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cloud.com/productdesc-cse/cse_productdesc_0001.html" TargetMode="External"/><Relationship Id="rId2" Type="http://schemas.openxmlformats.org/officeDocument/2006/relationships/hyperlink" Target="https://console.huaweicloud.com/cse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huaweicloud.com/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huaweicloud.com/product/cs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9C23C-94B1-4DF4-846A-17C999CE5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901" y="1721554"/>
            <a:ext cx="8689976" cy="1174044"/>
          </a:xfrm>
        </p:spPr>
        <p:txBody>
          <a:bodyPr>
            <a:normAutofit/>
          </a:bodyPr>
          <a:lstStyle/>
          <a:p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华为微服务开发简介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2DAEF-FF31-45AB-B0F0-244586029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3536248"/>
            <a:ext cx="7066844" cy="852310"/>
          </a:xfrm>
        </p:spPr>
        <p:txBody>
          <a:bodyPr>
            <a:norm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5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Cloud Service Engine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微服务引擎开发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129B17-317E-4011-BC5F-4A811DF42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541" y="24005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6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B249C-3CBB-4187-998D-B5F02094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56" y="1133252"/>
            <a:ext cx="7597421" cy="864882"/>
          </a:xfrm>
        </p:spPr>
        <p:txBody>
          <a:bodyPr>
            <a:normAutofit/>
          </a:bodyPr>
          <a:lstStyle/>
          <a:p>
            <a:pPr algn="l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生成本地工程项目文件（类似搭建脚手架）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B5594D-8787-4CA6-9B45-CB72221D8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59" y="1967580"/>
            <a:ext cx="7435874" cy="4071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F1E5CC-A655-4DCC-9981-ABEADD90A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5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906EA-5564-4522-8DDB-28B08C3C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78" y="1275645"/>
            <a:ext cx="7709076" cy="440268"/>
          </a:xfrm>
        </p:spPr>
        <p:txBody>
          <a:bodyPr>
            <a:normAutofit/>
          </a:bodyPr>
          <a:lstStyle/>
          <a:p>
            <a:pPr algn="l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 </a:t>
            </a:r>
            <a:r>
              <a:rPr lang="en-US" altLang="zh-CN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工程还原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FDF5AF-B005-4C09-A1D1-6D26EC68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54" y="1828799"/>
            <a:ext cx="4070034" cy="42389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D7838F-D3F4-432E-8967-9E20D8B7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912" y="1828799"/>
            <a:ext cx="3103399" cy="42389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F7F4E27-5783-4FD9-A76F-83F4BB0C7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1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310CB1-D806-481D-982B-F63BC3F2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75" y="1625600"/>
            <a:ext cx="5414135" cy="43575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573555-D050-463D-A7AE-A132448F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32" y="1625600"/>
            <a:ext cx="4762893" cy="43575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3B46BA-9F52-42C3-A701-5F27DE189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5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321B5-A2AE-4EEE-BDED-2EACB593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82" y="1309512"/>
            <a:ext cx="6739466" cy="496710"/>
          </a:xfrm>
        </p:spPr>
        <p:txBody>
          <a:bodyPr>
            <a:normAutofit/>
          </a:bodyPr>
          <a:lstStyle/>
          <a:p>
            <a:pPr algn="l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导入</a:t>
            </a:r>
            <a:r>
              <a:rPr lang="en-US" altLang="zh-CN" sz="1300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csejavasdk</a:t>
            </a:r>
            <a:r>
              <a:rPr lang="zh-CN" altLang="en-US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的依赖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C1F7E2-6EC5-4B05-98CC-D11DD809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53" y="1806222"/>
            <a:ext cx="6632428" cy="4267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4E4744-DF41-45C6-AC2E-E00A0A4B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2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9ED25E-F831-4411-9976-951B9EDB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83" y="1727201"/>
            <a:ext cx="5046393" cy="4222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EA7E61-5670-469E-B13B-62FDB11DB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7200"/>
            <a:ext cx="5153621" cy="4222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BD0E6F-A93B-43BF-87BA-6E52E3F41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9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397FB-8728-4364-A56D-2C9ABF77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22" y="1133252"/>
            <a:ext cx="5949246" cy="758919"/>
          </a:xfrm>
        </p:spPr>
        <p:txBody>
          <a:bodyPr>
            <a:normAutofit/>
          </a:bodyPr>
          <a:lstStyle/>
          <a:p>
            <a:pPr algn="l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修改自己的微服务密钥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90AED5-DDF5-4666-9443-67A18D57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22" y="1794098"/>
            <a:ext cx="8105422" cy="426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9B83EB-1A63-471A-8EF3-329DF756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8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6615-F6B1-420A-A344-6AE2464C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7" y="1253066"/>
            <a:ext cx="6276623" cy="496711"/>
          </a:xfrm>
        </p:spPr>
        <p:txBody>
          <a:bodyPr>
            <a:normAutofit/>
          </a:bodyPr>
          <a:lstStyle/>
          <a:p>
            <a:pPr algn="l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FA50DB-4ABF-4A5E-8EFC-2E8006BF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12" y="1761809"/>
            <a:ext cx="6724832" cy="42777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1211D7-3968-414B-9260-7F48EAFC0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4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3F000-7766-4641-90CD-1962ECDA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644" y="1133253"/>
            <a:ext cx="6467909" cy="1079370"/>
          </a:xfrm>
        </p:spPr>
        <p:txBody>
          <a:bodyPr>
            <a:normAutofit/>
          </a:bodyPr>
          <a:lstStyle/>
          <a:p>
            <a:pPr algn="l"/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管理微服务</a:t>
            </a:r>
            <a:b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本地开发的</a:t>
            </a:r>
            <a:r>
              <a:rPr lang="en-US" altLang="zh-CN" sz="1300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helloworldprovider</a:t>
            </a:r>
            <a:r>
              <a:rPr lang="zh-CN" altLang="en-US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微服务在华为云微服务器上注册成功。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0E028A-8BA5-40FA-BD5F-AB32B2ABC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89" y="2218794"/>
            <a:ext cx="7360355" cy="36401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372920-DECC-4CB7-8548-08059B2A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E373-FAD1-4BB8-8124-05EFC354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481408"/>
            <a:ext cx="7823200" cy="663481"/>
          </a:xfrm>
        </p:spPr>
        <p:txBody>
          <a:bodyPr>
            <a:normAutofit/>
          </a:bodyPr>
          <a:lstStyle/>
          <a:p>
            <a:r>
              <a:rPr lang="zh-CN" altLang="en-US" sz="18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8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Cloud Service Engine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微服务引擎？</a:t>
            </a:r>
            <a:endParaRPr lang="zh-CN" altLang="en-US" sz="18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F8C6D7-8F63-432C-8A5B-DF0DFD0FD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8489" y="2240328"/>
            <a:ext cx="8500533" cy="1188672"/>
          </a:xfrm>
        </p:spPr>
        <p:txBody>
          <a:bodyPr>
            <a:normAutofit/>
          </a:bodyPr>
          <a:lstStyle/>
          <a:p>
            <a:pPr algn="l"/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微服务引擎（</a:t>
            </a:r>
            <a:r>
              <a:rPr lang="en-US" altLang="zh-CN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Cloud Service Engine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）是提供高性能微服务框架和一站式服务注册、服务治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理、动态配置和分布式事务管理控制台。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网站地址</a:t>
            </a:r>
            <a:r>
              <a:rPr lang="zh-CN" altLang="en-US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cap="none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微服务引擎管理控制台</a:t>
            </a:r>
            <a:r>
              <a:rPr lang="zh-CN" altLang="en-US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300" cap="none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微服务引擎开发文档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C40EB1-E387-49D0-86C2-89F189AAD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C58FEE-5C6B-4468-96B1-92E78AA2C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655" y="3434127"/>
            <a:ext cx="8037285" cy="283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39B73-5D3A-482E-A5AC-8816DC051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94845" y="1507920"/>
            <a:ext cx="7540406" cy="783868"/>
          </a:xfrm>
        </p:spPr>
        <p:txBody>
          <a:bodyPr>
            <a:normAutofit/>
          </a:bodyPr>
          <a:lstStyle/>
          <a:p>
            <a:pPr algn="l"/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兼容主流开源生态，不绑定特定开发框架和平台，支持已有应用业务代码零修改接入。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E5D8A5-1E58-4597-ABE0-F5FD5065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34" y="2103703"/>
            <a:ext cx="9398642" cy="41119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AB837B-D65C-45C5-93C6-0B17801F5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0F826-9028-4783-B291-D93B3EAA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248" y="1388963"/>
            <a:ext cx="7961673" cy="868100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开启我的第一个微服务奇妙之旅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A4F91-DC4E-4BFC-B8FF-DDC3010C4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689" y="2379377"/>
            <a:ext cx="8985955" cy="1220350"/>
          </a:xfrm>
        </p:spPr>
        <p:txBody>
          <a:bodyPr/>
          <a:lstStyle/>
          <a:p>
            <a:pPr algn="l"/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一，准备工作：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注册华为云账户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D1F473-CD23-4DD3-BFBD-E16A98A3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53" y="2933107"/>
            <a:ext cx="4879230" cy="30522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20555D-7642-421C-8E97-1C8CC89DE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5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6A188-8FF1-4923-812B-B63CD7A7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467" y="1444978"/>
            <a:ext cx="9697780" cy="612162"/>
          </a:xfrm>
        </p:spPr>
        <p:txBody>
          <a:bodyPr>
            <a:normAutofit/>
          </a:bodyPr>
          <a:lstStyle/>
          <a:p>
            <a:pPr algn="l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开通微服务云应用平台 </a:t>
            </a:r>
            <a:r>
              <a:rPr lang="en-US" altLang="zh-CN" sz="1300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servicestage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1FB3B9-A367-4F6D-B7AD-A0B777ADE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80" y="2088975"/>
            <a:ext cx="7518398" cy="3969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0C3265-35A5-4A04-A8B1-3E8D818B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6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F6534-179D-4046-9B2E-9590E79F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22" y="1501423"/>
            <a:ext cx="8845337" cy="472534"/>
          </a:xfrm>
        </p:spPr>
        <p:txBody>
          <a:bodyPr>
            <a:normAutofit/>
          </a:bodyPr>
          <a:lstStyle/>
          <a:p>
            <a:pPr algn="l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使用微服务引擎 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CSE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02E521-60D7-42F2-AE5E-8E2B85A6B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99" y="2177158"/>
            <a:ext cx="7513245" cy="38838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FA9403-B54F-40AC-A1FC-07F972BD9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7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9D9F7-205B-4EC2-A98F-6DA32DC9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643" y="1399823"/>
            <a:ext cx="8105423" cy="496712"/>
          </a:xfrm>
        </p:spPr>
        <p:txBody>
          <a:bodyPr>
            <a:normAutofit/>
          </a:bodyPr>
          <a:lstStyle/>
          <a:p>
            <a:pPr algn="l"/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E9AF50-8126-4411-A208-D6385227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06" y="2084166"/>
            <a:ext cx="7358505" cy="39574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0E0846-6613-4F00-B1AA-ADD96E68E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4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C9D67-ED06-4C74-95A0-E10A8750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68" y="1412544"/>
            <a:ext cx="7868354" cy="675900"/>
          </a:xfrm>
        </p:spPr>
        <p:txBody>
          <a:bodyPr>
            <a:noAutofit/>
          </a:bodyPr>
          <a:lstStyle/>
          <a:p>
            <a:pPr algn="l"/>
            <a:r>
              <a:rPr lang="zh-CN" altLang="en-US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credentials.csv</a:t>
            </a:r>
            <a:r>
              <a:rPr lang="zh-CN" altLang="en-US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密钥文件，</a:t>
            </a:r>
            <a:r>
              <a:rPr lang="en-US" altLang="zh-CN" sz="1300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ak</a:t>
            </a:r>
            <a:r>
              <a:rPr lang="en-US" altLang="zh-CN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300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需要配置在</a:t>
            </a:r>
            <a:r>
              <a:rPr lang="en-US" altLang="zh-CN" sz="1300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microservice.yaml</a:t>
            </a:r>
            <a:r>
              <a:rPr lang="zh-CN" altLang="en-US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中，用于连接华为云上的</a:t>
            </a:r>
            <a:r>
              <a:rPr lang="en-US" altLang="zh-CN" sz="1300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cse</a:t>
            </a:r>
            <a:r>
              <a:rPr lang="zh-CN" altLang="en-US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br>
              <a:rPr lang="en-US" altLang="zh-CN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3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时的认证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C3BF92-F993-4535-8D19-39B3B8C5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78" y="2212622"/>
            <a:ext cx="7592188" cy="38129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0004D1-64DF-460C-85F0-8387D26F6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4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C1E06-BEF7-4BFA-85F2-693A6FBC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709" y="1603024"/>
            <a:ext cx="8231185" cy="57573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二，开发流程</a:t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下载微服务框架</a:t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settings.xml</a:t>
            </a:r>
            <a:r>
              <a:rPr lang="zh-CN" altLang="en-US" sz="1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文件作用：通过</a:t>
            </a:r>
            <a:r>
              <a:rPr lang="en-US" altLang="zh-CN" sz="1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400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csejavasdk</a:t>
            </a:r>
            <a:r>
              <a:rPr lang="zh-CN" altLang="en-US" sz="1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依赖包到本地仓库目录下  </a:t>
            </a:r>
            <a:r>
              <a:rPr lang="en-US" altLang="zh-CN" sz="14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\.m2\repository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8C6CC9-ECB5-42CB-8847-2B8AD2AB9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4" y="2279380"/>
            <a:ext cx="7620000" cy="37714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F0F0D3-0531-44E5-8271-12022B33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784" y="374333"/>
            <a:ext cx="2179459" cy="7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498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377</TotalTime>
  <Words>203</Words>
  <Application>Microsoft Office PowerPoint</Application>
  <PresentationFormat>宽屏</PresentationFormat>
  <Paragraphs>21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微软雅黑</vt:lpstr>
      <vt:lpstr>Arial</vt:lpstr>
      <vt:lpstr>Tw Cen MT</vt:lpstr>
      <vt:lpstr>水滴</vt:lpstr>
      <vt:lpstr>华为微服务开发简介</vt:lpstr>
      <vt:lpstr>什么是Cloud Service Engine微服务引擎？</vt:lpstr>
      <vt:lpstr>PowerPoint 演示文稿</vt:lpstr>
      <vt:lpstr>开启我的第一个微服务奇妙之旅</vt:lpstr>
      <vt:lpstr>2.  开通微服务云应用平台 servicestage</vt:lpstr>
      <vt:lpstr>3.  使用微服务引擎 CSE</vt:lpstr>
      <vt:lpstr>4.  密钥管理</vt:lpstr>
      <vt:lpstr>生成credentials.csv密钥文件，ak/sk需要配置在microservice.yaml中，用于连接华为云上的cse服务  时的认证。</vt:lpstr>
      <vt:lpstr>二，开发流程  1.  下载微服务框架  settings.xml文件作用：通过maven下载csejavasdk依赖包到本地仓库目录下  \.m2\repository </vt:lpstr>
      <vt:lpstr>2.  生成本地工程项目文件（类似搭建脚手架）</vt:lpstr>
      <vt:lpstr>3.   maven工程还原</vt:lpstr>
      <vt:lpstr>PowerPoint 演示文稿</vt:lpstr>
      <vt:lpstr>4.  导入csejavasdk的依赖</vt:lpstr>
      <vt:lpstr>PowerPoint 演示文稿</vt:lpstr>
      <vt:lpstr>5.  修改自己的微服务密钥</vt:lpstr>
      <vt:lpstr>6.  运行程序</vt:lpstr>
      <vt:lpstr>三.  管理微服务  本地开发的helloworldprovider微服务在华为云微服务器上注册成功。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华为微服务开发简介</dc:title>
  <dc:creator>Jason lu</dc:creator>
  <cp:lastModifiedBy>Jason lu</cp:lastModifiedBy>
  <cp:revision>208</cp:revision>
  <dcterms:created xsi:type="dcterms:W3CDTF">2019-03-21T03:18:31Z</dcterms:created>
  <dcterms:modified xsi:type="dcterms:W3CDTF">2019-03-21T09:54:02Z</dcterms:modified>
</cp:coreProperties>
</file>