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7" r:id="rId4"/>
    <p:sldId id="271" r:id="rId5"/>
    <p:sldId id="272" r:id="rId6"/>
    <p:sldId id="260" r:id="rId7"/>
    <p:sldId id="275" r:id="rId8"/>
    <p:sldId id="262" r:id="rId9"/>
    <p:sldId id="261" r:id="rId10"/>
    <p:sldId id="263" r:id="rId11"/>
    <p:sldId id="264" r:id="rId12"/>
    <p:sldId id="265" r:id="rId13"/>
    <p:sldId id="266" r:id="rId14"/>
    <p:sldId id="268" r:id="rId15"/>
    <p:sldId id="273" r:id="rId16"/>
    <p:sldId id="270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D0C"/>
    <a:srgbClr val="FFBC3D"/>
    <a:srgbClr val="C00D0D"/>
    <a:srgbClr val="B02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00076F-306C-7C4C-9FC2-7D0A13C5E2F3}" v="38" dt="2024-09-18T06:27:04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81"/>
  </p:normalViewPr>
  <p:slideViewPr>
    <p:cSldViewPr snapToGrid="0">
      <p:cViewPr varScale="1">
        <p:scale>
          <a:sx n="116" d="100"/>
          <a:sy n="116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se Lauridsen" userId="2a032e9c-fc2b-498e-b98a-ef77a11d3d14" providerId="ADAL" clId="{16F8BE3F-9EED-9B47-8038-0EF46329092C}"/>
    <pc:docChg chg="undo custSel addSld modSld sldOrd">
      <pc:chgData name="Else Lauridsen" userId="2a032e9c-fc2b-498e-b98a-ef77a11d3d14" providerId="ADAL" clId="{16F8BE3F-9EED-9B47-8038-0EF46329092C}" dt="2024-06-26T11:31:35.379" v="124" actId="20578"/>
      <pc:docMkLst>
        <pc:docMk/>
      </pc:docMkLst>
      <pc:sldChg chg="modSp mod ord">
        <pc:chgData name="Else Lauridsen" userId="2a032e9c-fc2b-498e-b98a-ef77a11d3d14" providerId="ADAL" clId="{16F8BE3F-9EED-9B47-8038-0EF46329092C}" dt="2024-06-26T11:31:35.379" v="124" actId="20578"/>
        <pc:sldMkLst>
          <pc:docMk/>
          <pc:sldMk cId="2713470296" sldId="272"/>
        </pc:sldMkLst>
        <pc:spChg chg="mod">
          <ac:chgData name="Else Lauridsen" userId="2a032e9c-fc2b-498e-b98a-ef77a11d3d14" providerId="ADAL" clId="{16F8BE3F-9EED-9B47-8038-0EF46329092C}" dt="2024-06-26T11:03:44.900" v="122" actId="20577"/>
          <ac:spMkLst>
            <pc:docMk/>
            <pc:sldMk cId="2713470296" sldId="272"/>
            <ac:spMk id="3" creationId="{FFC145F1-B747-C57E-37CB-9ED690A056F8}"/>
          </ac:spMkLst>
        </pc:spChg>
      </pc:sldChg>
      <pc:sldChg chg="modSp new mod">
        <pc:chgData name="Else Lauridsen" userId="2a032e9c-fc2b-498e-b98a-ef77a11d3d14" providerId="ADAL" clId="{16F8BE3F-9EED-9B47-8038-0EF46329092C}" dt="2024-06-26T09:43:11.325" v="101" actId="20577"/>
        <pc:sldMkLst>
          <pc:docMk/>
          <pc:sldMk cId="1281527068" sldId="274"/>
        </pc:sldMkLst>
        <pc:spChg chg="mod">
          <ac:chgData name="Else Lauridsen" userId="2a032e9c-fc2b-498e-b98a-ef77a11d3d14" providerId="ADAL" clId="{16F8BE3F-9EED-9B47-8038-0EF46329092C}" dt="2024-06-26T09:33:07.173" v="85" actId="20577"/>
          <ac:spMkLst>
            <pc:docMk/>
            <pc:sldMk cId="1281527068" sldId="274"/>
            <ac:spMk id="2" creationId="{7F966450-DED9-BDF9-6A7F-2AB445F310C1}"/>
          </ac:spMkLst>
        </pc:spChg>
        <pc:spChg chg="mod">
          <ac:chgData name="Else Lauridsen" userId="2a032e9c-fc2b-498e-b98a-ef77a11d3d14" providerId="ADAL" clId="{16F8BE3F-9EED-9B47-8038-0EF46329092C}" dt="2024-06-26T09:43:11.325" v="101" actId="20577"/>
          <ac:spMkLst>
            <pc:docMk/>
            <pc:sldMk cId="1281527068" sldId="274"/>
            <ac:spMk id="3" creationId="{26A9476D-4D36-A827-FD54-DEC16128B5E7}"/>
          </ac:spMkLst>
        </pc:spChg>
      </pc:sldChg>
    </pc:docChg>
  </pc:docChgLst>
  <pc:docChgLst>
    <pc:chgData name="Erik Kristiansen" userId="S::erkr@easv.dk::fff6f3c2-3db0-4862-acd8-caf07f3fb3f8" providerId="AD" clId="Web-{8562F915-5334-A84A-8E39-2CD6090BD168}"/>
    <pc:docChg chg="delSld modSld">
      <pc:chgData name="Erik Kristiansen" userId="S::erkr@easv.dk::fff6f3c2-3db0-4862-acd8-caf07f3fb3f8" providerId="AD" clId="Web-{8562F915-5334-A84A-8E39-2CD6090BD168}" dt="2024-09-12T12:44:57.235" v="915" actId="20577"/>
      <pc:docMkLst>
        <pc:docMk/>
      </pc:docMkLst>
      <pc:sldChg chg="modSp">
        <pc:chgData name="Erik Kristiansen" userId="S::erkr@easv.dk::fff6f3c2-3db0-4862-acd8-caf07f3fb3f8" providerId="AD" clId="Web-{8562F915-5334-A84A-8E39-2CD6090BD168}" dt="2024-09-12T12:44:57.235" v="915" actId="20577"/>
        <pc:sldMkLst>
          <pc:docMk/>
          <pc:sldMk cId="539440486" sldId="258"/>
        </pc:sldMkLst>
        <pc:spChg chg="mod">
          <ac:chgData name="Erik Kristiansen" userId="S::erkr@easv.dk::fff6f3c2-3db0-4862-acd8-caf07f3fb3f8" providerId="AD" clId="Web-{8562F915-5334-A84A-8E39-2CD6090BD168}" dt="2024-09-12T12:44:57.235" v="915" actId="20577"/>
          <ac:spMkLst>
            <pc:docMk/>
            <pc:sldMk cId="539440486" sldId="258"/>
            <ac:spMk id="2" creationId="{00000000-0000-0000-0000-000000000000}"/>
          </ac:spMkLst>
        </pc:spChg>
      </pc:sldChg>
      <pc:sldChg chg="modSp">
        <pc:chgData name="Erik Kristiansen" userId="S::erkr@easv.dk::fff6f3c2-3db0-4862-acd8-caf07f3fb3f8" providerId="AD" clId="Web-{8562F915-5334-A84A-8E39-2CD6090BD168}" dt="2024-09-12T12:29:50.224" v="909" actId="20577"/>
        <pc:sldMkLst>
          <pc:docMk/>
          <pc:sldMk cId="983469997" sldId="259"/>
        </pc:sldMkLst>
        <pc:spChg chg="mod">
          <ac:chgData name="Erik Kristiansen" userId="S::erkr@easv.dk::fff6f3c2-3db0-4862-acd8-caf07f3fb3f8" providerId="AD" clId="Web-{8562F915-5334-A84A-8E39-2CD6090BD168}" dt="2024-09-12T12:29:50.224" v="909" actId="20577"/>
          <ac:spMkLst>
            <pc:docMk/>
            <pc:sldMk cId="983469997" sldId="259"/>
            <ac:spMk id="3" creationId="{00000000-0000-0000-0000-000000000000}"/>
          </ac:spMkLst>
        </pc:spChg>
      </pc:sldChg>
      <pc:sldChg chg="modSp">
        <pc:chgData name="Erik Kristiansen" userId="S::erkr@easv.dk::fff6f3c2-3db0-4862-acd8-caf07f3fb3f8" providerId="AD" clId="Web-{8562F915-5334-A84A-8E39-2CD6090BD168}" dt="2024-09-12T12:14:01.150" v="362" actId="20577"/>
        <pc:sldMkLst>
          <pc:docMk/>
          <pc:sldMk cId="1982225045" sldId="263"/>
        </pc:sldMkLst>
        <pc:spChg chg="mod">
          <ac:chgData name="Erik Kristiansen" userId="S::erkr@easv.dk::fff6f3c2-3db0-4862-acd8-caf07f3fb3f8" providerId="AD" clId="Web-{8562F915-5334-A84A-8E39-2CD6090BD168}" dt="2024-09-12T12:14:01.150" v="362" actId="20577"/>
          <ac:spMkLst>
            <pc:docMk/>
            <pc:sldMk cId="1982225045" sldId="263"/>
            <ac:spMk id="3" creationId="{70603C53-DCFD-9D9E-6203-CCC5B80879B9}"/>
          </ac:spMkLst>
        </pc:spChg>
      </pc:sldChg>
      <pc:sldChg chg="modSp">
        <pc:chgData name="Erik Kristiansen" userId="S::erkr@easv.dk::fff6f3c2-3db0-4862-acd8-caf07f3fb3f8" providerId="AD" clId="Web-{8562F915-5334-A84A-8E39-2CD6090BD168}" dt="2024-09-12T12:13:58.353" v="360" actId="20577"/>
        <pc:sldMkLst>
          <pc:docMk/>
          <pc:sldMk cId="4063618368" sldId="264"/>
        </pc:sldMkLst>
        <pc:spChg chg="mod">
          <ac:chgData name="Erik Kristiansen" userId="S::erkr@easv.dk::fff6f3c2-3db0-4862-acd8-caf07f3fb3f8" providerId="AD" clId="Web-{8562F915-5334-A84A-8E39-2CD6090BD168}" dt="2024-09-12T12:13:58.353" v="360" actId="20577"/>
          <ac:spMkLst>
            <pc:docMk/>
            <pc:sldMk cId="4063618368" sldId="264"/>
            <ac:spMk id="3" creationId="{728EB5B3-85CE-CE05-FC30-8936FEC1B2A6}"/>
          </ac:spMkLst>
        </pc:spChg>
      </pc:sldChg>
      <pc:sldChg chg="modSp">
        <pc:chgData name="Erik Kristiansen" userId="S::erkr@easv.dk::fff6f3c2-3db0-4862-acd8-caf07f3fb3f8" providerId="AD" clId="Web-{8562F915-5334-A84A-8E39-2CD6090BD168}" dt="2024-09-12T12:14:34.026" v="367" actId="20577"/>
        <pc:sldMkLst>
          <pc:docMk/>
          <pc:sldMk cId="1309576440" sldId="265"/>
        </pc:sldMkLst>
        <pc:spChg chg="mod">
          <ac:chgData name="Erik Kristiansen" userId="S::erkr@easv.dk::fff6f3c2-3db0-4862-acd8-caf07f3fb3f8" providerId="AD" clId="Web-{8562F915-5334-A84A-8E39-2CD6090BD168}" dt="2024-09-12T12:14:34.026" v="367" actId="20577"/>
          <ac:spMkLst>
            <pc:docMk/>
            <pc:sldMk cId="1309576440" sldId="265"/>
            <ac:spMk id="3" creationId="{3EDD3B8B-781D-98E3-4438-88319E76170C}"/>
          </ac:spMkLst>
        </pc:spChg>
      </pc:sldChg>
      <pc:sldChg chg="modSp">
        <pc:chgData name="Erik Kristiansen" userId="S::erkr@easv.dk::fff6f3c2-3db0-4862-acd8-caf07f3fb3f8" providerId="AD" clId="Web-{8562F915-5334-A84A-8E39-2CD6090BD168}" dt="2024-09-12T12:05:18.791" v="62" actId="20577"/>
        <pc:sldMkLst>
          <pc:docMk/>
          <pc:sldMk cId="917186340" sldId="267"/>
        </pc:sldMkLst>
        <pc:spChg chg="mod">
          <ac:chgData name="Erik Kristiansen" userId="S::erkr@easv.dk::fff6f3c2-3db0-4862-acd8-caf07f3fb3f8" providerId="AD" clId="Web-{8562F915-5334-A84A-8E39-2CD6090BD168}" dt="2024-09-12T12:05:18.791" v="62" actId="20577"/>
          <ac:spMkLst>
            <pc:docMk/>
            <pc:sldMk cId="917186340" sldId="267"/>
            <ac:spMk id="7" creationId="{15262A16-1E31-F6D2-C496-BD6BADE9592D}"/>
          </ac:spMkLst>
        </pc:spChg>
      </pc:sldChg>
      <pc:sldChg chg="modSp">
        <pc:chgData name="Erik Kristiansen" userId="S::erkr@easv.dk::fff6f3c2-3db0-4862-acd8-caf07f3fb3f8" providerId="AD" clId="Web-{8562F915-5334-A84A-8E39-2CD6090BD168}" dt="2024-09-12T12:19:13.971" v="637" actId="20577"/>
        <pc:sldMkLst>
          <pc:docMk/>
          <pc:sldMk cId="4008766462" sldId="268"/>
        </pc:sldMkLst>
        <pc:spChg chg="mod">
          <ac:chgData name="Erik Kristiansen" userId="S::erkr@easv.dk::fff6f3c2-3db0-4862-acd8-caf07f3fb3f8" providerId="AD" clId="Web-{8562F915-5334-A84A-8E39-2CD6090BD168}" dt="2024-09-12T12:19:13.971" v="637" actId="20577"/>
          <ac:spMkLst>
            <pc:docMk/>
            <pc:sldMk cId="4008766462" sldId="268"/>
            <ac:spMk id="3" creationId="{5F818566-B5B8-4005-13CF-6E486FAEED81}"/>
          </ac:spMkLst>
        </pc:spChg>
      </pc:sldChg>
      <pc:sldChg chg="modSp">
        <pc:chgData name="Erik Kristiansen" userId="S::erkr@easv.dk::fff6f3c2-3db0-4862-acd8-caf07f3fb3f8" providerId="AD" clId="Web-{8562F915-5334-A84A-8E39-2CD6090BD168}" dt="2024-09-12T12:30:38.819" v="913" actId="20577"/>
        <pc:sldMkLst>
          <pc:docMk/>
          <pc:sldMk cId="23649626" sldId="270"/>
        </pc:sldMkLst>
        <pc:spChg chg="mod">
          <ac:chgData name="Erik Kristiansen" userId="S::erkr@easv.dk::fff6f3c2-3db0-4862-acd8-caf07f3fb3f8" providerId="AD" clId="Web-{8562F915-5334-A84A-8E39-2CD6090BD168}" dt="2024-09-12T12:30:38.819" v="913" actId="20577"/>
          <ac:spMkLst>
            <pc:docMk/>
            <pc:sldMk cId="23649626" sldId="270"/>
            <ac:spMk id="3" creationId="{00000000-0000-0000-0000-000000000000}"/>
          </ac:spMkLst>
        </pc:spChg>
      </pc:sldChg>
      <pc:sldChg chg="addSp modSp">
        <pc:chgData name="Erik Kristiansen" userId="S::erkr@easv.dk::fff6f3c2-3db0-4862-acd8-caf07f3fb3f8" providerId="AD" clId="Web-{8562F915-5334-A84A-8E39-2CD6090BD168}" dt="2024-09-12T12:09:44.721" v="289" actId="20577"/>
        <pc:sldMkLst>
          <pc:docMk/>
          <pc:sldMk cId="3607419526" sldId="271"/>
        </pc:sldMkLst>
        <pc:spChg chg="add mod">
          <ac:chgData name="Erik Kristiansen" userId="S::erkr@easv.dk::fff6f3c2-3db0-4862-acd8-caf07f3fb3f8" providerId="AD" clId="Web-{8562F915-5334-A84A-8E39-2CD6090BD168}" dt="2024-09-12T12:09:44.721" v="289" actId="20577"/>
          <ac:spMkLst>
            <pc:docMk/>
            <pc:sldMk cId="3607419526" sldId="271"/>
            <ac:spMk id="2" creationId="{ACE1395E-89FC-32B5-834C-3EE58EF0C507}"/>
          </ac:spMkLst>
        </pc:spChg>
        <pc:picChg chg="mod">
          <ac:chgData name="Erik Kristiansen" userId="S::erkr@easv.dk::fff6f3c2-3db0-4862-acd8-caf07f3fb3f8" providerId="AD" clId="Web-{8562F915-5334-A84A-8E39-2CD6090BD168}" dt="2024-09-12T12:05:38.198" v="63" actId="1076"/>
          <ac:picMkLst>
            <pc:docMk/>
            <pc:sldMk cId="3607419526" sldId="271"/>
            <ac:picMk id="4" creationId="{8F86C381-914A-83A6-8B24-72C54DD544DC}"/>
          </ac:picMkLst>
        </pc:picChg>
      </pc:sldChg>
      <pc:sldChg chg="modSp">
        <pc:chgData name="Erik Kristiansen" userId="S::erkr@easv.dk::fff6f3c2-3db0-4862-acd8-caf07f3fb3f8" providerId="AD" clId="Web-{8562F915-5334-A84A-8E39-2CD6090BD168}" dt="2024-09-12T12:21:54.617" v="908" actId="20577"/>
        <pc:sldMkLst>
          <pc:docMk/>
          <pc:sldMk cId="2319725721" sldId="273"/>
        </pc:sldMkLst>
        <pc:spChg chg="mod">
          <ac:chgData name="Erik Kristiansen" userId="S::erkr@easv.dk::fff6f3c2-3db0-4862-acd8-caf07f3fb3f8" providerId="AD" clId="Web-{8562F915-5334-A84A-8E39-2CD6090BD168}" dt="2024-09-12T12:21:54.617" v="908" actId="20577"/>
          <ac:spMkLst>
            <pc:docMk/>
            <pc:sldMk cId="2319725721" sldId="273"/>
            <ac:spMk id="3" creationId="{5F818566-B5B8-4005-13CF-6E486FAEED81}"/>
          </ac:spMkLst>
        </pc:spChg>
      </pc:sldChg>
      <pc:sldChg chg="del">
        <pc:chgData name="Erik Kristiansen" userId="S::erkr@easv.dk::fff6f3c2-3db0-4862-acd8-caf07f3fb3f8" providerId="AD" clId="Web-{8562F915-5334-A84A-8E39-2CD6090BD168}" dt="2024-09-12T12:32:13.666" v="914"/>
        <pc:sldMkLst>
          <pc:docMk/>
          <pc:sldMk cId="1281527068" sldId="274"/>
        </pc:sldMkLst>
      </pc:sldChg>
      <pc:sldChg chg="modSp">
        <pc:chgData name="Erik Kristiansen" userId="S::erkr@easv.dk::fff6f3c2-3db0-4862-acd8-caf07f3fb3f8" providerId="AD" clId="Web-{8562F915-5334-A84A-8E39-2CD6090BD168}" dt="2024-09-12T12:17:51.578" v="523" actId="20577"/>
        <pc:sldMkLst>
          <pc:docMk/>
          <pc:sldMk cId="998890209" sldId="275"/>
        </pc:sldMkLst>
        <pc:spChg chg="mod">
          <ac:chgData name="Erik Kristiansen" userId="S::erkr@easv.dk::fff6f3c2-3db0-4862-acd8-caf07f3fb3f8" providerId="AD" clId="Web-{8562F915-5334-A84A-8E39-2CD6090BD168}" dt="2024-09-12T12:17:51.578" v="523" actId="20577"/>
          <ac:spMkLst>
            <pc:docMk/>
            <pc:sldMk cId="998890209" sldId="275"/>
            <ac:spMk id="3" creationId="{3EDD3B8B-781D-98E3-4438-88319E76170C}"/>
          </ac:spMkLst>
        </pc:spChg>
      </pc:sldChg>
    </pc:docChg>
  </pc:docChgLst>
  <pc:docChgLst>
    <pc:chgData name="Erik Kristiansen" userId="S::erkr@easv.dk::fff6f3c2-3db0-4862-acd8-caf07f3fb3f8" providerId="AD" clId="Web-{6A5CC61B-2999-18C4-1914-5CEF64475649}"/>
    <pc:docChg chg="modSld">
      <pc:chgData name="Erik Kristiansen" userId="S::erkr@easv.dk::fff6f3c2-3db0-4862-acd8-caf07f3fb3f8" providerId="AD" clId="Web-{6A5CC61B-2999-18C4-1914-5CEF64475649}" dt="2024-08-09T10:09:43.393" v="50" actId="20577"/>
      <pc:docMkLst>
        <pc:docMk/>
      </pc:docMkLst>
      <pc:sldChg chg="modSp">
        <pc:chgData name="Erik Kristiansen" userId="S::erkr@easv.dk::fff6f3c2-3db0-4862-acd8-caf07f3fb3f8" providerId="AD" clId="Web-{6A5CC61B-2999-18C4-1914-5CEF64475649}" dt="2024-08-09T10:01:57.891" v="15" actId="20577"/>
        <pc:sldMkLst>
          <pc:docMk/>
          <pc:sldMk cId="539440486" sldId="258"/>
        </pc:sldMkLst>
        <pc:spChg chg="mod">
          <ac:chgData name="Erik Kristiansen" userId="S::erkr@easv.dk::fff6f3c2-3db0-4862-acd8-caf07f3fb3f8" providerId="AD" clId="Web-{6A5CC61B-2999-18C4-1914-5CEF64475649}" dt="2024-08-09T10:01:57.891" v="15" actId="20577"/>
          <ac:spMkLst>
            <pc:docMk/>
            <pc:sldMk cId="539440486" sldId="258"/>
            <ac:spMk id="3" creationId="{00000000-0000-0000-0000-000000000000}"/>
          </ac:spMkLst>
        </pc:spChg>
      </pc:sldChg>
      <pc:sldChg chg="modSp">
        <pc:chgData name="Erik Kristiansen" userId="S::erkr@easv.dk::fff6f3c2-3db0-4862-acd8-caf07f3fb3f8" providerId="AD" clId="Web-{6A5CC61B-2999-18C4-1914-5CEF64475649}" dt="2024-08-09T10:09:43.393" v="50" actId="20577"/>
        <pc:sldMkLst>
          <pc:docMk/>
          <pc:sldMk cId="1982225045" sldId="263"/>
        </pc:sldMkLst>
        <pc:spChg chg="mod">
          <ac:chgData name="Erik Kristiansen" userId="S::erkr@easv.dk::fff6f3c2-3db0-4862-acd8-caf07f3fb3f8" providerId="AD" clId="Web-{6A5CC61B-2999-18C4-1914-5CEF64475649}" dt="2024-08-09T10:09:43.393" v="50" actId="20577"/>
          <ac:spMkLst>
            <pc:docMk/>
            <pc:sldMk cId="1982225045" sldId="263"/>
            <ac:spMk id="3" creationId="{70603C53-DCFD-9D9E-6203-CCC5B80879B9}"/>
          </ac:spMkLst>
        </pc:spChg>
      </pc:sldChg>
      <pc:sldChg chg="modSp">
        <pc:chgData name="Erik Kristiansen" userId="S::erkr@easv.dk::fff6f3c2-3db0-4862-acd8-caf07f3fb3f8" providerId="AD" clId="Web-{6A5CC61B-2999-18C4-1914-5CEF64475649}" dt="2024-08-09T10:08:08.796" v="18" actId="20577"/>
        <pc:sldMkLst>
          <pc:docMk/>
          <pc:sldMk cId="2713470296" sldId="272"/>
        </pc:sldMkLst>
        <pc:spChg chg="mod">
          <ac:chgData name="Erik Kristiansen" userId="S::erkr@easv.dk::fff6f3c2-3db0-4862-acd8-caf07f3fb3f8" providerId="AD" clId="Web-{6A5CC61B-2999-18C4-1914-5CEF64475649}" dt="2024-08-09T10:08:08.796" v="18" actId="20577"/>
          <ac:spMkLst>
            <pc:docMk/>
            <pc:sldMk cId="2713470296" sldId="272"/>
            <ac:spMk id="3" creationId="{FFC145F1-B747-C57E-37CB-9ED690A056F8}"/>
          </ac:spMkLst>
        </pc:spChg>
      </pc:sldChg>
    </pc:docChg>
  </pc:docChgLst>
  <pc:docChgLst>
    <pc:chgData name="Else Lauridsen" userId="2a032e9c-fc2b-498e-b98a-ef77a11d3d14" providerId="ADAL" clId="{D525A655-EA4C-4345-80D5-16EE9D99EB82}"/>
    <pc:docChg chg="undo custSel addSld delSld modSld">
      <pc:chgData name="Else Lauridsen" userId="2a032e9c-fc2b-498e-b98a-ef77a11d3d14" providerId="ADAL" clId="{D525A655-EA4C-4345-80D5-16EE9D99EB82}" dt="2024-08-09T09:08:54.695" v="322" actId="20577"/>
      <pc:docMkLst>
        <pc:docMk/>
      </pc:docMkLst>
      <pc:sldChg chg="modSp mod">
        <pc:chgData name="Else Lauridsen" userId="2a032e9c-fc2b-498e-b98a-ef77a11d3d14" providerId="ADAL" clId="{D525A655-EA4C-4345-80D5-16EE9D99EB82}" dt="2024-08-09T08:48:39.503" v="113" actId="20577"/>
        <pc:sldMkLst>
          <pc:docMk/>
          <pc:sldMk cId="917186340" sldId="267"/>
        </pc:sldMkLst>
        <pc:spChg chg="mod">
          <ac:chgData name="Else Lauridsen" userId="2a032e9c-fc2b-498e-b98a-ef77a11d3d14" providerId="ADAL" clId="{D525A655-EA4C-4345-80D5-16EE9D99EB82}" dt="2024-08-09T08:48:39.503" v="113" actId="20577"/>
          <ac:spMkLst>
            <pc:docMk/>
            <pc:sldMk cId="917186340" sldId="267"/>
            <ac:spMk id="7" creationId="{15262A16-1E31-F6D2-C496-BD6BADE9592D}"/>
          </ac:spMkLst>
        </pc:spChg>
      </pc:sldChg>
      <pc:sldChg chg="modSp mod">
        <pc:chgData name="Else Lauridsen" userId="2a032e9c-fc2b-498e-b98a-ef77a11d3d14" providerId="ADAL" clId="{D525A655-EA4C-4345-80D5-16EE9D99EB82}" dt="2024-08-09T08:48:57.093" v="116" actId="115"/>
        <pc:sldMkLst>
          <pc:docMk/>
          <pc:sldMk cId="2713470296" sldId="272"/>
        </pc:sldMkLst>
        <pc:spChg chg="mod">
          <ac:chgData name="Else Lauridsen" userId="2a032e9c-fc2b-498e-b98a-ef77a11d3d14" providerId="ADAL" clId="{D525A655-EA4C-4345-80D5-16EE9D99EB82}" dt="2024-08-09T08:48:57.093" v="116" actId="115"/>
          <ac:spMkLst>
            <pc:docMk/>
            <pc:sldMk cId="2713470296" sldId="272"/>
            <ac:spMk id="3" creationId="{FFC145F1-B747-C57E-37CB-9ED690A056F8}"/>
          </ac:spMkLst>
        </pc:spChg>
      </pc:sldChg>
      <pc:sldChg chg="modSp add mod">
        <pc:chgData name="Else Lauridsen" userId="2a032e9c-fc2b-498e-b98a-ef77a11d3d14" providerId="ADAL" clId="{D525A655-EA4C-4345-80D5-16EE9D99EB82}" dt="2024-08-09T09:08:54.695" v="322" actId="20577"/>
        <pc:sldMkLst>
          <pc:docMk/>
          <pc:sldMk cId="998890209" sldId="275"/>
        </pc:sldMkLst>
        <pc:spChg chg="mod">
          <ac:chgData name="Else Lauridsen" userId="2a032e9c-fc2b-498e-b98a-ef77a11d3d14" providerId="ADAL" clId="{D525A655-EA4C-4345-80D5-16EE9D99EB82}" dt="2024-08-09T09:08:54.695" v="322" actId="20577"/>
          <ac:spMkLst>
            <pc:docMk/>
            <pc:sldMk cId="998890209" sldId="275"/>
            <ac:spMk id="3" creationId="{3EDD3B8B-781D-98E3-4438-88319E76170C}"/>
          </ac:spMkLst>
        </pc:spChg>
      </pc:sldChg>
      <pc:sldChg chg="new del">
        <pc:chgData name="Else Lauridsen" userId="2a032e9c-fc2b-498e-b98a-ef77a11d3d14" providerId="ADAL" clId="{D525A655-EA4C-4345-80D5-16EE9D99EB82}" dt="2024-08-09T08:56:41.104" v="118" actId="680"/>
        <pc:sldMkLst>
          <pc:docMk/>
          <pc:sldMk cId="1345206976" sldId="275"/>
        </pc:sldMkLst>
      </pc:sldChg>
    </pc:docChg>
  </pc:docChgLst>
  <pc:docChgLst>
    <pc:chgData name="Erik Kristiansen" userId="S::erkr@easv.dk::fff6f3c2-3db0-4862-acd8-caf07f3fb3f8" providerId="AD" clId="Web-{80ABA42E-DF80-B882-56AA-94AC340CA43A}"/>
    <pc:docChg chg="modSld">
      <pc:chgData name="Erik Kristiansen" userId="S::erkr@easv.dk::fff6f3c2-3db0-4862-acd8-caf07f3fb3f8" providerId="AD" clId="Web-{80ABA42E-DF80-B882-56AA-94AC340CA43A}" dt="2024-09-12T12:45:44.367" v="10" actId="20577"/>
      <pc:docMkLst>
        <pc:docMk/>
      </pc:docMkLst>
      <pc:sldChg chg="modSp">
        <pc:chgData name="Erik Kristiansen" userId="S::erkr@easv.dk::fff6f3c2-3db0-4862-acd8-caf07f3fb3f8" providerId="AD" clId="Web-{80ABA42E-DF80-B882-56AA-94AC340CA43A}" dt="2024-09-12T12:45:44.367" v="10" actId="20577"/>
        <pc:sldMkLst>
          <pc:docMk/>
          <pc:sldMk cId="539440486" sldId="258"/>
        </pc:sldMkLst>
        <pc:spChg chg="mod">
          <ac:chgData name="Erik Kristiansen" userId="S::erkr@easv.dk::fff6f3c2-3db0-4862-acd8-caf07f3fb3f8" providerId="AD" clId="Web-{80ABA42E-DF80-B882-56AA-94AC340CA43A}" dt="2024-09-12T12:45:44.367" v="10" actId="20577"/>
          <ac:spMkLst>
            <pc:docMk/>
            <pc:sldMk cId="539440486" sldId="258"/>
            <ac:spMk id="3" creationId="{00000000-0000-0000-0000-000000000000}"/>
          </ac:spMkLst>
        </pc:spChg>
      </pc:sldChg>
    </pc:docChg>
  </pc:docChgLst>
  <pc:docChgLst>
    <pc:chgData name="Else Lauridsen" userId="2a032e9c-fc2b-498e-b98a-ef77a11d3d14" providerId="ADAL" clId="{D600076F-306C-7C4C-9FC2-7D0A13C5E2F3}"/>
    <pc:docChg chg="undo custSel modSld sldOrd">
      <pc:chgData name="Else Lauridsen" userId="2a032e9c-fc2b-498e-b98a-ef77a11d3d14" providerId="ADAL" clId="{D600076F-306C-7C4C-9FC2-7D0A13C5E2F3}" dt="2024-09-18T06:31:30.194" v="576" actId="313"/>
      <pc:docMkLst>
        <pc:docMk/>
      </pc:docMkLst>
      <pc:sldChg chg="modSp mod">
        <pc:chgData name="Else Lauridsen" userId="2a032e9c-fc2b-498e-b98a-ef77a11d3d14" providerId="ADAL" clId="{D600076F-306C-7C4C-9FC2-7D0A13C5E2F3}" dt="2024-09-12T12:24:01.101" v="31" actId="20577"/>
        <pc:sldMkLst>
          <pc:docMk/>
          <pc:sldMk cId="983469997" sldId="259"/>
        </pc:sldMkLst>
        <pc:spChg chg="mod">
          <ac:chgData name="Else Lauridsen" userId="2a032e9c-fc2b-498e-b98a-ef77a11d3d14" providerId="ADAL" clId="{D600076F-306C-7C4C-9FC2-7D0A13C5E2F3}" dt="2024-09-12T12:24:01.101" v="31" actId="20577"/>
          <ac:spMkLst>
            <pc:docMk/>
            <pc:sldMk cId="983469997" sldId="259"/>
            <ac:spMk id="3" creationId="{00000000-0000-0000-0000-000000000000}"/>
          </ac:spMkLst>
        </pc:spChg>
      </pc:sldChg>
      <pc:sldChg chg="addSp modSp mod">
        <pc:chgData name="Else Lauridsen" userId="2a032e9c-fc2b-498e-b98a-ef77a11d3d14" providerId="ADAL" clId="{D600076F-306C-7C4C-9FC2-7D0A13C5E2F3}" dt="2024-09-18T06:30:40.306" v="574" actId="20577"/>
        <pc:sldMkLst>
          <pc:docMk/>
          <pc:sldMk cId="2239678162" sldId="260"/>
        </pc:sldMkLst>
        <pc:spChg chg="mod">
          <ac:chgData name="Else Lauridsen" userId="2a032e9c-fc2b-498e-b98a-ef77a11d3d14" providerId="ADAL" clId="{D600076F-306C-7C4C-9FC2-7D0A13C5E2F3}" dt="2024-09-18T06:18:34.024" v="258" actId="14100"/>
          <ac:spMkLst>
            <pc:docMk/>
            <pc:sldMk cId="2239678162" sldId="260"/>
            <ac:spMk id="3" creationId="{90E92562-FF9D-3EE6-940F-46BD421703AB}"/>
          </ac:spMkLst>
        </pc:spChg>
        <pc:spChg chg="add mod">
          <ac:chgData name="Else Lauridsen" userId="2a032e9c-fc2b-498e-b98a-ef77a11d3d14" providerId="ADAL" clId="{D600076F-306C-7C4C-9FC2-7D0A13C5E2F3}" dt="2024-09-18T06:30:40.306" v="574" actId="20577"/>
          <ac:spMkLst>
            <pc:docMk/>
            <pc:sldMk cId="2239678162" sldId="260"/>
            <ac:spMk id="4" creationId="{7B2F859F-54BB-96A4-0717-27F39A3E11C8}"/>
          </ac:spMkLst>
        </pc:spChg>
        <pc:picChg chg="add mod">
          <ac:chgData name="Else Lauridsen" userId="2a032e9c-fc2b-498e-b98a-ef77a11d3d14" providerId="ADAL" clId="{D600076F-306C-7C4C-9FC2-7D0A13C5E2F3}" dt="2024-09-18T06:18:55.279" v="263" actId="1076"/>
          <ac:picMkLst>
            <pc:docMk/>
            <pc:sldMk cId="2239678162" sldId="260"/>
            <ac:picMk id="6" creationId="{4FB67D8C-250D-72AF-1870-FFC0773F3AFF}"/>
          </ac:picMkLst>
        </pc:picChg>
      </pc:sldChg>
      <pc:sldChg chg="addSp delSp modSp mod">
        <pc:chgData name="Else Lauridsen" userId="2a032e9c-fc2b-498e-b98a-ef77a11d3d14" providerId="ADAL" clId="{D600076F-306C-7C4C-9FC2-7D0A13C5E2F3}" dt="2024-09-18T06:22:58.923" v="292" actId="478"/>
        <pc:sldMkLst>
          <pc:docMk/>
          <pc:sldMk cId="1867096733" sldId="261"/>
        </pc:sldMkLst>
        <pc:picChg chg="add del mod">
          <ac:chgData name="Else Lauridsen" userId="2a032e9c-fc2b-498e-b98a-ef77a11d3d14" providerId="ADAL" clId="{D600076F-306C-7C4C-9FC2-7D0A13C5E2F3}" dt="2024-09-18T06:22:58.923" v="292" actId="478"/>
          <ac:picMkLst>
            <pc:docMk/>
            <pc:sldMk cId="1867096733" sldId="261"/>
            <ac:picMk id="4" creationId="{A6171D1B-4D14-A8CD-AA90-7DAD88F6F19D}"/>
          </ac:picMkLst>
        </pc:picChg>
      </pc:sldChg>
      <pc:sldChg chg="addSp delSp modSp mod">
        <pc:chgData name="Else Lauridsen" userId="2a032e9c-fc2b-498e-b98a-ef77a11d3d14" providerId="ADAL" clId="{D600076F-306C-7C4C-9FC2-7D0A13C5E2F3}" dt="2024-09-18T06:22:56.694" v="291" actId="478"/>
        <pc:sldMkLst>
          <pc:docMk/>
          <pc:sldMk cId="24501010" sldId="262"/>
        </pc:sldMkLst>
        <pc:picChg chg="add del mod">
          <ac:chgData name="Else Lauridsen" userId="2a032e9c-fc2b-498e-b98a-ef77a11d3d14" providerId="ADAL" clId="{D600076F-306C-7C4C-9FC2-7D0A13C5E2F3}" dt="2024-09-18T06:22:56.694" v="291" actId="478"/>
          <ac:picMkLst>
            <pc:docMk/>
            <pc:sldMk cId="24501010" sldId="262"/>
            <ac:picMk id="4" creationId="{4D59105F-8EE0-C61B-1FF5-DBE3434BE85A}"/>
          </ac:picMkLst>
        </pc:picChg>
      </pc:sldChg>
      <pc:sldChg chg="modSp mod">
        <pc:chgData name="Else Lauridsen" userId="2a032e9c-fc2b-498e-b98a-ef77a11d3d14" providerId="ADAL" clId="{D600076F-306C-7C4C-9FC2-7D0A13C5E2F3}" dt="2024-09-18T06:20:13.680" v="275" actId="20577"/>
        <pc:sldMkLst>
          <pc:docMk/>
          <pc:sldMk cId="1982225045" sldId="263"/>
        </pc:sldMkLst>
        <pc:spChg chg="mod">
          <ac:chgData name="Else Lauridsen" userId="2a032e9c-fc2b-498e-b98a-ef77a11d3d14" providerId="ADAL" clId="{D600076F-306C-7C4C-9FC2-7D0A13C5E2F3}" dt="2024-09-18T06:20:13.680" v="275" actId="20577"/>
          <ac:spMkLst>
            <pc:docMk/>
            <pc:sldMk cId="1982225045" sldId="263"/>
            <ac:spMk id="3" creationId="{70603C53-DCFD-9D9E-6203-CCC5B80879B9}"/>
          </ac:spMkLst>
        </pc:spChg>
      </pc:sldChg>
      <pc:sldChg chg="modSp mod">
        <pc:chgData name="Else Lauridsen" userId="2a032e9c-fc2b-498e-b98a-ef77a11d3d14" providerId="ADAL" clId="{D600076F-306C-7C4C-9FC2-7D0A13C5E2F3}" dt="2024-09-18T06:21:02.189" v="278" actId="20577"/>
        <pc:sldMkLst>
          <pc:docMk/>
          <pc:sldMk cId="4063618368" sldId="264"/>
        </pc:sldMkLst>
        <pc:spChg chg="mod">
          <ac:chgData name="Else Lauridsen" userId="2a032e9c-fc2b-498e-b98a-ef77a11d3d14" providerId="ADAL" clId="{D600076F-306C-7C4C-9FC2-7D0A13C5E2F3}" dt="2024-09-18T06:21:02.189" v="278" actId="20577"/>
          <ac:spMkLst>
            <pc:docMk/>
            <pc:sldMk cId="4063618368" sldId="264"/>
            <ac:spMk id="3" creationId="{728EB5B3-85CE-CE05-FC30-8936FEC1B2A6}"/>
          </ac:spMkLst>
        </pc:spChg>
      </pc:sldChg>
      <pc:sldChg chg="modSp mod">
        <pc:chgData name="Else Lauridsen" userId="2a032e9c-fc2b-498e-b98a-ef77a11d3d14" providerId="ADAL" clId="{D600076F-306C-7C4C-9FC2-7D0A13C5E2F3}" dt="2024-09-18T06:21:39.209" v="281" actId="20577"/>
        <pc:sldMkLst>
          <pc:docMk/>
          <pc:sldMk cId="1309576440" sldId="265"/>
        </pc:sldMkLst>
        <pc:spChg chg="mod">
          <ac:chgData name="Else Lauridsen" userId="2a032e9c-fc2b-498e-b98a-ef77a11d3d14" providerId="ADAL" clId="{D600076F-306C-7C4C-9FC2-7D0A13C5E2F3}" dt="2024-09-18T06:21:39.209" v="281" actId="20577"/>
          <ac:spMkLst>
            <pc:docMk/>
            <pc:sldMk cId="1309576440" sldId="265"/>
            <ac:spMk id="3" creationId="{3EDD3B8B-781D-98E3-4438-88319E76170C}"/>
          </ac:spMkLst>
        </pc:spChg>
      </pc:sldChg>
      <pc:sldChg chg="modSp mod">
        <pc:chgData name="Else Lauridsen" userId="2a032e9c-fc2b-498e-b98a-ef77a11d3d14" providerId="ADAL" clId="{D600076F-306C-7C4C-9FC2-7D0A13C5E2F3}" dt="2024-09-18T06:31:30.194" v="576" actId="313"/>
        <pc:sldMkLst>
          <pc:docMk/>
          <pc:sldMk cId="917186340" sldId="267"/>
        </pc:sldMkLst>
        <pc:spChg chg="mod">
          <ac:chgData name="Else Lauridsen" userId="2a032e9c-fc2b-498e-b98a-ef77a11d3d14" providerId="ADAL" clId="{D600076F-306C-7C4C-9FC2-7D0A13C5E2F3}" dt="2024-09-18T06:31:30.194" v="576" actId="313"/>
          <ac:spMkLst>
            <pc:docMk/>
            <pc:sldMk cId="917186340" sldId="267"/>
            <ac:spMk id="7" creationId="{15262A16-1E31-F6D2-C496-BD6BADE9592D}"/>
          </ac:spMkLst>
        </pc:spChg>
      </pc:sldChg>
      <pc:sldChg chg="modSp mod">
        <pc:chgData name="Else Lauridsen" userId="2a032e9c-fc2b-498e-b98a-ef77a11d3d14" providerId="ADAL" clId="{D600076F-306C-7C4C-9FC2-7D0A13C5E2F3}" dt="2024-09-18T06:29:23.909" v="547" actId="27636"/>
        <pc:sldMkLst>
          <pc:docMk/>
          <pc:sldMk cId="23649626" sldId="270"/>
        </pc:sldMkLst>
        <pc:spChg chg="mod">
          <ac:chgData name="Else Lauridsen" userId="2a032e9c-fc2b-498e-b98a-ef77a11d3d14" providerId="ADAL" clId="{D600076F-306C-7C4C-9FC2-7D0A13C5E2F3}" dt="2024-09-18T06:29:23.909" v="547" actId="27636"/>
          <ac:spMkLst>
            <pc:docMk/>
            <pc:sldMk cId="23649626" sldId="270"/>
            <ac:spMk id="3" creationId="{00000000-0000-0000-0000-000000000000}"/>
          </ac:spMkLst>
        </pc:spChg>
      </pc:sldChg>
      <pc:sldChg chg="modSp mod">
        <pc:chgData name="Else Lauridsen" userId="2a032e9c-fc2b-498e-b98a-ef77a11d3d14" providerId="ADAL" clId="{D600076F-306C-7C4C-9FC2-7D0A13C5E2F3}" dt="2024-09-18T06:07:56.561" v="57" actId="20577"/>
        <pc:sldMkLst>
          <pc:docMk/>
          <pc:sldMk cId="2319725721" sldId="273"/>
        </pc:sldMkLst>
        <pc:spChg chg="mod">
          <ac:chgData name="Else Lauridsen" userId="2a032e9c-fc2b-498e-b98a-ef77a11d3d14" providerId="ADAL" clId="{D600076F-306C-7C4C-9FC2-7D0A13C5E2F3}" dt="2024-09-18T06:07:56.561" v="57" actId="20577"/>
          <ac:spMkLst>
            <pc:docMk/>
            <pc:sldMk cId="2319725721" sldId="273"/>
            <ac:spMk id="3" creationId="{5F818566-B5B8-4005-13CF-6E486FAEED81}"/>
          </ac:spMkLst>
        </pc:spChg>
      </pc:sldChg>
      <pc:sldChg chg="modSp mod">
        <pc:chgData name="Else Lauridsen" userId="2a032e9c-fc2b-498e-b98a-ef77a11d3d14" providerId="ADAL" clId="{D600076F-306C-7C4C-9FC2-7D0A13C5E2F3}" dt="2024-09-12T12:07:38.298" v="3" actId="20577"/>
        <pc:sldMkLst>
          <pc:docMk/>
          <pc:sldMk cId="1281527068" sldId="274"/>
        </pc:sldMkLst>
        <pc:spChg chg="mod">
          <ac:chgData name="Else Lauridsen" userId="2a032e9c-fc2b-498e-b98a-ef77a11d3d14" providerId="ADAL" clId="{D600076F-306C-7C4C-9FC2-7D0A13C5E2F3}" dt="2024-09-12T12:07:38.298" v="3" actId="20577"/>
          <ac:spMkLst>
            <pc:docMk/>
            <pc:sldMk cId="1281527068" sldId="274"/>
            <ac:spMk id="3" creationId="{26A9476D-4D36-A827-FD54-DEC16128B5E7}"/>
          </ac:spMkLst>
        </pc:spChg>
      </pc:sldChg>
      <pc:sldChg chg="addSp delSp modSp mod ord">
        <pc:chgData name="Else Lauridsen" userId="2a032e9c-fc2b-498e-b98a-ef77a11d3d14" providerId="ADAL" clId="{D600076F-306C-7C4C-9FC2-7D0A13C5E2F3}" dt="2024-09-18T06:23:18.663" v="296" actId="20577"/>
        <pc:sldMkLst>
          <pc:docMk/>
          <pc:sldMk cId="998890209" sldId="275"/>
        </pc:sldMkLst>
        <pc:spChg chg="mod">
          <ac:chgData name="Else Lauridsen" userId="2a032e9c-fc2b-498e-b98a-ef77a11d3d14" providerId="ADAL" clId="{D600076F-306C-7C4C-9FC2-7D0A13C5E2F3}" dt="2024-09-18T06:23:18.663" v="296" actId="20577"/>
          <ac:spMkLst>
            <pc:docMk/>
            <pc:sldMk cId="998890209" sldId="275"/>
            <ac:spMk id="3" creationId="{3EDD3B8B-781D-98E3-4438-88319E76170C}"/>
          </ac:spMkLst>
        </pc:spChg>
        <pc:picChg chg="add del mod">
          <ac:chgData name="Else Lauridsen" userId="2a032e9c-fc2b-498e-b98a-ef77a11d3d14" providerId="ADAL" clId="{D600076F-306C-7C4C-9FC2-7D0A13C5E2F3}" dt="2024-09-18T06:22:53.930" v="290" actId="478"/>
          <ac:picMkLst>
            <pc:docMk/>
            <pc:sldMk cId="998890209" sldId="275"/>
            <ac:picMk id="4" creationId="{359E4F89-C581-BD75-10D1-048D0E8541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0" y="0"/>
            <a:ext cx="12192000" cy="5890161"/>
          </a:xfrm>
          <a:prstGeom prst="rect">
            <a:avLst/>
          </a:prstGeom>
          <a:solidFill>
            <a:srgbClr val="C00D0D"/>
          </a:solidFill>
          <a:ln>
            <a:solidFill>
              <a:srgbClr val="B0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5318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1318161"/>
            <a:ext cx="10515600" cy="4373192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5695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326227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22434" y="365125"/>
            <a:ext cx="7734300" cy="5326227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158689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341912"/>
            <a:ext cx="10515600" cy="4302143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19777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84263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05343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90277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60320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60320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168020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70511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70511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187413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45995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61F6-109C-9B4C-B05E-E24B4F9752B0}" type="datetimeFigureOut">
              <a:rPr lang="da-DK" smtClean="0"/>
              <a:t>18.09.2024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7501-443E-BC4E-AA7E-9451007A00FE}" type="slidenum">
              <a:rPr lang="da-DK" smtClean="0"/>
              <a:t>‹nr.›</a:t>
            </a:fld>
            <a:endParaRPr lang="da-DK"/>
          </a:p>
        </p:txBody>
      </p:sp>
      <p:sp>
        <p:nvSpPr>
          <p:cNvPr id="5" name="Rektangel 4"/>
          <p:cNvSpPr/>
          <p:nvPr userDrawn="1"/>
        </p:nvSpPr>
        <p:spPr>
          <a:xfrm>
            <a:off x="0" y="5872430"/>
            <a:ext cx="12192000" cy="967839"/>
          </a:xfrm>
          <a:prstGeom prst="rect">
            <a:avLst/>
          </a:prstGeom>
          <a:solidFill>
            <a:srgbClr val="B02027"/>
          </a:solidFill>
          <a:ln>
            <a:solidFill>
              <a:srgbClr val="B0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6" name="Bille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73" y="6053431"/>
            <a:ext cx="2858160" cy="670990"/>
          </a:xfrm>
          <a:prstGeom prst="rect">
            <a:avLst/>
          </a:prstGeom>
        </p:spPr>
      </p:pic>
      <p:sp>
        <p:nvSpPr>
          <p:cNvPr id="8" name="Pladsholder til indhold 7"/>
          <p:cNvSpPr>
            <a:spLocks noGrp="1"/>
          </p:cNvSpPr>
          <p:nvPr>
            <p:ph sz="quarter" idx="13"/>
          </p:nvPr>
        </p:nvSpPr>
        <p:spPr>
          <a:xfrm>
            <a:off x="838200" y="1371699"/>
            <a:ext cx="10515600" cy="4245330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838200" y="350332"/>
            <a:ext cx="10515600" cy="869908"/>
          </a:xfrm>
        </p:spPr>
        <p:txBody>
          <a:bodyPr/>
          <a:lstStyle>
            <a:lvl1pPr>
              <a:defRPr>
                <a:latin typeface="Exo" charset="0"/>
                <a:ea typeface="Exo" charset="0"/>
                <a:cs typeface="Exo" charset="0"/>
              </a:defRPr>
            </a:lvl1pPr>
          </a:lstStyle>
          <a:p>
            <a:r>
              <a:rPr lang="da-DK"/>
              <a:t>Overskrift</a:t>
            </a:r>
          </a:p>
        </p:txBody>
      </p:sp>
    </p:spTree>
    <p:extLst>
      <p:ext uri="{BB962C8B-B14F-4D97-AF65-F5344CB8AC3E}">
        <p14:creationId xmlns:p14="http://schemas.microsoft.com/office/powerpoint/2010/main" val="37561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6723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262352"/>
            <a:ext cx="3932237" cy="33974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158086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6723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024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97555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343438"/>
            <a:ext cx="10515600" cy="4347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61F6-109C-9B4C-B05E-E24B4F9752B0}" type="datetimeFigureOut">
              <a:rPr lang="da-DK" smtClean="0"/>
              <a:t>18.09.2024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7501-443E-BC4E-AA7E-9451007A00FE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Rektangel 6"/>
          <p:cNvSpPr/>
          <p:nvPr userDrawn="1"/>
        </p:nvSpPr>
        <p:spPr>
          <a:xfrm>
            <a:off x="0" y="5884305"/>
            <a:ext cx="12192000" cy="967839"/>
          </a:xfrm>
          <a:prstGeom prst="rect">
            <a:avLst/>
          </a:prstGeom>
          <a:solidFill>
            <a:srgbClr val="C00D0D"/>
          </a:solidFill>
          <a:ln>
            <a:solidFill>
              <a:srgbClr val="B0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9" name="Billed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909" y="6077299"/>
            <a:ext cx="2478454" cy="58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6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Exo" charset="0"/>
          <a:ea typeface="Exo" charset="0"/>
          <a:cs typeface="Ex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Lucida Sans" charset="0"/>
          <a:ea typeface="Lucida Sans" charset="0"/>
          <a:cs typeface="Lucida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Lucida Sans" charset="0"/>
          <a:ea typeface="Lucida Sans" charset="0"/>
          <a:cs typeface="Lucida San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Lucida Sans" charset="0"/>
          <a:ea typeface="Lucida Sans" charset="0"/>
          <a:cs typeface="Lucida San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Lucida Sans" charset="0"/>
          <a:ea typeface="Lucida Sans" charset="0"/>
          <a:cs typeface="Lucida San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Lucida Sans" charset="0"/>
          <a:ea typeface="Lucida Sans" charset="0"/>
          <a:cs typeface="Lucida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aveibeenpwned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sswordmonst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sswordmonst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n umbrella&#10;&#10;Description automatically generated">
            <a:extLst>
              <a:ext uri="{FF2B5EF4-FFF2-40B4-BE49-F238E27FC236}">
                <a16:creationId xmlns:a16="http://schemas.microsoft.com/office/drawing/2014/main" id="{1A044E4C-B57A-410F-8612-68EEF15F9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0392"/>
            <a:ext cx="12192000" cy="68683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>
                <a:solidFill>
                  <a:srgbClr val="FFBC3D"/>
                </a:solidFill>
                <a:latin typeface="Exo"/>
              </a:rPr>
              <a:t>Passwordspil</a:t>
            </a:r>
            <a:endParaRPr lang="da-DK">
              <a:solidFill>
                <a:srgbClr val="FFBC3D"/>
              </a:solidFill>
              <a:latin typeface="Skolar Sans Pro" pitchFamily="50" charset="0"/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>
                <a:solidFill>
                  <a:srgbClr val="FFBC3D"/>
                </a:solidFill>
                <a:latin typeface="Skolar Sans Pro"/>
              </a:rPr>
              <a:t>12. september 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9A826-C0E8-4BED-A115-E261CA0A9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336" y="4173781"/>
            <a:ext cx="6273328" cy="44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40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AC71C-C235-3EB1-40F1-EB4CD108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603C53-DCFD-9D9E-6203-CCC5B8087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>
                <a:latin typeface="Lucida Sans"/>
              </a:rPr>
              <a:t>Udskift et bogstav med et andet bogstav eller tal</a:t>
            </a:r>
            <a:endParaRPr lang="da-DK" dirty="0"/>
          </a:p>
          <a:p>
            <a:r>
              <a:rPr lang="da-DK" dirty="0">
                <a:latin typeface="Lucida Sans"/>
              </a:rPr>
              <a:t>Brug gerne æ, ø og å (OBS! Hvis du er i udlandet og skal </a:t>
            </a:r>
            <a:r>
              <a:rPr lang="da-DK" dirty="0" err="1">
                <a:latin typeface="Lucida Sans"/>
              </a:rPr>
              <a:t>taste</a:t>
            </a:r>
            <a:r>
              <a:rPr lang="da-DK" dirty="0">
                <a:latin typeface="Lucida Sans"/>
              </a:rPr>
              <a:t> dit password ind på et udenlandsk tastatur, kan det være svært at indtaste æ, ø og å)</a:t>
            </a:r>
          </a:p>
          <a:p>
            <a:endParaRPr lang="da-DK" dirty="0">
              <a:latin typeface="Lucida Sans"/>
            </a:endParaRPr>
          </a:p>
          <a:p>
            <a:r>
              <a:rPr lang="da-DK" dirty="0">
                <a:latin typeface="Lucida Sans"/>
              </a:rPr>
              <a:t>Fx </a:t>
            </a:r>
            <a:r>
              <a:rPr lang="da-DK" dirty="0" err="1">
                <a:latin typeface="Lucida Sans"/>
              </a:rPr>
              <a:t>DænKnaldrødæGummibåd</a:t>
            </a:r>
            <a:endParaRPr lang="da-DK" dirty="0">
              <a:latin typeface="Lucida Sans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8222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408CB-42AC-445A-7B7F-6A719DAF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8EB5B3-85CE-CE05-FC30-8936FEC1B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>
                <a:latin typeface="Lucida Sans"/>
              </a:rPr>
              <a:t>Udskift endnu et bogstav med et tal</a:t>
            </a:r>
          </a:p>
          <a:p>
            <a:r>
              <a:rPr lang="da-DK" dirty="0">
                <a:latin typeface="Lucida Sans"/>
              </a:rPr>
              <a:t>Fx l eller L med 1 </a:t>
            </a:r>
          </a:p>
          <a:p>
            <a:r>
              <a:rPr lang="da-DK" dirty="0">
                <a:latin typeface="Lucida Sans"/>
              </a:rPr>
              <a:t>Fx DænKnaldrødæGumm1båd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361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9F4B4-C9C3-FD9E-DF30-22C4DA47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DD3B8B-781D-98E3-4438-88319E76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>
                <a:latin typeface="Lucida Sans"/>
              </a:rPr>
              <a:t>Indsæt/udskift et bogstav med et tegn</a:t>
            </a:r>
          </a:p>
          <a:p>
            <a:r>
              <a:rPr lang="da-DK" dirty="0">
                <a:latin typeface="Lucida Sans"/>
              </a:rPr>
              <a:t>Fx l/L udskiftes med !</a:t>
            </a:r>
          </a:p>
          <a:p>
            <a:r>
              <a:rPr lang="da-DK" dirty="0">
                <a:latin typeface="Lucida Sans"/>
              </a:rPr>
              <a:t>Fx DænKna!drødæGumm1båd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957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63FFB-7FBE-B2FF-5832-5807C650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727FCB-016F-A0E5-38DF-49595D11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Skriv dette password på en post-it.</a:t>
            </a:r>
          </a:p>
          <a:p>
            <a:r>
              <a:rPr lang="da-DK" dirty="0"/>
              <a:t>Kig på passwordet for at kunne huske det</a:t>
            </a:r>
          </a:p>
          <a:p>
            <a:r>
              <a:rPr lang="da-DK" dirty="0"/>
              <a:t>Læg sedlen væk med bagsiden opad</a:t>
            </a:r>
          </a:p>
        </p:txBody>
      </p:sp>
    </p:spTree>
    <p:extLst>
      <p:ext uri="{BB962C8B-B14F-4D97-AF65-F5344CB8AC3E}">
        <p14:creationId xmlns:p14="http://schemas.microsoft.com/office/powerpoint/2010/main" val="382731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9D2FA-7730-FE99-2450-4F4CF7B6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Er du blevet hacket?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818566-B5B8-4005-13CF-6E486FAE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a-DK">
                <a:latin typeface="Lucida Sans"/>
              </a:rPr>
              <a:t>Har du en god historie om at blive hacket?</a:t>
            </a:r>
          </a:p>
          <a:p>
            <a:pPr marL="0" indent="0">
              <a:buNone/>
            </a:pPr>
            <a:endParaRPr lang="da-DK"/>
          </a:p>
          <a:p>
            <a:pPr>
              <a:buFont typeface="Calibri"/>
              <a:buChar char="-"/>
            </a:pPr>
            <a:r>
              <a:rPr lang="da-DK">
                <a:latin typeface="Lucida Sans"/>
              </a:rPr>
              <a:t>Hvad skete der?</a:t>
            </a:r>
          </a:p>
          <a:p>
            <a:pPr>
              <a:buFont typeface="Calibri"/>
              <a:buChar char="-"/>
            </a:pPr>
            <a:r>
              <a:rPr lang="da-DK">
                <a:latin typeface="Lucida Sans"/>
              </a:rPr>
              <a:t>Hvem mistede hvad?</a:t>
            </a:r>
          </a:p>
          <a:p>
            <a:pPr>
              <a:buFont typeface="Calibri"/>
              <a:buChar char="-"/>
            </a:pPr>
            <a:r>
              <a:rPr lang="da-DK">
                <a:latin typeface="Lucida Sans"/>
              </a:rPr>
              <a:t>Hvordan blev det opdaget?</a:t>
            </a:r>
            <a:endParaRPr lang="da-DK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3FBC0918-6659-3070-5F8F-03D59506DD25}"/>
              </a:ext>
            </a:extLst>
          </p:cNvPr>
          <p:cNvSpPr txBox="1"/>
          <p:nvPr/>
        </p:nvSpPr>
        <p:spPr>
          <a:xfrm>
            <a:off x="6490010" y="16615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876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9D2FA-7730-FE99-2450-4F4CF7B6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Er du blevet hacket?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818566-B5B8-4005-13CF-6E486FAE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>
                <a:latin typeface="Lucida Sans"/>
              </a:rPr>
              <a:t>Du kan tjekke om dine oplysninger er blevet udleveret i forbindelse med et hackerangreb.</a:t>
            </a:r>
          </a:p>
          <a:p>
            <a:r>
              <a:rPr lang="da-DK" dirty="0">
                <a:latin typeface="Lucida Sans"/>
              </a:rPr>
              <a:t>Fx e-mail og telefonnummer fra et kartotek over købere hos en ejendomshandler, der er blevet hacket.</a:t>
            </a:r>
          </a:p>
          <a:p>
            <a:r>
              <a:rPr lang="da-DK" dirty="0">
                <a:latin typeface="Lucida Sans"/>
                <a:hlinkClick r:id="rId2"/>
              </a:rPr>
              <a:t>https://haveibeenpwned.com</a:t>
            </a:r>
            <a:endParaRPr lang="da-DK" dirty="0">
              <a:latin typeface="Lucida Sans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972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65841"/>
          </a:xfrm>
        </p:spPr>
        <p:txBody>
          <a:bodyPr>
            <a:normAutofit/>
          </a:bodyPr>
          <a:lstStyle/>
          <a:p>
            <a:r>
              <a:rPr lang="da-DK" dirty="0">
                <a:latin typeface="Skolar Sans Pro" pitchFamily="50" charset="0"/>
              </a:rPr>
              <a:t>Kan du huske dit nye password?</a:t>
            </a:r>
            <a:br>
              <a:rPr lang="da-DK" dirty="0">
                <a:latin typeface="Skolar Sans Pro" pitchFamily="50" charset="0"/>
              </a:rPr>
            </a:br>
            <a:r>
              <a:rPr lang="da-DK" dirty="0">
                <a:latin typeface="Skolar Sans Pro" pitchFamily="50" charset="0"/>
              </a:rPr>
              <a:t>Og hvor stærkt er det?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2776654"/>
            <a:ext cx="10515600" cy="286740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da-DK" dirty="0">
                <a:latin typeface="Lucida Sans" panose="020B0602030504020204" pitchFamily="34" charset="77"/>
              </a:rPr>
              <a:t>Skriv dit password ned igen – uden at kigge på din post-it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da-DK" dirty="0">
                <a:latin typeface="Lucida Sans" panose="020B0602030504020204" pitchFamily="34" charset="77"/>
              </a:rPr>
              <a:t>Tjek din post-it. Huskede du rigtigt?</a:t>
            </a:r>
          </a:p>
          <a:p>
            <a:pPr marL="514350" indent="-514350">
              <a:lnSpc>
                <a:spcPct val="120000"/>
              </a:lnSpc>
              <a:buFont typeface="Arial"/>
              <a:buAutoNum type="arabicPeriod"/>
            </a:pPr>
            <a:r>
              <a:rPr lang="da-DK" dirty="0">
                <a:latin typeface="Lucida Sans" panose="020B0602030504020204" pitchFamily="34" charset="77"/>
              </a:rPr>
              <a:t>Tjek passwordet på </a:t>
            </a:r>
            <a:r>
              <a:rPr lang="da-DK" dirty="0">
                <a:latin typeface="Lucida Sans" panose="020B0602030504020204" pitchFamily="34" charset="77"/>
                <a:hlinkClick r:id="rId2"/>
              </a:rPr>
              <a:t>https://www.passwordmonster.com</a:t>
            </a:r>
            <a:endParaRPr lang="da-DK" dirty="0">
              <a:latin typeface="Lucida Sans" panose="020B0602030504020204" pitchFamily="34" charset="77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da-DK" dirty="0">
                <a:latin typeface="Lucida Sans" panose="020B0602030504020204" pitchFamily="34" charset="77"/>
              </a:rPr>
              <a:t>Hvem har lavet det mest sikre password, som man også kan huske?</a:t>
            </a:r>
          </a:p>
          <a:p>
            <a:pPr marL="0" indent="0">
              <a:lnSpc>
                <a:spcPct val="120000"/>
              </a:lnSpc>
              <a:buNone/>
            </a:pPr>
            <a:endParaRPr lang="da-DK" dirty="0">
              <a:latin typeface="Lucida Sans" panose="020B0602030504020204" pitchFamily="34" charset="7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da-DK" dirty="0">
                <a:latin typeface="Lucida Sans" panose="020B0602030504020204" pitchFamily="34" charset="77"/>
                <a:cs typeface="Segoe UI"/>
              </a:rPr>
              <a:t>Diskussion: Har passwordmonster ret?</a:t>
            </a:r>
          </a:p>
        </p:txBody>
      </p:sp>
    </p:spTree>
    <p:extLst>
      <p:ext uri="{BB962C8B-B14F-4D97-AF65-F5344CB8AC3E}">
        <p14:creationId xmlns:p14="http://schemas.microsoft.com/office/powerpoint/2010/main" val="2364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latin typeface="Skolar Sans Pro" pitchFamily="50" charset="0"/>
              </a:rPr>
              <a:t>Hvor stærkt er dit nuværende password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a-DK">
                <a:latin typeface="Skolar Sans Pro"/>
                <a:hlinkClick r:id="rId2"/>
              </a:rPr>
              <a:t>https://www.passwordmonster.com</a:t>
            </a:r>
            <a:endParaRPr lang="da-DK">
              <a:latin typeface="Skolar Sans Pro"/>
            </a:endParaRPr>
          </a:p>
          <a:p>
            <a:pPr marL="0" indent="0">
              <a:buNone/>
            </a:pPr>
            <a:endParaRPr lang="da-DK">
              <a:latin typeface="Skolar Sans Pro" pitchFamily="50" charset="0"/>
            </a:endParaRPr>
          </a:p>
          <a:p>
            <a:pPr marL="0" indent="0">
              <a:buNone/>
            </a:pPr>
            <a:endParaRPr lang="da-DK">
              <a:latin typeface="Skolar Sans Pr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6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BF246-BFA7-89D8-CDA2-8D02E19A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Hvorfor er det vigtigt med et godt password?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15262A16-1E31-F6D2-C496-BD6BADE9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>
                <a:latin typeface="Lucida Sans"/>
              </a:rPr>
              <a:t>Du kan sikre dig med </a:t>
            </a:r>
          </a:p>
          <a:p>
            <a:pPr lvl="1"/>
            <a:r>
              <a:rPr lang="da-DK" dirty="0">
                <a:latin typeface="Lucida Sans"/>
              </a:rPr>
              <a:t>Noget du har (nøgler, adgangskort, telefon osv.)</a:t>
            </a:r>
          </a:p>
          <a:p>
            <a:pPr lvl="1"/>
            <a:r>
              <a:rPr lang="da-DK" dirty="0">
                <a:latin typeface="Lucida Sans"/>
              </a:rPr>
              <a:t>Noget du er (fingeraftryk, irisanalyse, ansigtsgenkendelse)</a:t>
            </a:r>
          </a:p>
          <a:p>
            <a:pPr lvl="1"/>
            <a:r>
              <a:rPr lang="da-DK" dirty="0">
                <a:latin typeface="Lucida Sans"/>
              </a:rPr>
              <a:t>Noget du ved (password, pinkode)</a:t>
            </a:r>
          </a:p>
          <a:p>
            <a:r>
              <a:rPr lang="da-DK" dirty="0">
                <a:latin typeface="Lucida Sans"/>
              </a:rPr>
              <a:t>Beskytter din personlige oplysninger og værdier</a:t>
            </a:r>
          </a:p>
          <a:p>
            <a:r>
              <a:rPr lang="da-DK" dirty="0">
                <a:latin typeface="Lucida Sans"/>
              </a:rPr>
              <a:t>Beskytter din arbejdsplads’ oplysninger og værdier</a:t>
            </a:r>
          </a:p>
          <a:p>
            <a:r>
              <a:rPr lang="da-DK" dirty="0">
                <a:latin typeface="Lucida Sans"/>
              </a:rPr>
              <a:t>Et godt password er også et du kan huske...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1718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4" descr="Et billede, der indeholder tekst, skærmbillede, Font/skrifttype, design&#10;&#10;Automatisk genereret beskrivelse">
            <a:extLst>
              <a:ext uri="{FF2B5EF4-FFF2-40B4-BE49-F238E27FC236}">
                <a16:creationId xmlns:a16="http://schemas.microsoft.com/office/drawing/2014/main" id="{8F86C381-914A-83A6-8B24-72C54DD54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582" y="215582"/>
            <a:ext cx="6426835" cy="6426835"/>
          </a:xfr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ACE1395E-89FC-32B5-834C-3EE58EF0C507}"/>
              </a:ext>
            </a:extLst>
          </p:cNvPr>
          <p:cNvSpPr txBox="1"/>
          <p:nvPr/>
        </p:nvSpPr>
        <p:spPr>
          <a:xfrm>
            <a:off x="7679544" y="707326"/>
            <a:ext cx="396968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>
                <a:ea typeface="Calibri"/>
                <a:cs typeface="Calibri"/>
              </a:rPr>
              <a:t>Teoretiske maximale værdier som det vil tage en hurtigt computer med et godt program for at hacke dit password.</a:t>
            </a:r>
          </a:p>
          <a:p>
            <a:endParaRPr lang="da-DK">
              <a:ea typeface="Calibri"/>
              <a:cs typeface="Calibri"/>
            </a:endParaRPr>
          </a:p>
          <a:p>
            <a:r>
              <a:rPr lang="da-DK">
                <a:ea typeface="Calibri"/>
                <a:cs typeface="Calibri"/>
              </a:rPr>
              <a:t>Hvis du bruger danske bogstaver og danske ord i dit password vil det formodentlig forlænge tiden, det tager at hacke det.</a:t>
            </a:r>
          </a:p>
        </p:txBody>
      </p:sp>
    </p:spTree>
    <p:extLst>
      <p:ext uri="{BB962C8B-B14F-4D97-AF65-F5344CB8AC3E}">
        <p14:creationId xmlns:p14="http://schemas.microsoft.com/office/powerpoint/2010/main" val="360741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1D845-5D62-A76F-2BA9-EBFFE36F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Et godt password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C145F1-B747-C57E-37CB-9ED690A0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a-DK">
                <a:latin typeface="Lucida Sans"/>
              </a:rPr>
              <a:t>Kombinér små og store bogstaver, tal og specialtegn</a:t>
            </a:r>
          </a:p>
          <a:p>
            <a:r>
              <a:rPr lang="da-DK"/>
              <a:t>Indeholder </a:t>
            </a:r>
            <a:r>
              <a:rPr lang="da-DK" u="sng"/>
              <a:t>ikke</a:t>
            </a:r>
            <a:r>
              <a:rPr lang="da-DK"/>
              <a:t> noget, som kan henføres til dig</a:t>
            </a:r>
          </a:p>
          <a:p>
            <a:pPr lvl="1"/>
            <a:r>
              <a:rPr lang="da-DK"/>
              <a:t>Din datters navn</a:t>
            </a:r>
          </a:p>
          <a:p>
            <a:pPr lvl="1"/>
            <a:r>
              <a:rPr lang="da-DK"/>
              <a:t>Din fødselsdato</a:t>
            </a:r>
          </a:p>
          <a:p>
            <a:pPr lvl="1"/>
            <a:r>
              <a:rPr lang="da-DK"/>
              <a:t>Navnet på katten osv.</a:t>
            </a:r>
          </a:p>
          <a:p>
            <a:r>
              <a:rPr lang="da-DK"/>
              <a:t>Undgå ord, som kan slås op i en ordbog</a:t>
            </a:r>
          </a:p>
          <a:p>
            <a:r>
              <a:rPr lang="da-DK"/>
              <a:t>Undgå simple mønstre, fx 11223344</a:t>
            </a:r>
          </a:p>
          <a:p>
            <a:r>
              <a:rPr lang="da-DK"/>
              <a:t>Brug forskellige passwords til forskellige konti</a:t>
            </a:r>
          </a:p>
          <a:p>
            <a:r>
              <a:rPr lang="da-DK"/>
              <a:t>Skift passwords regelmæssigt</a:t>
            </a:r>
          </a:p>
          <a:p>
            <a:r>
              <a:rPr lang="da-DK"/>
              <a:t>Brug 2-faktor login</a:t>
            </a:r>
          </a:p>
        </p:txBody>
      </p:sp>
    </p:spTree>
    <p:extLst>
      <p:ext uri="{BB962C8B-B14F-4D97-AF65-F5344CB8AC3E}">
        <p14:creationId xmlns:p14="http://schemas.microsoft.com/office/powerpoint/2010/main" val="271347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36CB0-6573-CD59-462B-920D0271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Lav et godt password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E92562-FF9D-3EE6-940F-46BD4217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1913"/>
            <a:ext cx="5791693" cy="1654261"/>
          </a:xfrm>
        </p:spPr>
        <p:txBody>
          <a:bodyPr>
            <a:normAutofit/>
          </a:bodyPr>
          <a:lstStyle/>
          <a:p>
            <a:r>
              <a:rPr lang="da-DK" dirty="0"/>
              <a:t>Vælg en sang/film/bogtitel på mindst 12 tegn + mellemrum</a:t>
            </a:r>
          </a:p>
          <a:p>
            <a:r>
              <a:rPr lang="da-DK" dirty="0"/>
              <a:t>Fx Den knaldrøde gummibåd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7B2F859F-54BB-96A4-0717-27F39A3E11C8}"/>
              </a:ext>
            </a:extLst>
          </p:cNvPr>
          <p:cNvSpPr txBox="1"/>
          <p:nvPr/>
        </p:nvSpPr>
        <p:spPr>
          <a:xfrm>
            <a:off x="838199" y="3458639"/>
            <a:ext cx="3862394" cy="1569660"/>
          </a:xfrm>
          <a:prstGeom prst="rect">
            <a:avLst/>
          </a:prstGeom>
          <a:solidFill>
            <a:srgbClr val="C10D0C"/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a-DK" sz="2400" dirty="0">
                <a:solidFill>
                  <a:schemeClr val="bg1"/>
                </a:solidFill>
              </a:rPr>
              <a:t>Vælg en sang/film/bogtitel og  skriv det på et stykke papir. For hvert af de efterfølgende trin, retter du passwordet til.</a:t>
            </a:r>
          </a:p>
        </p:txBody>
      </p:sp>
      <p:pic>
        <p:nvPicPr>
          <p:cNvPr id="6" name="Billede 5" descr="Et billede, der indeholder bil&#10;&#10;Automatisk genereret beskrivelse">
            <a:extLst>
              <a:ext uri="{FF2B5EF4-FFF2-40B4-BE49-F238E27FC236}">
                <a16:creationId xmlns:a16="http://schemas.microsoft.com/office/drawing/2014/main" id="{4FB67D8C-250D-72AF-1870-FFC0773F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20778">
            <a:off x="6085373" y="929051"/>
            <a:ext cx="5419085" cy="541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7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9F4B4-C9C3-FD9E-DF30-22C4DA47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DD3B8B-781D-98E3-4438-88319E76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>
                <a:latin typeface="Lucida Sans"/>
              </a:rPr>
              <a:t>Du kan også skrive passwordet med en slag lydskrift</a:t>
            </a:r>
            <a:endParaRPr lang="da-DK" dirty="0"/>
          </a:p>
          <a:p>
            <a:r>
              <a:rPr lang="da-DK" dirty="0">
                <a:latin typeface="Lucida Sans"/>
              </a:rPr>
              <a:t>Eller på din favoritdialekt</a:t>
            </a:r>
          </a:p>
          <a:p>
            <a:r>
              <a:rPr lang="da-DK" dirty="0">
                <a:latin typeface="Lucida Sans"/>
              </a:rPr>
              <a:t>Fx Den </a:t>
            </a:r>
            <a:r>
              <a:rPr lang="da-DK" dirty="0" err="1">
                <a:latin typeface="Lucida Sans"/>
              </a:rPr>
              <a:t>galtrøj</a:t>
            </a:r>
            <a:r>
              <a:rPr lang="da-DK">
                <a:latin typeface="Lucida Sans"/>
              </a:rPr>
              <a:t> gummiboj </a:t>
            </a:r>
            <a:r>
              <a:rPr lang="da-DK" dirty="0">
                <a:latin typeface="Lucida Sans"/>
              </a:rPr>
              <a:t>(Sønderjysk)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889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96D7D-9F32-9110-3CC3-E66423A6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B9D2574-C9AA-E07A-6199-D945CD24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Skriv starten af hvert ord med stort</a:t>
            </a:r>
          </a:p>
          <a:p>
            <a:r>
              <a:rPr lang="da-DK"/>
              <a:t>Fx Den Knaldrøde Gummibåd</a:t>
            </a:r>
          </a:p>
        </p:txBody>
      </p:sp>
    </p:spTree>
    <p:extLst>
      <p:ext uri="{BB962C8B-B14F-4D97-AF65-F5344CB8AC3E}">
        <p14:creationId xmlns:p14="http://schemas.microsoft.com/office/powerpoint/2010/main" val="2450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988AB-52F3-8ED6-7F6A-27F77360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510E77-1F93-C700-59E5-79BFE169D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Fjern alle mellemrum</a:t>
            </a:r>
          </a:p>
          <a:p>
            <a:r>
              <a:rPr lang="da-DK"/>
              <a:t>Fx </a:t>
            </a:r>
            <a:r>
              <a:rPr lang="da-DK" err="1"/>
              <a:t>DenKnaldrødeGummibåd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709673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æsentation18" id="{24A71B23-7246-B84D-BF0E-92C4A516616A}" vid="{52EEEF37-B750-8549-8847-62358E4DB4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EASV_skabelon</Template>
  <TotalTime>6</TotalTime>
  <Words>509</Words>
  <Application>Microsoft Macintosh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3" baseType="lpstr">
      <vt:lpstr>Arial</vt:lpstr>
      <vt:lpstr>Calibri</vt:lpstr>
      <vt:lpstr>Exo</vt:lpstr>
      <vt:lpstr>Lucida Sans</vt:lpstr>
      <vt:lpstr>Open Sans</vt:lpstr>
      <vt:lpstr>Skolar Sans Pro</vt:lpstr>
      <vt:lpstr>Kontortema</vt:lpstr>
      <vt:lpstr>Passwordspil</vt:lpstr>
      <vt:lpstr>Hvor stærkt er dit nuværende password</vt:lpstr>
      <vt:lpstr>Hvorfor er det vigtigt med et godt password?</vt:lpstr>
      <vt:lpstr>PowerPoint-præsentation</vt:lpstr>
      <vt:lpstr>Et godt password</vt:lpstr>
      <vt:lpstr>Lav et godt password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Er du blevet hacket?</vt:lpstr>
      <vt:lpstr>Er du blevet hacket?</vt:lpstr>
      <vt:lpstr>Kan du huske dit nye password? Og hvor stærkt er det?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Pia Laura Larsen</dc:creator>
  <cp:lastModifiedBy>Else Lauridsen</cp:lastModifiedBy>
  <cp:revision>1</cp:revision>
  <dcterms:created xsi:type="dcterms:W3CDTF">2020-02-17T11:42:23Z</dcterms:created>
  <dcterms:modified xsi:type="dcterms:W3CDTF">2024-09-18T06:31:40Z</dcterms:modified>
</cp:coreProperties>
</file>