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7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6EFC-CAEE-4F74-AEE7-09B606295E47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" y="769317"/>
            <a:ext cx="42016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Word Sense Induction and Disambiguation Using Context </a:t>
            </a:r>
            <a:r>
              <a:rPr lang="en-US" sz="8800" dirty="0" err="1"/>
              <a:t>Embeddings</a:t>
            </a:r>
            <a:endParaRPr lang="en-US" sz="1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4546" y="3046833"/>
            <a:ext cx="42368149" cy="53135"/>
          </a:xfrm>
          <a:prstGeom prst="line">
            <a:avLst/>
          </a:prstGeom>
          <a:ln w="1270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0" y="197222"/>
            <a:ext cx="2496346" cy="2496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4068"/>
            <a:ext cx="1864361" cy="1944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3453233"/>
            <a:ext cx="7315200" cy="26684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ABSTRACT/INTRO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  <a:p>
            <a:r>
              <a:rPr lang="en-US" sz="4800" dirty="0"/>
              <a:t>INTRO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0410669"/>
            <a:ext cx="430784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/>
              <a:t>REFERENCES</a:t>
            </a:r>
          </a:p>
          <a:p>
            <a:r>
              <a:rPr lang="en-US" sz="3200" dirty="0"/>
              <a:t>REFERENCE 1</a:t>
            </a:r>
          </a:p>
          <a:p>
            <a:r>
              <a:rPr lang="en-US" sz="3200" dirty="0"/>
              <a:t>REFERENCE 2</a:t>
            </a:r>
          </a:p>
          <a:p>
            <a:r>
              <a:rPr lang="en-US" sz="3200" dirty="0"/>
              <a:t>REFERENCE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0" y="3401266"/>
            <a:ext cx="23114000" cy="1634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MAIN RESULTS/TABLES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0" y="20318833"/>
            <a:ext cx="12039600" cy="969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DISCUSSION/CONCLUSIONS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0" y="3402433"/>
            <a:ext cx="12039600" cy="1634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MORE RESULTS/TABLE?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20299499"/>
            <a:ext cx="23114000" cy="969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MORE RESULTS/TABLES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  <a:p>
            <a:r>
              <a:rPr lang="en-US" sz="4800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8718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261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Easwaran Ramamurthy</dc:creator>
  <cp:lastModifiedBy>Easwaran Ramamurthy</cp:lastModifiedBy>
  <cp:revision>4</cp:revision>
  <dcterms:created xsi:type="dcterms:W3CDTF">2016-11-26T17:08:27Z</dcterms:created>
  <dcterms:modified xsi:type="dcterms:W3CDTF">2016-11-26T17:29:26Z</dcterms:modified>
</cp:coreProperties>
</file>