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" d="100"/>
          <a:sy n="14" d="100"/>
        </p:scale>
        <p:origin x="12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6EFC-CAEE-4F74-AEE7-09B606295E4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8AB6-63AC-4532-BFCB-0B9B68B74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2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6EFC-CAEE-4F74-AEE7-09B606295E4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8AB6-63AC-4532-BFCB-0B9B68B74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9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6EFC-CAEE-4F74-AEE7-09B606295E4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8AB6-63AC-4532-BFCB-0B9B68B74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6EFC-CAEE-4F74-AEE7-09B606295E4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8AB6-63AC-4532-BFCB-0B9B68B74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6EFC-CAEE-4F74-AEE7-09B606295E4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8AB6-63AC-4532-BFCB-0B9B68B74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4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6EFC-CAEE-4F74-AEE7-09B606295E4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8AB6-63AC-4532-BFCB-0B9B68B74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6EFC-CAEE-4F74-AEE7-09B606295E4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8AB6-63AC-4532-BFCB-0B9B68B74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2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6EFC-CAEE-4F74-AEE7-09B606295E4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8AB6-63AC-4532-BFCB-0B9B68B74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9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6EFC-CAEE-4F74-AEE7-09B606295E4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8AB6-63AC-4532-BFCB-0B9B68B74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3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6EFC-CAEE-4F74-AEE7-09B606295E4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8AB6-63AC-4532-BFCB-0B9B68B74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6EFC-CAEE-4F74-AEE7-09B606295E4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8AB6-63AC-4532-BFCB-0B9B68B74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76EFC-CAEE-4F74-AEE7-09B606295E4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48AB6-63AC-4532-BFCB-0B9B68B74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040" y="357837"/>
            <a:ext cx="42016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Extracting sense vectors from word </a:t>
            </a:r>
            <a:r>
              <a:rPr lang="en-US" sz="8800" dirty="0" err="1"/>
              <a:t>embeddings</a:t>
            </a:r>
            <a:endParaRPr lang="en-US" sz="10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94546" y="3046833"/>
            <a:ext cx="42368149" cy="53135"/>
          </a:xfrm>
          <a:prstGeom prst="line">
            <a:avLst/>
          </a:prstGeom>
          <a:ln w="1270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00" y="197222"/>
            <a:ext cx="2496346" cy="24963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34068"/>
            <a:ext cx="1864361" cy="194403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200" y="3453233"/>
            <a:ext cx="14904720" cy="7478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ABSTRACT/INTRO</a:t>
            </a:r>
          </a:p>
          <a:p>
            <a:r>
              <a:rPr lang="en-US" sz="4800" dirty="0"/>
              <a:t>INTRO TEXT HERE</a:t>
            </a:r>
          </a:p>
          <a:p>
            <a:r>
              <a:rPr lang="en-US" sz="4800" dirty="0"/>
              <a:t>INTRO TEXT HERE</a:t>
            </a:r>
          </a:p>
          <a:p>
            <a:r>
              <a:rPr lang="en-US" sz="4800" dirty="0"/>
              <a:t>INTRO TEXT HERE</a:t>
            </a:r>
          </a:p>
          <a:p>
            <a:r>
              <a:rPr lang="en-US" sz="4800" dirty="0"/>
              <a:t>INTRO TEXT HERE</a:t>
            </a:r>
          </a:p>
          <a:p>
            <a:r>
              <a:rPr lang="en-US" sz="4800" dirty="0"/>
              <a:t>INTRO TEXT HERE</a:t>
            </a:r>
          </a:p>
          <a:p>
            <a:r>
              <a:rPr lang="en-US" sz="4800" dirty="0"/>
              <a:t>INTRO TEXT HERE</a:t>
            </a:r>
          </a:p>
          <a:p>
            <a:r>
              <a:rPr lang="en-US" sz="4800" dirty="0"/>
              <a:t>INTRO TEXT HERE</a:t>
            </a:r>
          </a:p>
          <a:p>
            <a:r>
              <a:rPr lang="en-US" sz="4800" dirty="0"/>
              <a:t>INTRO TEXT HERE</a:t>
            </a:r>
          </a:p>
          <a:p>
            <a:r>
              <a:rPr lang="en-US" sz="4800" dirty="0"/>
              <a:t>INTRO TEXT HERE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30410669"/>
            <a:ext cx="430784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800" dirty="0"/>
              <a:t>REFERENCES</a:t>
            </a:r>
          </a:p>
          <a:p>
            <a:r>
              <a:rPr lang="en-US" sz="3200" dirty="0"/>
              <a:t>REFERENCE 1</a:t>
            </a:r>
          </a:p>
          <a:p>
            <a:r>
              <a:rPr lang="en-US" sz="3200" dirty="0"/>
              <a:t>REFERENCE 2</a:t>
            </a:r>
          </a:p>
          <a:p>
            <a:r>
              <a:rPr lang="en-US" sz="3200" dirty="0"/>
              <a:t>REFERENCE 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824199" y="3494689"/>
            <a:ext cx="27338495" cy="17081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MAIN RESULTS/TABLES</a:t>
            </a:r>
          </a:p>
          <a:p>
            <a:pPr algn="ctr"/>
            <a:r>
              <a:rPr lang="en-US" sz="4800" dirty="0"/>
              <a:t>Describe results of 4 </a:t>
            </a:r>
            <a:r>
              <a:rPr lang="en-US" sz="4800" dirty="0" err="1"/>
              <a:t>algos</a:t>
            </a:r>
            <a:r>
              <a:rPr lang="en-US" sz="4800" dirty="0"/>
              <a:t> (</a:t>
            </a:r>
            <a:r>
              <a:rPr lang="en-US" sz="4800" dirty="0" err="1"/>
              <a:t>GLoVe</a:t>
            </a:r>
            <a:r>
              <a:rPr lang="en-US" sz="4800" dirty="0"/>
              <a:t>, Arora, ICE)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496000" y="20318833"/>
            <a:ext cx="12039600" cy="9694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DISCUSSION/CONCLUSIONS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11348411"/>
            <a:ext cx="14904720" cy="19297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MORE RESULTS/TABLE?</a:t>
            </a:r>
          </a:p>
          <a:p>
            <a:pPr algn="ctr"/>
            <a:endParaRPr lang="en-US" sz="4800" dirty="0"/>
          </a:p>
          <a:p>
            <a:pPr algn="ctr"/>
            <a:r>
              <a:rPr lang="en-US" sz="4800" dirty="0"/>
              <a:t>Describe Arora paper and ICE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824198" y="20299499"/>
            <a:ext cx="15367001" cy="9694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MORE RESULTS/TABLES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125007" y="1853893"/>
            <a:ext cx="17898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/>
              <a:t>Devandra</a:t>
            </a:r>
            <a:r>
              <a:rPr lang="en-US" sz="5400" dirty="0"/>
              <a:t> </a:t>
            </a:r>
            <a:r>
              <a:rPr lang="en-US" sz="5400" dirty="0" err="1"/>
              <a:t>Sachan</a:t>
            </a:r>
            <a:r>
              <a:rPr lang="en-US" sz="5400" dirty="0"/>
              <a:t>, Easwaran Ramamurthy, </a:t>
            </a:r>
            <a:r>
              <a:rPr lang="en-US" sz="5400" dirty="0" err="1"/>
              <a:t>Tejus</a:t>
            </a:r>
            <a:r>
              <a:rPr lang="en-US" sz="5400" dirty="0"/>
              <a:t> </a:t>
            </a:r>
            <a:r>
              <a:rPr lang="en-US" sz="5400" dirty="0" err="1"/>
              <a:t>Siddagangaiah</a:t>
            </a:r>
            <a:r>
              <a:rPr lang="en-US" sz="5400" dirty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87188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210</Words>
  <Application>Microsoft Office PowerPoint</Application>
  <PresentationFormat>Custom</PresentationFormat>
  <Paragraphs>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Easwaran Ramamurthy</dc:creator>
  <cp:lastModifiedBy>Easwaran Ramamurthy</cp:lastModifiedBy>
  <cp:revision>6</cp:revision>
  <dcterms:created xsi:type="dcterms:W3CDTF">2016-11-26T17:08:27Z</dcterms:created>
  <dcterms:modified xsi:type="dcterms:W3CDTF">2016-11-30T18:04:19Z</dcterms:modified>
</cp:coreProperties>
</file>