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5336517" y="3333743"/>
            <a:ext cx="28107643" cy="18937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226532" y="3333743"/>
            <a:ext cx="14904720" cy="8217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of different </a:t>
            </a:r>
            <a:r>
              <a:rPr lang="en-US" sz="4000" dirty="0" err="1"/>
              <a:t>embeddings</a:t>
            </a:r>
            <a:r>
              <a:rPr lang="en-US" sz="4000" dirty="0"/>
              <a:t> schemes (such as </a:t>
            </a:r>
            <a:r>
              <a:rPr lang="en-US" sz="4000" dirty="0" err="1"/>
              <a:t>GloVe</a:t>
            </a:r>
            <a:r>
              <a:rPr lang="en-US" sz="4000" dirty="0"/>
              <a:t>, ICE and Sense2vec [3]) and evaluation methods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180812" y="30624816"/>
            <a:ext cx="43298907" cy="21852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a:p>
            <a:r>
              <a:rPr lang="en-US" sz="3200" dirty="0"/>
              <a:t>3. Andrew Trask, Phil </a:t>
            </a:r>
            <a:r>
              <a:rPr lang="en-US" sz="3200" dirty="0" err="1"/>
              <a:t>Michalak</a:t>
            </a:r>
            <a:r>
              <a:rPr lang="en-US" sz="3200" dirty="0"/>
              <a:t>, and John Liu. sense2vec-a fast and accurate method for word sense disambiguation in neural word </a:t>
            </a:r>
            <a:r>
              <a:rPr lang="en-US" sz="3200" dirty="0" err="1"/>
              <a:t>embeddings</a:t>
            </a:r>
            <a:r>
              <a:rPr lang="en-US" sz="3200" dirty="0"/>
              <a:t>. </a:t>
            </a:r>
            <a:r>
              <a:rPr lang="en-US" sz="3200" dirty="0" err="1"/>
              <a:t>arXiv</a:t>
            </a:r>
            <a:r>
              <a:rPr lang="en-US" sz="3200" dirty="0"/>
              <a:t> preprint arXiv:1511.06388, 2015.</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Devendra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32" y="118121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32" y="2250699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9899" y="22506996"/>
            <a:ext cx="15344391" cy="7973017"/>
          </a:xfrm>
          <a:prstGeom prst="rect">
            <a:avLst/>
          </a:prstGeom>
          <a:ln w="12700">
            <a:solidFill>
              <a:schemeClr val="tx1"/>
            </a:solidFill>
          </a:ln>
        </p:spPr>
      </p:pic>
      <p:sp>
        <p:nvSpPr>
          <p:cNvPr id="21" name="TextBox 20"/>
          <p:cNvSpPr txBox="1"/>
          <p:nvPr/>
        </p:nvSpPr>
        <p:spPr>
          <a:xfrm>
            <a:off x="18779259" y="5982723"/>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5" name="TextBox 24"/>
          <p:cNvSpPr txBox="1"/>
          <p:nvPr/>
        </p:nvSpPr>
        <p:spPr>
          <a:xfrm>
            <a:off x="18779259" y="14519666"/>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6" name="TextBox 25"/>
          <p:cNvSpPr txBox="1"/>
          <p:nvPr/>
        </p:nvSpPr>
        <p:spPr>
          <a:xfrm>
            <a:off x="23675114" y="22504528"/>
            <a:ext cx="1980460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LSTM BASED APPROACH/DISCUSSION/CONCLUSIONS</a:t>
            </a:r>
          </a:p>
          <a:p>
            <a:pPr algn="ctr"/>
            <a:r>
              <a:rPr lang="en-US" sz="6000" b="1" dirty="0">
                <a:solidFill>
                  <a:srgbClr val="FF0000"/>
                </a:solidFill>
              </a:rPr>
              <a:t>Add Discussion here</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46746" y="12496800"/>
            <a:ext cx="10529887" cy="7521348"/>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44387" y="4632658"/>
            <a:ext cx="10532246" cy="7523033"/>
          </a:xfrm>
          <a:prstGeom prst="rect">
            <a:avLst/>
          </a:prstGeom>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263</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23</cp:revision>
  <dcterms:created xsi:type="dcterms:W3CDTF">2016-11-26T17:08:27Z</dcterms:created>
  <dcterms:modified xsi:type="dcterms:W3CDTF">2016-12-01T15:10:41Z</dcterms:modified>
</cp:coreProperties>
</file>