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5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12/1/2016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5692117" y="3470903"/>
            <a:ext cx="27843483" cy="1834265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546572" y="3449416"/>
            <a:ext cx="14904720" cy="76020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546572" y="30350496"/>
            <a:ext cx="4298902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Devandra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572" y="11354948"/>
            <a:ext cx="14972825" cy="10458605"/>
          </a:xfrm>
          <a:prstGeom prst="rect">
            <a:avLst/>
          </a:prstGeom>
          <a:ln w="1270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572" y="22095516"/>
            <a:ext cx="7659715" cy="7973017"/>
          </a:xfrm>
          <a:prstGeom prst="rect">
            <a:avLst/>
          </a:prstGeom>
          <a:ln w="12700">
            <a:solidFill>
              <a:schemeClr val="tx1"/>
            </a:solidFill>
          </a:ln>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5659" y="22095516"/>
            <a:ext cx="15344391" cy="7973017"/>
          </a:xfrm>
          <a:prstGeom prst="rect">
            <a:avLst/>
          </a:prstGeom>
          <a:ln w="12700">
            <a:solidFill>
              <a:schemeClr val="tx1"/>
            </a:solidFill>
          </a:ln>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72657" y="4067345"/>
            <a:ext cx="11957289" cy="7154877"/>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769594" y="13004374"/>
            <a:ext cx="11960352" cy="7159752"/>
          </a:xfrm>
          <a:prstGeom prst="rect">
            <a:avLst/>
          </a:prstGeom>
        </p:spPr>
      </p:pic>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201</Words>
  <Application>Microsoft Office PowerPoint</Application>
  <PresentationFormat>Custom</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16</cp:revision>
  <dcterms:created xsi:type="dcterms:W3CDTF">2016-11-26T17:08:27Z</dcterms:created>
  <dcterms:modified xsi:type="dcterms:W3CDTF">2016-12-01T12:47:44Z</dcterms:modified>
</cp:coreProperties>
</file>