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EASWAR M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312214297 / AA2B58C8C6BEFDD84F84AA455ACDB8BD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(BANK MANAGEMENT)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603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55</cp:revision>
  <dcterms:created xsi:type="dcterms:W3CDTF">2024-03-29T15:07:22Z</dcterms:created>
  <dcterms:modified xsi:type="dcterms:W3CDTF">2024-08-30T09:10:32Z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