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348" r:id="rId4"/>
    <p:sldId id="354" r:id="rId5"/>
    <p:sldId id="34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6192" autoAdjust="0"/>
  </p:normalViewPr>
  <p:slideViewPr>
    <p:cSldViewPr snapToGrid="0" showGuides="1">
      <p:cViewPr varScale="1">
        <p:scale>
          <a:sx n="118" d="100"/>
          <a:sy n="118" d="100"/>
        </p:scale>
        <p:origin x="-132" y="-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오리엔테이션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2" y="2794486"/>
            <a:ext cx="8896613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강사 소개 및 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9358921" y="5194037"/>
            <a:ext cx="270465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스프링 부트 프로젝트 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예상국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9177B6B-1A51-41A4-8E38-0348E9D3BE96}"/>
              </a:ext>
            </a:extLst>
          </p:cNvPr>
          <p:cNvCxnSpPr>
            <a:cxnSpLocks/>
          </p:cNvCxnSpPr>
          <p:nvPr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예상국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샘플데이터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샘플 데이터 생성하기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샘플데이터 코드로 생성하기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4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샘플데이터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파일로 생성하기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샘플 데이터 생성하기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마치며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0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</TotalTime>
  <Words>20</Words>
  <Application>Microsoft Office PowerPoint</Application>
  <PresentationFormat>사용자 지정</PresentationFormat>
  <Paragraphs>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샘플데이터 코드로 생성하기</vt:lpstr>
      <vt:lpstr>샘플데이터 SQL 파일로 생성하기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Sang Kug Ye</cp:lastModifiedBy>
  <cp:revision>154</cp:revision>
  <dcterms:created xsi:type="dcterms:W3CDTF">2018-11-30T07:55:16Z</dcterms:created>
  <dcterms:modified xsi:type="dcterms:W3CDTF">2019-10-05T15:33:31Z</dcterms:modified>
</cp:coreProperties>
</file>