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94" r:id="rId3"/>
    <p:sldId id="348" r:id="rId4"/>
    <p:sldId id="355" r:id="rId5"/>
    <p:sldId id="354" r:id="rId6"/>
    <p:sldId id="356" r:id="rId7"/>
    <p:sldId id="357" r:id="rId8"/>
    <p:sldId id="34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6192" autoAdjust="0"/>
  </p:normalViewPr>
  <p:slideViewPr>
    <p:cSldViewPr snapToGrid="0" showGuides="1">
      <p:cViewPr varScale="1">
        <p:scale>
          <a:sx n="70" d="100"/>
          <a:sy n="70" d="100"/>
        </p:scale>
        <p:origin x="-96" y="-6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/>
              <a:t>오리엔테이션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2" y="2794486"/>
            <a:ext cx="8896613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강사 소개 및 개발 환경 설정</a:t>
            </a:r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9358921" y="5194037"/>
            <a:ext cx="270465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스프링 부트 프로젝트 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예상국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9177B6B-1A51-41A4-8E38-0348E9D3BE96}"/>
              </a:ext>
            </a:extLst>
          </p:cNvPr>
          <p:cNvCxnSpPr>
            <a:cxnSpLocks/>
          </p:cNvCxnSpPr>
          <p:nvPr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예상국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페이징처리</a:t>
            </a:r>
            <a:r>
              <a:rPr lang="en-US" altLang="ko-KR" dirty="0"/>
              <a:t>, </a:t>
            </a:r>
            <a:r>
              <a:rPr lang="ko-KR" altLang="en-US" dirty="0"/>
              <a:t>상세조회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페이징처리</a:t>
            </a:r>
            <a:r>
              <a:rPr lang="ko-KR" altLang="en-US" dirty="0" smtClean="0"/>
              <a:t> 및</a:t>
            </a:r>
            <a:r>
              <a:rPr lang="en-US" altLang="ko-KR" dirty="0" smtClean="0"/>
              <a:t> </a:t>
            </a:r>
            <a:r>
              <a:rPr lang="ko-KR" altLang="en-US" dirty="0"/>
              <a:t>상세조회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paging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4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paging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0" y="1456567"/>
            <a:ext cx="10746052" cy="381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8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상세조회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사용자의 쇼핑내역 조회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상세조회</a:t>
            </a:r>
            <a:endParaRPr lang="ko-KR" altLang="en-US" dirty="0"/>
          </a:p>
        </p:txBody>
      </p:sp>
      <p:pic>
        <p:nvPicPr>
          <p:cNvPr id="2050" name="Picture 2" descr="C:\Users\pajam\Downloads\iconfinder_user-alt_2856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82" y="2496972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jam\Downloads\iconfinder_app_type_mall_512px_GREY_339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86" y="27001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ajam\Downloads\iconfinder_Goods_1319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56" y="178435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pajam\Downloads\iconfinder_Goods_1319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827" y="308117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pajam\Downloads\iconfinder_Goods_1319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827" y="415128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ajam\Downloads\iconfinder_cart-12_333893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417" y="2824992"/>
            <a:ext cx="969559" cy="9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2743200" y="3309772"/>
            <a:ext cx="150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20686" y="3309772"/>
            <a:ext cx="150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052" idx="1"/>
            <a:endCxn id="2053" idx="3"/>
          </p:cNvCxnSpPr>
          <p:nvPr/>
        </p:nvCxnSpPr>
        <p:spPr>
          <a:xfrm flipH="1">
            <a:off x="8332976" y="2012950"/>
            <a:ext cx="1591080" cy="1296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1"/>
            <a:endCxn id="2053" idx="3"/>
          </p:cNvCxnSpPr>
          <p:nvPr/>
        </p:nvCxnSpPr>
        <p:spPr>
          <a:xfrm flipH="1">
            <a:off x="8332976" y="3309771"/>
            <a:ext cx="16088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1"/>
            <a:endCxn id="2053" idx="3"/>
          </p:cNvCxnSpPr>
          <p:nvPr/>
        </p:nvCxnSpPr>
        <p:spPr>
          <a:xfrm flipH="1" flipV="1">
            <a:off x="8332976" y="3309772"/>
            <a:ext cx="1608851" cy="1070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8495" y="43798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72671" y="4360028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order_group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65449" y="4379889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order_detail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818269" y="4716955"/>
            <a:ext cx="68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사용자의 쇼핑내역 조회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상세조회</a:t>
            </a:r>
            <a:endParaRPr lang="ko-KR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95" y="839118"/>
            <a:ext cx="10273850" cy="514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8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처리 및 상세조회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마치며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0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</TotalTime>
  <Words>41</Words>
  <Application>Microsoft Office PowerPoint</Application>
  <PresentationFormat>사용자 지정</PresentationFormat>
  <Paragraphs>23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표지</vt:lpstr>
      <vt:lpstr>속지</vt:lpstr>
      <vt:lpstr>PowerPoint 프레젠테이션</vt:lpstr>
      <vt:lpstr>paging 처리</vt:lpstr>
      <vt:lpstr>paging</vt:lpstr>
      <vt:lpstr>상세조회API</vt:lpstr>
      <vt:lpstr>사용자의 쇼핑내역 조회</vt:lpstr>
      <vt:lpstr>사용자의 쇼핑내역 조회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Sang Kug Ye</cp:lastModifiedBy>
  <cp:revision>159</cp:revision>
  <dcterms:created xsi:type="dcterms:W3CDTF">2018-11-30T07:55:16Z</dcterms:created>
  <dcterms:modified xsi:type="dcterms:W3CDTF">2019-10-06T06:10:15Z</dcterms:modified>
</cp:coreProperties>
</file>