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94" r:id="rId3"/>
    <p:sldId id="348" r:id="rId4"/>
    <p:sldId id="354" r:id="rId5"/>
    <p:sldId id="356" r:id="rId6"/>
    <p:sldId id="34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6192" autoAdjust="0"/>
  </p:normalViewPr>
  <p:slideViewPr>
    <p:cSldViewPr snapToGrid="0" showGuides="1">
      <p:cViewPr varScale="1">
        <p:scale>
          <a:sx n="118" d="100"/>
          <a:sy n="118" d="100"/>
        </p:scale>
        <p:origin x="-132" y="-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/>
              <a:t>오리엔테이션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2" y="2794486"/>
            <a:ext cx="8896613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강사 소개 및 개발 환경 설정</a:t>
            </a:r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9358921" y="5194037"/>
            <a:ext cx="270465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스프링 부트 프로젝트 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예상국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9177B6B-1A51-41A4-8E38-0348E9D3BE96}"/>
              </a:ext>
            </a:extLst>
          </p:cNvPr>
          <p:cNvCxnSpPr>
            <a:cxnSpLocks/>
          </p:cNvCxnSpPr>
          <p:nvPr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예상국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정리하며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스프링 부트 프로젝트를 마무리하며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 View </a:t>
            </a:r>
            <a:r>
              <a:rPr lang="ko-KR" altLang="en-US" dirty="0" smtClean="0"/>
              <a:t>코드 적용하기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4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</a:t>
            </a:r>
            <a:r>
              <a:rPr lang="ko-KR" altLang="en-US" dirty="0"/>
              <a:t>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우리가 공부한 부분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890" y="1116701"/>
            <a:ext cx="9726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공부 한 부분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Spring </a:t>
            </a:r>
            <a:r>
              <a:rPr lang="en-US" altLang="ko-KR" dirty="0" smtClean="0"/>
              <a:t>MVC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MySQL </a:t>
            </a:r>
            <a:r>
              <a:rPr lang="ko-KR" altLang="en-US" dirty="0" smtClean="0"/>
              <a:t>테이블 설계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Work Bench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JPA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7889" y="3842368"/>
            <a:ext cx="9726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추가로 알면 좋은 부분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Spring </a:t>
            </a:r>
            <a:r>
              <a:rPr lang="en-US" altLang="ko-KR" dirty="0" smtClean="0"/>
              <a:t>Security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MyBatis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Front-End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38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정리하며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마치며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0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</TotalTime>
  <Words>42</Words>
  <Application>Microsoft Office PowerPoint</Application>
  <PresentationFormat>사용자 지정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표지</vt:lpstr>
      <vt:lpstr>속지</vt:lpstr>
      <vt:lpstr>PowerPoint 프레젠테이션</vt:lpstr>
      <vt:lpstr>Front View 코드 적용하기</vt:lpstr>
      <vt:lpstr>마무리</vt:lpstr>
      <vt:lpstr>우리가 공부한 부분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Sang Kug Ye</cp:lastModifiedBy>
  <cp:revision>158</cp:revision>
  <dcterms:created xsi:type="dcterms:W3CDTF">2018-11-30T07:55:16Z</dcterms:created>
  <dcterms:modified xsi:type="dcterms:W3CDTF">2019-10-06T12:36:47Z</dcterms:modified>
</cp:coreProperties>
</file>