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verage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dacdedd6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dacdedd6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Срываем покровы магии.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Как же мы имплементирует этот “бесконечный файл” Image?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d97d6ff9_4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ed97d6ff9_4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ed97d6ff9_4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ed97d6ff9_4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ed97d6ff9_4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ed97d6ff9_4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d97d6ff9_4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ed97d6ff9_4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9495f5f4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9495f5f4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ed97d6ff9_4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ed97d6ff9_4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ed97d6ff9_4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ed97d6ff9_4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9495f5f4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9495f5f4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ce9d738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ce9d738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d97d6ff9_4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ed97d6ff9_4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6b5a6cf4a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6b5a6cf4a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22c6524986df10d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22c6524986df10d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Это 3 term-buffer’а которые ротируются.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Один мочим, второй отжимаем, третий сушим.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d97d6ff9_4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d97d6ff9_4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d97d6ff9_4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d97d6ff9_4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ed97d6ff9_4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ed97d6ff9_4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d97d6ff9_4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d97d6ff9_4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d97d6ff9_4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d97d6ff9_4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1444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2B2B2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Implementation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buffer 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702650" y="1455575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4570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62114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buffer 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674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0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34570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1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6239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946250" y="15327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918150" y="23771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4339195" y="4315475"/>
            <a:ext cx="4656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918150" y="32215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918150" y="4026725"/>
            <a:ext cx="1742700" cy="288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4" name="Google Shape;184;p22"/>
          <p:cNvSpPr txBox="1"/>
          <p:nvPr/>
        </p:nvSpPr>
        <p:spPr>
          <a:xfrm rot="900213">
            <a:off x="688716" y="2123035"/>
            <a:ext cx="7766564" cy="1201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ADMIN_ACTION</a:t>
            </a:r>
            <a:endParaRPr sz="72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702650" y="1455575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34570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62114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buffer 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674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0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34570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1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6239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946250" y="15327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918150" y="23771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4339195" y="4315475"/>
            <a:ext cx="4656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918150" y="32215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918150" y="4026725"/>
            <a:ext cx="1742700" cy="288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3700650" y="15327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702650" y="1455575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34570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62114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buffer </a:t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674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0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34570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1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6239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946250" y="15327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918150" y="23771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4339195" y="4315475"/>
            <a:ext cx="4656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918150" y="32215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918150" y="4026725"/>
            <a:ext cx="1742700" cy="288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3700650" y="15327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00650" y="23771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3700650" y="32215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/>
          <p:nvPr/>
        </p:nvSpPr>
        <p:spPr>
          <a:xfrm>
            <a:off x="702650" y="1455575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34570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62114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buffer </a:t>
            </a: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674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0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34570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1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6239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7093595" y="4315475"/>
            <a:ext cx="4656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3700650" y="15327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3700650" y="23771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3700650" y="32215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3700650" y="4026725"/>
            <a:ext cx="1742700" cy="288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/>
          <p:nvPr/>
        </p:nvSpPr>
        <p:spPr>
          <a:xfrm>
            <a:off x="702650" y="1455575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34570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62114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buffer </a:t>
            </a:r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674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0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34570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1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6239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7093595" y="4315475"/>
            <a:ext cx="4656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3700650" y="15327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3700650" y="23771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3700650" y="32215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3700650" y="4026725"/>
            <a:ext cx="1742700" cy="288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7" name="Google Shape;257;p26"/>
          <p:cNvSpPr txBox="1"/>
          <p:nvPr/>
        </p:nvSpPr>
        <p:spPr>
          <a:xfrm rot="900213">
            <a:off x="688716" y="2123035"/>
            <a:ext cx="7766564" cy="1201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ADMIN_ACTION</a:t>
            </a:r>
            <a:endParaRPr sz="72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/>
          <p:nvPr/>
        </p:nvSpPr>
        <p:spPr>
          <a:xfrm>
            <a:off x="702650" y="1455575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34570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62114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buffer </a:t>
            </a: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674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0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34570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1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6239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7093595" y="4315475"/>
            <a:ext cx="4656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3700650" y="15327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3700650" y="23771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3700650" y="32215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3700650" y="4026725"/>
            <a:ext cx="1742700" cy="288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6455050" y="15327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6455050" y="23771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6455050" y="32215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/>
          <p:nvPr/>
        </p:nvSpPr>
        <p:spPr>
          <a:xfrm>
            <a:off x="702650" y="1455575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34570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62114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buffer </a:t>
            </a:r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674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3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34570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1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6239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1584795" y="4315475"/>
            <a:ext cx="4656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6455050" y="15327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6455050" y="23771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6455050" y="32215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6455050" y="4026725"/>
            <a:ext cx="1742700" cy="288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/>
          <p:nvPr/>
        </p:nvSpPr>
        <p:spPr>
          <a:xfrm>
            <a:off x="702650" y="1455575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34570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62114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buffer 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674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3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34570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1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6239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1584795" y="4315475"/>
            <a:ext cx="4656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6455050" y="15327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6455050" y="23771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6455050" y="32215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6455050" y="4026725"/>
            <a:ext cx="1742700" cy="288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2" name="Google Shape;312;p29"/>
          <p:cNvSpPr txBox="1"/>
          <p:nvPr/>
        </p:nvSpPr>
        <p:spPr>
          <a:xfrm rot="900213">
            <a:off x="688716" y="2123035"/>
            <a:ext cx="7766564" cy="1201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ADMIN_ACTION</a:t>
            </a:r>
            <a:endParaRPr sz="72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/>
          <p:nvPr/>
        </p:nvSpPr>
        <p:spPr>
          <a:xfrm>
            <a:off x="702650" y="1455575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34570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62114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buffer </a:t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674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3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34570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1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6239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946250" y="15327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0"/>
          <p:cNvSpPr/>
          <p:nvPr/>
        </p:nvSpPr>
        <p:spPr>
          <a:xfrm>
            <a:off x="1584795" y="4315475"/>
            <a:ext cx="4656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0"/>
          <p:cNvSpPr/>
          <p:nvPr/>
        </p:nvSpPr>
        <p:spPr>
          <a:xfrm>
            <a:off x="6455050" y="15327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0"/>
          <p:cNvSpPr/>
          <p:nvPr/>
        </p:nvSpPr>
        <p:spPr>
          <a:xfrm>
            <a:off x="6455050" y="23771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6455050" y="32215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6455050" y="4026725"/>
            <a:ext cx="1742700" cy="288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buffer 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543450" y="2168850"/>
            <a:ext cx="1742700" cy="8058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282225" y="2291425"/>
            <a:ext cx="67107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ublication.offer (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buffer 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374950" y="2168850"/>
            <a:ext cx="1742700" cy="8058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117650" y="2168850"/>
            <a:ext cx="2651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= 300 byte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buffer 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675100" y="1796325"/>
            <a:ext cx="2229900" cy="31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048500" y="1796440"/>
            <a:ext cx="2229900" cy="31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6421900" y="1796440"/>
            <a:ext cx="2229900" cy="31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647000" y="135847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0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048500" y="135847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1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450000" y="135847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44300" y="3125625"/>
            <a:ext cx="10587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1000 byte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1211073" y="1821125"/>
            <a:ext cx="421600" cy="3081625"/>
          </a:xfrm>
          <a:custGeom>
            <a:rect b="b" l="l" r="r" t="t"/>
            <a:pathLst>
              <a:path extrusionOk="0" h="123265" w="9010">
                <a:moveTo>
                  <a:pt x="9010" y="1731"/>
                </a:moveTo>
                <a:cubicBezTo>
                  <a:pt x="7948" y="2231"/>
                  <a:pt x="3763" y="-4015"/>
                  <a:pt x="2639" y="4729"/>
                </a:cubicBezTo>
                <a:cubicBezTo>
                  <a:pt x="1515" y="13473"/>
                  <a:pt x="2701" y="44953"/>
                  <a:pt x="2264" y="54197"/>
                </a:cubicBezTo>
                <a:cubicBezTo>
                  <a:pt x="1827" y="63441"/>
                  <a:pt x="-46" y="58382"/>
                  <a:pt x="16" y="60193"/>
                </a:cubicBezTo>
                <a:cubicBezTo>
                  <a:pt x="79" y="62004"/>
                  <a:pt x="2264" y="55571"/>
                  <a:pt x="2639" y="65065"/>
                </a:cubicBezTo>
                <a:cubicBezTo>
                  <a:pt x="3014" y="74559"/>
                  <a:pt x="1452" y="107536"/>
                  <a:pt x="2264" y="117155"/>
                </a:cubicBezTo>
                <a:cubicBezTo>
                  <a:pt x="3076" y="126774"/>
                  <a:pt x="6637" y="121840"/>
                  <a:pt x="7511" y="12277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702650" y="1455575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34570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2114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buffer 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674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0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4570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1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239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946250" y="15327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1584795" y="4315475"/>
            <a:ext cx="4656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702650" y="1455575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34570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62114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buffer 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74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0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4570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1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6239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946250" y="15327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918150" y="23771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584795" y="4315475"/>
            <a:ext cx="4656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702650" y="1455575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34570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2114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buffer 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674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0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4570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1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6239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946250" y="15327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918150" y="23771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918150" y="32215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1584795" y="4315475"/>
            <a:ext cx="4656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702650" y="1455575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34570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62114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buffer 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674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0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34570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1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239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946250" y="15327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918150" y="23771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1584795" y="4315475"/>
            <a:ext cx="4656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918150" y="32215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918150" y="402672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960550" y="4026725"/>
            <a:ext cx="4965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702650" y="1455575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34570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6211450" y="1455681"/>
            <a:ext cx="2229900" cy="28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buffer 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674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0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34570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1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6239550" y="1017725"/>
            <a:ext cx="2229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TermId = 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946250" y="15327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918150" y="23771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4339195" y="4315475"/>
            <a:ext cx="4656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918150" y="3221575"/>
            <a:ext cx="1742700" cy="6930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918150" y="4026725"/>
            <a:ext cx="1742700" cy="288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