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f416377a3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f416377a3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416377a3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416377a3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3290ab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3290ab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3290ab6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93290ab6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416377a3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416377a3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416377a3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416377a3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0300" y="667600"/>
            <a:ext cx="565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            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8" name="Google Shape;68;p13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3896437" y="416775"/>
            <a:ext cx="1365849" cy="659026"/>
            <a:chOff x="3896437" y="416775"/>
            <a:chExt cx="1365849" cy="659026"/>
          </a:xfrm>
        </p:grpSpPr>
        <p:pic>
          <p:nvPicPr>
            <p:cNvPr id="73" name="Google Shape;73;p13"/>
            <p:cNvPicPr preferRelativeResize="0"/>
            <p:nvPr/>
          </p:nvPicPr>
          <p:blipFill rotWithShape="1">
            <a:blip r:embed="rId3">
              <a:alphaModFix/>
            </a:blip>
            <a:srcRect b="24214" l="21696" r="17767" t="21903"/>
            <a:stretch/>
          </p:blipFill>
          <p:spPr>
            <a:xfrm>
              <a:off x="3896437" y="416775"/>
              <a:ext cx="740388" cy="65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261" y="416775"/>
              <a:ext cx="659026" cy="6590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Google Shape;75;p13"/>
          <p:cNvCxnSpPr/>
          <p:nvPr/>
        </p:nvCxnSpPr>
        <p:spPr>
          <a:xfrm flipH="1">
            <a:off x="2358000" y="1097325"/>
            <a:ext cx="1817700" cy="35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2" name="Google Shape;92;p14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7" name="Google Shape;117;p15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325450" y="1249938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325450" y="2832700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5"/>
          <p:cNvCxnSpPr>
            <a:stCxn id="123" idx="3"/>
          </p:cNvCxnSpPr>
          <p:nvPr/>
        </p:nvCxnSpPr>
        <p:spPr>
          <a:xfrm>
            <a:off x="3863312" y="1477801"/>
            <a:ext cx="432600" cy="414000"/>
          </a:xfrm>
          <a:prstGeom prst="bentConnector3">
            <a:avLst>
              <a:gd fmla="val 100725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5"/>
          <p:cNvCxnSpPr/>
          <p:nvPr/>
        </p:nvCxnSpPr>
        <p:spPr>
          <a:xfrm rot="5400000">
            <a:off x="3605576" y="2351012"/>
            <a:ext cx="490800" cy="890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4" name="Google Shape;144;p16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233989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16693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17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2137875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execute();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33989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16693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7"/>
          <p:cNvCxnSpPr>
            <a:stCxn id="185" idx="3"/>
          </p:cNvCxnSpPr>
          <p:nvPr/>
        </p:nvCxnSpPr>
        <p:spPr>
          <a:xfrm>
            <a:off x="3863312" y="2998426"/>
            <a:ext cx="2856900" cy="648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5" name="Google Shape;205;p18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                 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750" y="3063025"/>
            <a:ext cx="1482324" cy="1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62" y="3648200"/>
            <a:ext cx="702100" cy="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/>
          <p:nvPr/>
        </p:nvSpPr>
        <p:spPr>
          <a:xfrm>
            <a:off x="3733350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2421262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286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233989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316693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