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f416377a3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6f416377a3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416377a3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416377a3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416377a3_0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416377a3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93290aad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93290aad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93290aad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93290aad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93290aad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93290aa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416377a3_0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416377a3_0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f416377a3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f416377a3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1444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>
                <a:solidFill>
                  <a:srgbClr val="FFFFFF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810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810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810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810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810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○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810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400"/>
              <a:buFont typeface="Roboto"/>
              <a:buChar char="■"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323900" y="2689798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23900" y="1158300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10300" y="667600"/>
            <a:ext cx="5654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-GB" sz="18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publication</a:t>
            </a: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.offer(             </a:t>
            </a:r>
            <a:r>
              <a:rPr lang="en-GB" sz="1800">
                <a:solidFill>
                  <a:srgbClr val="9876A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8" name="Google Shape;68;p13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3896437" y="416775"/>
            <a:ext cx="1365849" cy="659026"/>
            <a:chOff x="3896437" y="416775"/>
            <a:chExt cx="1365849" cy="659026"/>
          </a:xfrm>
        </p:grpSpPr>
        <p:pic>
          <p:nvPicPr>
            <p:cNvPr id="73" name="Google Shape;73;p13"/>
            <p:cNvPicPr preferRelativeResize="0"/>
            <p:nvPr/>
          </p:nvPicPr>
          <p:blipFill rotWithShape="1">
            <a:blip r:embed="rId3">
              <a:alphaModFix/>
            </a:blip>
            <a:srcRect b="24214" l="21696" r="17767" t="21903"/>
            <a:stretch/>
          </p:blipFill>
          <p:spPr>
            <a:xfrm>
              <a:off x="3896437" y="416775"/>
              <a:ext cx="740388" cy="65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03261" y="416775"/>
              <a:ext cx="659026" cy="65902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5" name="Google Shape;75;p13"/>
          <p:cNvCxnSpPr/>
          <p:nvPr/>
        </p:nvCxnSpPr>
        <p:spPr>
          <a:xfrm flipH="1">
            <a:off x="2358000" y="1097325"/>
            <a:ext cx="1817700" cy="35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323900" y="2689798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23900" y="1158300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2" name="Google Shape;92;p14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2421262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286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233989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16693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210300" y="3075150"/>
            <a:ext cx="8723425" cy="12178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323900" y="3604198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23900" y="1158300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333838" y="2449610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9" name="Google Shape;109;p15"/>
          <p:cNvSpPr/>
          <p:nvPr/>
        </p:nvSpPr>
        <p:spPr>
          <a:xfrm>
            <a:off x="210300" y="1114275"/>
            <a:ext cx="8723425" cy="12626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2302075" y="3149175"/>
            <a:ext cx="120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Receiver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890175" y="2854450"/>
            <a:ext cx="958200" cy="389100"/>
          </a:xfrm>
          <a:prstGeom prst="star12">
            <a:avLst>
              <a:gd fmla="val 3750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socket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5"/>
          <p:cNvCxnSpPr>
            <a:endCxn id="108" idx="2"/>
          </p:cNvCxnSpPr>
          <p:nvPr/>
        </p:nvCxnSpPr>
        <p:spPr>
          <a:xfrm>
            <a:off x="2582857" y="2312936"/>
            <a:ext cx="756600" cy="413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5"/>
          <p:cNvSpPr/>
          <p:nvPr/>
        </p:nvSpPr>
        <p:spPr>
          <a:xfrm>
            <a:off x="2099525" y="1815175"/>
            <a:ext cx="2193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5"/>
          <p:cNvCxnSpPr/>
          <p:nvPr/>
        </p:nvCxnSpPr>
        <p:spPr>
          <a:xfrm flipH="1">
            <a:off x="2784157" y="2726036"/>
            <a:ext cx="555300" cy="225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5"/>
          <p:cNvSpPr/>
          <p:nvPr/>
        </p:nvSpPr>
        <p:spPr>
          <a:xfrm>
            <a:off x="2302063" y="1902743"/>
            <a:ext cx="120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Sender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398900" y="3735737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457925" y="3735737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457925" y="373573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398900" y="373573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2421262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286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233989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316693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210300" y="3075150"/>
            <a:ext cx="8723425" cy="12178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323900" y="3604198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23900" y="1158300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3333838" y="2449610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8" name="Google Shape;138;p16"/>
          <p:cNvSpPr/>
          <p:nvPr/>
        </p:nvSpPr>
        <p:spPr>
          <a:xfrm>
            <a:off x="210300" y="1114275"/>
            <a:ext cx="8723425" cy="12626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2302075" y="3149175"/>
            <a:ext cx="120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Receiver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1890175" y="2854450"/>
            <a:ext cx="958200" cy="389100"/>
          </a:xfrm>
          <a:prstGeom prst="star12">
            <a:avLst>
              <a:gd fmla="val 3750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socket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p16"/>
          <p:cNvCxnSpPr>
            <a:endCxn id="137" idx="2"/>
          </p:cNvCxnSpPr>
          <p:nvPr/>
        </p:nvCxnSpPr>
        <p:spPr>
          <a:xfrm>
            <a:off x="2582857" y="2312936"/>
            <a:ext cx="756600" cy="413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6"/>
          <p:cNvSpPr/>
          <p:nvPr/>
        </p:nvSpPr>
        <p:spPr>
          <a:xfrm>
            <a:off x="3775925" y="1815175"/>
            <a:ext cx="2193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16"/>
          <p:cNvCxnSpPr/>
          <p:nvPr/>
        </p:nvCxnSpPr>
        <p:spPr>
          <a:xfrm flipH="1">
            <a:off x="2784157" y="2726036"/>
            <a:ext cx="555300" cy="225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6"/>
          <p:cNvSpPr/>
          <p:nvPr/>
        </p:nvSpPr>
        <p:spPr>
          <a:xfrm>
            <a:off x="2302063" y="1902743"/>
            <a:ext cx="120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Sender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398900" y="3735737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57925" y="3735737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57925" y="373573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398900" y="373573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261" y="3594175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/>
          <p:nvPr/>
        </p:nvSpPr>
        <p:spPr>
          <a:xfrm>
            <a:off x="3166913" y="3757950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4">
            <a:alphaModFix/>
          </a:blip>
          <a:srcRect b="24214" l="21696" r="17767" t="21903"/>
          <a:stretch/>
        </p:blipFill>
        <p:spPr>
          <a:xfrm>
            <a:off x="2421262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286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>
            <a:off x="233989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316693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210300" y="3075150"/>
            <a:ext cx="8723425" cy="12178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23900" y="3604198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323900" y="1158300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3333838" y="2449610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9" name="Google Shape;169;p17"/>
          <p:cNvSpPr/>
          <p:nvPr/>
        </p:nvSpPr>
        <p:spPr>
          <a:xfrm>
            <a:off x="210300" y="1114275"/>
            <a:ext cx="8723425" cy="12626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3775925" y="1815175"/>
            <a:ext cx="2193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2302063" y="1902743"/>
            <a:ext cx="120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Sender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398900" y="3735737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457925" y="3735737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457925" y="373573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1398900" y="373573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261" y="3594175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3166913" y="3757950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4">
            <a:alphaModFix/>
          </a:blip>
          <a:srcRect b="24214" l="21696" r="17767" t="21903"/>
          <a:stretch/>
        </p:blipFill>
        <p:spPr>
          <a:xfrm>
            <a:off x="2421262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286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233989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316693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2198425" y="3212400"/>
            <a:ext cx="896400" cy="331500"/>
          </a:xfrm>
          <a:prstGeom prst="diamond">
            <a:avLst/>
          </a:prstGeom>
          <a:solidFill>
            <a:srgbClr val="FF99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NAK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3138575" y="3142845"/>
            <a:ext cx="120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Conductor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2469775" y="3705625"/>
            <a:ext cx="353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p17"/>
          <p:cNvCxnSpPr>
            <a:stCxn id="188" idx="0"/>
          </p:cNvCxnSpPr>
          <p:nvPr/>
        </p:nvCxnSpPr>
        <p:spPr>
          <a:xfrm flipH="1" rot="10800000">
            <a:off x="2646625" y="2401800"/>
            <a:ext cx="10200" cy="810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/>
          <p:nvPr/>
        </p:nvSpPr>
        <p:spPr>
          <a:xfrm>
            <a:off x="210300" y="3075150"/>
            <a:ext cx="8723425" cy="1217825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323900" y="3604198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323900" y="1158300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3333838" y="2449610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0" name="Google Shape;200;p18"/>
          <p:cNvSpPr/>
          <p:nvPr/>
        </p:nvSpPr>
        <p:spPr>
          <a:xfrm>
            <a:off x="210300" y="1114275"/>
            <a:ext cx="8723425" cy="1262625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2302075" y="3149175"/>
            <a:ext cx="120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Receiver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1890175" y="2854450"/>
            <a:ext cx="958200" cy="389100"/>
          </a:xfrm>
          <a:prstGeom prst="star12">
            <a:avLst>
              <a:gd fmla="val 37500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socket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18"/>
          <p:cNvCxnSpPr>
            <a:endCxn id="199" idx="2"/>
          </p:cNvCxnSpPr>
          <p:nvPr/>
        </p:nvCxnSpPr>
        <p:spPr>
          <a:xfrm>
            <a:off x="2582857" y="2312936"/>
            <a:ext cx="756600" cy="413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18"/>
          <p:cNvSpPr/>
          <p:nvPr/>
        </p:nvSpPr>
        <p:spPr>
          <a:xfrm>
            <a:off x="3775925" y="1815175"/>
            <a:ext cx="2193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18"/>
          <p:cNvCxnSpPr/>
          <p:nvPr/>
        </p:nvCxnSpPr>
        <p:spPr>
          <a:xfrm flipH="1">
            <a:off x="2784157" y="2726036"/>
            <a:ext cx="555300" cy="225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8"/>
          <p:cNvSpPr/>
          <p:nvPr/>
        </p:nvSpPr>
        <p:spPr>
          <a:xfrm>
            <a:off x="2302063" y="1902743"/>
            <a:ext cx="120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Sender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1398900" y="3735737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457925" y="3735737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457925" y="373573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1398900" y="373573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2421237" y="3594175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261" y="3594175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/>
          <p:nvPr/>
        </p:nvSpPr>
        <p:spPr>
          <a:xfrm>
            <a:off x="2339868" y="3757950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3166913" y="3757950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2421262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286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/>
          <p:nvPr/>
        </p:nvSpPr>
        <p:spPr>
          <a:xfrm>
            <a:off x="233989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316693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>
            <a:off x="323900" y="2689798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323900" y="1158300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41" name="Google Shape;241;p19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2137875" y="3378575"/>
            <a:ext cx="2193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210313" y="3456300"/>
            <a:ext cx="87234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E68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FragmentHandler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handler = 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FragmentAssembler((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-&gt; { execute(); })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(isRunning())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idleStrategy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.idle(subscription.poll(handler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GB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8" name="Google Shape;248;p19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2421262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286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9"/>
          <p:cNvSpPr/>
          <p:nvPr/>
        </p:nvSpPr>
        <p:spPr>
          <a:xfrm>
            <a:off x="233989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316693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3">
            <a:alphaModFix/>
          </a:blip>
          <a:srcRect b="24214" l="21696" r="17767" t="21903"/>
          <a:stretch/>
        </p:blipFill>
        <p:spPr>
          <a:xfrm>
            <a:off x="2421262" y="2668913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286" y="2668913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9"/>
          <p:cNvSpPr/>
          <p:nvPr/>
        </p:nvSpPr>
        <p:spPr>
          <a:xfrm>
            <a:off x="2339893" y="283268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3166938" y="283268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19"/>
          <p:cNvCxnSpPr>
            <a:stCxn id="253" idx="3"/>
          </p:cNvCxnSpPr>
          <p:nvPr/>
        </p:nvCxnSpPr>
        <p:spPr>
          <a:xfrm>
            <a:off x="3863312" y="2998426"/>
            <a:ext cx="2856900" cy="648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/>
          <p:nvPr/>
        </p:nvSpPr>
        <p:spPr>
          <a:xfrm>
            <a:off x="323900" y="1158300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323900" y="2689798"/>
            <a:ext cx="7831500" cy="639000"/>
          </a:xfrm>
          <a:prstGeom prst="homePlate">
            <a:avLst>
              <a:gd fmla="val 50000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210300" y="2628375"/>
            <a:ext cx="8723425" cy="750200"/>
          </a:xfrm>
          <a:prstGeom prst="flowChartProcess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210288" y="1114275"/>
            <a:ext cx="8723425" cy="733603"/>
          </a:xfrm>
          <a:prstGeom prst="flowChartProcess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1398913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457938" y="1319712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457938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1398913" y="131971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1398913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457938" y="2837734"/>
            <a:ext cx="799500" cy="331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3333838" y="1961698"/>
            <a:ext cx="1811592" cy="552852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73" name="Google Shape;273;p20"/>
          <p:cNvSpPr/>
          <p:nvPr/>
        </p:nvSpPr>
        <p:spPr>
          <a:xfrm>
            <a:off x="457938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1398913" y="2837734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8155400" y="1466463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8155400" y="2984975"/>
            <a:ext cx="786000" cy="393600"/>
          </a:xfrm>
          <a:prstGeom prst="roundRect">
            <a:avLst>
              <a:gd fmla="val 50000" name="adj"/>
            </a:avLst>
          </a:prstGeom>
          <a:solidFill>
            <a:srgbClr val="CAE6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10300" y="667600"/>
            <a:ext cx="565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result = 300</a:t>
            </a:r>
            <a:endParaRPr sz="1800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210313" y="3456300"/>
            <a:ext cx="87234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E68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FragmentHandler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handler = 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FragmentAssembler((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D4C4A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-&gt; {                   })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(isRunning())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idleStrategy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.idle(subscription.poll(handler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GB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GB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9" name="Google Shape;2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750" y="3063025"/>
            <a:ext cx="1482324" cy="13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862" y="3648200"/>
            <a:ext cx="702100" cy="7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0"/>
          <p:cNvSpPr/>
          <p:nvPr/>
        </p:nvSpPr>
        <p:spPr>
          <a:xfrm>
            <a:off x="3733350" y="3378575"/>
            <a:ext cx="2193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20"/>
          <p:cNvPicPr preferRelativeResize="0"/>
          <p:nvPr/>
        </p:nvPicPr>
        <p:blipFill rotWithShape="1">
          <a:blip r:embed="rId5">
            <a:alphaModFix/>
          </a:blip>
          <a:srcRect b="24214" l="21696" r="17767" t="21903"/>
          <a:stretch/>
        </p:blipFill>
        <p:spPr>
          <a:xfrm>
            <a:off x="2421262" y="1148288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4286" y="1148288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/>
          <p:nvPr/>
        </p:nvSpPr>
        <p:spPr>
          <a:xfrm>
            <a:off x="2339893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3166938" y="1312062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0"/>
          <p:cNvPicPr preferRelativeResize="0"/>
          <p:nvPr/>
        </p:nvPicPr>
        <p:blipFill rotWithShape="1">
          <a:blip r:embed="rId5">
            <a:alphaModFix/>
          </a:blip>
          <a:srcRect b="24214" l="21696" r="17767" t="21903"/>
          <a:stretch/>
        </p:blipFill>
        <p:spPr>
          <a:xfrm>
            <a:off x="2421262" y="2668913"/>
            <a:ext cx="740388" cy="6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4286" y="2668913"/>
            <a:ext cx="659026" cy="6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/>
          <p:nvPr/>
        </p:nvSpPr>
        <p:spPr>
          <a:xfrm>
            <a:off x="2339893" y="283268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3166938" y="2832687"/>
            <a:ext cx="134400" cy="331500"/>
          </a:xfrm>
          <a:prstGeom prst="roundRect">
            <a:avLst>
              <a:gd fmla="val 50000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