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f416377a3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f416377a3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416377a3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416377a3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416377a3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416377a3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416377a3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416377a3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416377a3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416377a3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416377a3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416377a3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416377a3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416377a3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3896437" y="416775"/>
            <a:ext cx="1365849" cy="659026"/>
            <a:chOff x="3896437" y="416775"/>
            <a:chExt cx="1365849" cy="659026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24214" l="21696" r="17767" t="21903"/>
            <a:stretch/>
          </p:blipFill>
          <p:spPr>
            <a:xfrm>
              <a:off x="3896437" y="416775"/>
              <a:ext cx="740388" cy="65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03261" y="416775"/>
              <a:ext cx="659026" cy="659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/>
          <p:nvPr/>
        </p:nvSpPr>
        <p:spPr>
          <a:xfrm>
            <a:off x="362613" y="2713188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56848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96553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62625" y="1199100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10300" y="667600"/>
            <a:ext cx="5654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1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publication</a:t>
            </a: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.offer(             </a:t>
            </a:r>
            <a:r>
              <a:rPr lang="en-GB" sz="1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3" name="Google Shape;73;p13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56850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96555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62613" y="2713188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56848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96553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62625" y="1199100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7" name="Google Shape;97;p14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56850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96555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339900" y="1319700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ADMIN_ACTION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362613" y="2713188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56848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96553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362625" y="1199100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10300" y="667600"/>
            <a:ext cx="5654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1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publication</a:t>
            </a: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.offer(             </a:t>
            </a:r>
            <a:r>
              <a:rPr lang="en-GB" sz="1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4" name="Google Shape;124;p15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56850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96555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2339900" y="1319700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339900" y="2837725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15"/>
          <p:cNvGrpSpPr/>
          <p:nvPr/>
        </p:nvGrpSpPr>
        <p:grpSpPr>
          <a:xfrm>
            <a:off x="3896437" y="416775"/>
            <a:ext cx="1365849" cy="659026"/>
            <a:chOff x="3896437" y="416775"/>
            <a:chExt cx="1365849" cy="659026"/>
          </a:xfrm>
        </p:grpSpPr>
        <p:pic>
          <p:nvPicPr>
            <p:cNvPr id="133" name="Google Shape;133;p15"/>
            <p:cNvPicPr preferRelativeResize="0"/>
            <p:nvPr/>
          </p:nvPicPr>
          <p:blipFill rotWithShape="1">
            <a:blip r:embed="rId3">
              <a:alphaModFix/>
            </a:blip>
            <a:srcRect b="24214" l="21696" r="17767" t="21903"/>
            <a:stretch/>
          </p:blipFill>
          <p:spPr>
            <a:xfrm>
              <a:off x="3896437" y="416775"/>
              <a:ext cx="740388" cy="65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03261" y="416775"/>
              <a:ext cx="659026" cy="65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/>
          <p:nvPr/>
        </p:nvSpPr>
        <p:spPr>
          <a:xfrm>
            <a:off x="362613" y="2713188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56848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96553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362625" y="1199100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3" name="Google Shape;153;p16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556850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96555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2339900" y="1319700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339900" y="2837725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3124337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361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/>
          <p:nvPr/>
        </p:nvSpPr>
        <p:spPr>
          <a:xfrm>
            <a:off x="304296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387001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3333838" y="2449610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1" name="Google Shape;171;p17"/>
          <p:cNvSpPr/>
          <p:nvPr/>
        </p:nvSpPr>
        <p:spPr>
          <a:xfrm>
            <a:off x="210300" y="1114275"/>
            <a:ext cx="8723425" cy="12626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10300" y="3075150"/>
            <a:ext cx="8723425" cy="1217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2302075" y="3149175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Receiver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890175" y="2854450"/>
            <a:ext cx="958200" cy="389100"/>
          </a:xfrm>
          <a:prstGeom prst="star12">
            <a:avLst>
              <a:gd fmla="val 375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socket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17"/>
          <p:cNvCxnSpPr>
            <a:endCxn id="170" idx="2"/>
          </p:cNvCxnSpPr>
          <p:nvPr/>
        </p:nvCxnSpPr>
        <p:spPr>
          <a:xfrm>
            <a:off x="2582857" y="2312936"/>
            <a:ext cx="756600" cy="41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7"/>
          <p:cNvSpPr/>
          <p:nvPr/>
        </p:nvSpPr>
        <p:spPr>
          <a:xfrm>
            <a:off x="4461725" y="18151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17"/>
          <p:cNvCxnSpPr/>
          <p:nvPr/>
        </p:nvCxnSpPr>
        <p:spPr>
          <a:xfrm flipH="1">
            <a:off x="2784157" y="2726036"/>
            <a:ext cx="555300" cy="225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7"/>
          <p:cNvSpPr/>
          <p:nvPr/>
        </p:nvSpPr>
        <p:spPr>
          <a:xfrm>
            <a:off x="2302063" y="1902743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Sender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362625" y="1199100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556850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296555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339900" y="1319700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62613" y="36151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1398900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457925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457925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1398900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5568488" y="3610750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2965538" y="3610750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2339888" y="3735725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3124337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361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/>
          <p:nvPr/>
        </p:nvSpPr>
        <p:spPr>
          <a:xfrm>
            <a:off x="304296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387001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3104187" y="3567575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211" y="3567575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/>
          <p:nvPr/>
        </p:nvSpPr>
        <p:spPr>
          <a:xfrm>
            <a:off x="3022818" y="3731350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3849863" y="3731350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/>
          <p:nvPr/>
        </p:nvSpPr>
        <p:spPr>
          <a:xfrm>
            <a:off x="362613" y="2713188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556848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296553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362625" y="1199100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3" name="Google Shape;223;p18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556850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296555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2339900" y="1319700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2339900" y="2837725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2823675" y="33785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210313" y="3456300"/>
            <a:ext cx="87234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E68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FragmentHandler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handler = 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FragmentAssembler((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{ execute(); })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(isRunning())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idleStrategy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.idle(subscription.poll(handler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3124337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361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/>
          <p:nvPr/>
        </p:nvSpPr>
        <p:spPr>
          <a:xfrm>
            <a:off x="304296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387001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3104187" y="2668913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211" y="2668913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/>
          <p:nvPr/>
        </p:nvSpPr>
        <p:spPr>
          <a:xfrm>
            <a:off x="3022818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849863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/>
          <p:nvPr/>
        </p:nvSpPr>
        <p:spPr>
          <a:xfrm>
            <a:off x="362613" y="2713188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556848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2965538" y="2708813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362625" y="1199100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0" name="Google Shape;260;p19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556850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2965550" y="1194725"/>
            <a:ext cx="251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2339900" y="1319700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2339900" y="2837725"/>
            <a:ext cx="538800" cy="331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210313" y="3456300"/>
            <a:ext cx="87234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E68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FragmentHandler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handler = 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FragmentAssembler((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{                   })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(isRunning())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idleStrategy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.idle(subscription.poll(handler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0" name="Google Shape;2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750" y="3063025"/>
            <a:ext cx="1482324" cy="13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862" y="3648200"/>
            <a:ext cx="702100" cy="7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/>
          <p:nvPr/>
        </p:nvSpPr>
        <p:spPr>
          <a:xfrm>
            <a:off x="4419150" y="33785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19"/>
          <p:cNvPicPr preferRelativeResize="0"/>
          <p:nvPr/>
        </p:nvPicPr>
        <p:blipFill rotWithShape="1">
          <a:blip r:embed="rId5">
            <a:alphaModFix/>
          </a:blip>
          <a:srcRect b="24214" l="21696" r="17767" t="21903"/>
          <a:stretch/>
        </p:blipFill>
        <p:spPr>
          <a:xfrm>
            <a:off x="3124337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7361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9"/>
          <p:cNvSpPr/>
          <p:nvPr/>
        </p:nvSpPr>
        <p:spPr>
          <a:xfrm>
            <a:off x="304296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387001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19"/>
          <p:cNvPicPr preferRelativeResize="0"/>
          <p:nvPr/>
        </p:nvPicPr>
        <p:blipFill rotWithShape="1">
          <a:blip r:embed="rId5">
            <a:alphaModFix/>
          </a:blip>
          <a:srcRect b="24214" l="21696" r="17767" t="21903"/>
          <a:stretch/>
        </p:blipFill>
        <p:spPr>
          <a:xfrm>
            <a:off x="3104187" y="2668913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7211" y="2668913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/>
          <p:nvPr/>
        </p:nvSpPr>
        <p:spPr>
          <a:xfrm>
            <a:off x="3022818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3849863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