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5ed11bc90c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5ed11bc90c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ed11bc90c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ed11bc90c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71258" y="14447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 algn="ctr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ctr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1pPr>
            <a:lvl2pPr indent="-3810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rgbClr val="2B2B2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810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810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810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810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810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810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254700" y="1054175"/>
            <a:ext cx="8723425" cy="1267413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662800" y="1317688"/>
            <a:ext cx="34383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737825" y="1401538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4796850" y="1401538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8624425" y="1054175"/>
            <a:ext cx="353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8624341" y="3867025"/>
            <a:ext cx="353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725375" y="2607125"/>
            <a:ext cx="3438396" cy="1209816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562675" y="1317688"/>
            <a:ext cx="3763800" cy="7713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Media Driver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254700" y="3966075"/>
            <a:ext cx="8723425" cy="1004650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4662800" y="4098188"/>
            <a:ext cx="34383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562675" y="4102463"/>
            <a:ext cx="3763800" cy="7713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Media Driver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5829750" y="2510125"/>
            <a:ext cx="3148375" cy="1267425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8624350" y="2510125"/>
            <a:ext cx="353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4103475" y="1617175"/>
            <a:ext cx="750000" cy="183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/>
          <p:nvPr/>
        </p:nvSpPr>
        <p:spPr>
          <a:xfrm rot="-5400000">
            <a:off x="3406750" y="2225125"/>
            <a:ext cx="750000" cy="183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3"/>
          <p:cNvSpPr/>
          <p:nvPr/>
        </p:nvSpPr>
        <p:spPr>
          <a:xfrm rot="-5400000">
            <a:off x="3424450" y="3750300"/>
            <a:ext cx="714600" cy="183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3"/>
          <p:cNvSpPr/>
          <p:nvPr/>
        </p:nvSpPr>
        <p:spPr>
          <a:xfrm rot="10800000">
            <a:off x="4163725" y="3001650"/>
            <a:ext cx="1963200" cy="183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6169400" y="2727138"/>
            <a:ext cx="1082400" cy="8334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HDD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254700" y="1054175"/>
            <a:ext cx="8723425" cy="1267413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4662800" y="1317688"/>
            <a:ext cx="34383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5737825" y="1401538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4796850" y="1401538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8624425" y="1054175"/>
            <a:ext cx="353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8624341" y="3867025"/>
            <a:ext cx="353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725375" y="2607125"/>
            <a:ext cx="3438396" cy="1209816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562675" y="1317688"/>
            <a:ext cx="3763800" cy="7713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Media Driver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254700" y="3966075"/>
            <a:ext cx="8723425" cy="1004650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4662800" y="4098188"/>
            <a:ext cx="34383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562675" y="4102463"/>
            <a:ext cx="3763800" cy="7713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Media Driver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5829750" y="2510125"/>
            <a:ext cx="3148375" cy="1267425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8624350" y="2510125"/>
            <a:ext cx="353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6169400" y="2727138"/>
            <a:ext cx="1082400" cy="8334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HDD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4103475" y="1617175"/>
            <a:ext cx="750000" cy="183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/>
          <p:nvPr/>
        </p:nvSpPr>
        <p:spPr>
          <a:xfrm rot="-5400000">
            <a:off x="3406750" y="2225125"/>
            <a:ext cx="750000" cy="183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/>
          <p:nvPr/>
        </p:nvSpPr>
        <p:spPr>
          <a:xfrm rot="-5400000">
            <a:off x="3424450" y="3750300"/>
            <a:ext cx="714600" cy="183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/>
          <p:nvPr/>
        </p:nvSpPr>
        <p:spPr>
          <a:xfrm rot="10800000">
            <a:off x="4163725" y="3001650"/>
            <a:ext cx="1963200" cy="183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5737825" y="4182038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4796850" y="4182038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7489175" y="3164388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7489175" y="2550588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