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f416377a3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f416377a3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d97d6ff9_4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d97d6ff9_4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d97d6ff9_4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d97d6ff9_4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d97d6ff9_4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d97d6ff9_4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d97d6ff9_4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d97d6ff9_4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d97d6ff9_4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d97d6ff9_4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Channels &amp; Streams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</a:t>
            </a:r>
            <a:r>
              <a:rPr lang="en-GB"/>
              <a:t>Channels &amp; Streams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238200" y="215235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6925" y="2152350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735700" y="1901875"/>
            <a:ext cx="3588275" cy="1583350"/>
          </a:xfrm>
          <a:prstGeom prst="flowChartOnlineStora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735825" y="1199225"/>
            <a:ext cx="35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ip:port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" name="Google Shape;66;p14"/>
          <p:cNvCxnSpPr>
            <a:stCxn id="64" idx="1"/>
            <a:endCxn id="64" idx="3"/>
          </p:cNvCxnSpPr>
          <p:nvPr/>
        </p:nvCxnSpPr>
        <p:spPr>
          <a:xfrm>
            <a:off x="2735700" y="2693550"/>
            <a:ext cx="2990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3" idx="6"/>
            <a:endCxn id="64" idx="1"/>
          </p:cNvCxnSpPr>
          <p:nvPr/>
        </p:nvCxnSpPr>
        <p:spPr>
          <a:xfrm>
            <a:off x="1539325" y="2693550"/>
            <a:ext cx="11964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4" idx="3"/>
            <a:endCxn id="62" idx="2"/>
          </p:cNvCxnSpPr>
          <p:nvPr/>
        </p:nvCxnSpPr>
        <p:spPr>
          <a:xfrm>
            <a:off x="5725929" y="2693550"/>
            <a:ext cx="15123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3330075" y="2304750"/>
            <a:ext cx="2117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42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Channels &amp; Streams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238200" y="215235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56925" y="2152350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735700" y="1901875"/>
            <a:ext cx="3588275" cy="1583350"/>
          </a:xfrm>
          <a:prstGeom prst="flowChartOnlineStora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735825" y="1199225"/>
            <a:ext cx="35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ip:port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>
            <a:stCxn id="78" idx="1"/>
            <a:endCxn id="78" idx="3"/>
          </p:cNvCxnSpPr>
          <p:nvPr/>
        </p:nvCxnSpPr>
        <p:spPr>
          <a:xfrm>
            <a:off x="2735700" y="2693550"/>
            <a:ext cx="2990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7" idx="6"/>
            <a:endCxn id="78" idx="1"/>
          </p:cNvCxnSpPr>
          <p:nvPr/>
        </p:nvCxnSpPr>
        <p:spPr>
          <a:xfrm>
            <a:off x="1539325" y="2693550"/>
            <a:ext cx="11964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8" idx="3"/>
            <a:endCxn id="76" idx="2"/>
          </p:cNvCxnSpPr>
          <p:nvPr/>
        </p:nvCxnSpPr>
        <p:spPr>
          <a:xfrm>
            <a:off x="5725929" y="2693550"/>
            <a:ext cx="15123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7238188" y="34384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56913" y="3438400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829388" y="3117675"/>
            <a:ext cx="2990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84" idx="6"/>
          </p:cNvCxnSpPr>
          <p:nvPr/>
        </p:nvCxnSpPr>
        <p:spPr>
          <a:xfrm flipH="1" rot="10800000">
            <a:off x="1539313" y="3110500"/>
            <a:ext cx="1327500" cy="869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endCxn id="83" idx="2"/>
          </p:cNvCxnSpPr>
          <p:nvPr/>
        </p:nvCxnSpPr>
        <p:spPr>
          <a:xfrm>
            <a:off x="5836888" y="3119800"/>
            <a:ext cx="1401300" cy="859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2893700" y="2173900"/>
            <a:ext cx="2990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456913" y="965600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5"/>
          <p:cNvCxnSpPr>
            <a:stCxn id="89" idx="6"/>
          </p:cNvCxnSpPr>
          <p:nvPr/>
        </p:nvCxnSpPr>
        <p:spPr>
          <a:xfrm>
            <a:off x="1539313" y="1506800"/>
            <a:ext cx="1393200" cy="657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/>
          <p:nvPr/>
        </p:nvSpPr>
        <p:spPr>
          <a:xfrm>
            <a:off x="7238213" y="96560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5"/>
          <p:cNvCxnSpPr>
            <a:endCxn id="91" idx="2"/>
          </p:cNvCxnSpPr>
          <p:nvPr/>
        </p:nvCxnSpPr>
        <p:spPr>
          <a:xfrm flipH="1" rot="10800000">
            <a:off x="5912513" y="1506800"/>
            <a:ext cx="1325700" cy="660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3330075" y="2304750"/>
            <a:ext cx="2117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 = 42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330063" y="2735650"/>
            <a:ext cx="2117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 = 123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330063" y="1802963"/>
            <a:ext cx="2117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 = 321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Channels &amp; Streams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238200" y="215235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56925" y="2152350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2735700" y="1901875"/>
            <a:ext cx="3588275" cy="1583350"/>
          </a:xfrm>
          <a:prstGeom prst="flowChartOnlineStora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735825" y="1199225"/>
            <a:ext cx="35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ip:port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6"/>
          <p:cNvCxnSpPr>
            <a:stCxn id="104" idx="1"/>
            <a:endCxn id="104" idx="3"/>
          </p:cNvCxnSpPr>
          <p:nvPr/>
        </p:nvCxnSpPr>
        <p:spPr>
          <a:xfrm>
            <a:off x="2735700" y="2693550"/>
            <a:ext cx="2990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103" idx="6"/>
            <a:endCxn id="104" idx="1"/>
          </p:cNvCxnSpPr>
          <p:nvPr/>
        </p:nvCxnSpPr>
        <p:spPr>
          <a:xfrm>
            <a:off x="1539325" y="2693550"/>
            <a:ext cx="11964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104" idx="3"/>
            <a:endCxn id="102" idx="2"/>
          </p:cNvCxnSpPr>
          <p:nvPr/>
        </p:nvCxnSpPr>
        <p:spPr>
          <a:xfrm>
            <a:off x="5725929" y="2693550"/>
            <a:ext cx="15123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7290050" y="3485225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>
            <a:stCxn id="104" idx="3"/>
            <a:endCxn id="109" idx="2"/>
          </p:cNvCxnSpPr>
          <p:nvPr/>
        </p:nvCxnSpPr>
        <p:spPr>
          <a:xfrm>
            <a:off x="5725929" y="2693550"/>
            <a:ext cx="1564200" cy="1332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7238200" y="819463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6"/>
          <p:cNvCxnSpPr>
            <a:stCxn id="104" idx="3"/>
            <a:endCxn id="111" idx="2"/>
          </p:cNvCxnSpPr>
          <p:nvPr/>
        </p:nvCxnSpPr>
        <p:spPr>
          <a:xfrm flipH="1" rot="10800000">
            <a:off x="5725929" y="1360650"/>
            <a:ext cx="1512300" cy="1332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3330075" y="2304750"/>
            <a:ext cx="2117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 = 42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Channels &amp; Streams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238200" y="215235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735700" y="1901875"/>
            <a:ext cx="3588275" cy="1583350"/>
          </a:xfrm>
          <a:prstGeom prst="flowChartOnlineStora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2735825" y="1199225"/>
            <a:ext cx="35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ip:port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7"/>
          <p:cNvCxnSpPr>
            <a:stCxn id="121" idx="1"/>
            <a:endCxn id="121" idx="3"/>
          </p:cNvCxnSpPr>
          <p:nvPr/>
        </p:nvCxnSpPr>
        <p:spPr>
          <a:xfrm>
            <a:off x="2735700" y="2693550"/>
            <a:ext cx="2990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stCxn id="121" idx="3"/>
            <a:endCxn id="120" idx="2"/>
          </p:cNvCxnSpPr>
          <p:nvPr/>
        </p:nvCxnSpPr>
        <p:spPr>
          <a:xfrm>
            <a:off x="5725929" y="2693550"/>
            <a:ext cx="15123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/>
          <p:nvPr/>
        </p:nvSpPr>
        <p:spPr>
          <a:xfrm>
            <a:off x="456925" y="2819125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56925" y="1485575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7"/>
          <p:cNvCxnSpPr>
            <a:stCxn id="125" idx="6"/>
            <a:endCxn id="121" idx="1"/>
          </p:cNvCxnSpPr>
          <p:nvPr/>
        </p:nvCxnSpPr>
        <p:spPr>
          <a:xfrm flipH="1" rot="10800000">
            <a:off x="1539325" y="2693425"/>
            <a:ext cx="1196400" cy="666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>
            <a:stCxn id="126" idx="6"/>
            <a:endCxn id="121" idx="1"/>
          </p:cNvCxnSpPr>
          <p:nvPr/>
        </p:nvCxnSpPr>
        <p:spPr>
          <a:xfrm>
            <a:off x="1539325" y="2026775"/>
            <a:ext cx="1196400" cy="666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3330075" y="2304750"/>
            <a:ext cx="2117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 = 42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Aeron API. Channels &amp; Streams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7238200" y="2152350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735700" y="1901875"/>
            <a:ext cx="3588275" cy="1583350"/>
          </a:xfrm>
          <a:prstGeom prst="flowChartOnlineStorag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735825" y="1199225"/>
            <a:ext cx="358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ip:port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8"/>
          <p:cNvCxnSpPr>
            <a:stCxn id="137" idx="1"/>
            <a:endCxn id="137" idx="3"/>
          </p:cNvCxnSpPr>
          <p:nvPr/>
        </p:nvCxnSpPr>
        <p:spPr>
          <a:xfrm>
            <a:off x="2735700" y="2693550"/>
            <a:ext cx="29901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>
            <a:stCxn id="137" idx="3"/>
            <a:endCxn id="136" idx="2"/>
          </p:cNvCxnSpPr>
          <p:nvPr/>
        </p:nvCxnSpPr>
        <p:spPr>
          <a:xfrm>
            <a:off x="5725929" y="2693550"/>
            <a:ext cx="1512300" cy="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/>
          <p:nvPr/>
        </p:nvSpPr>
        <p:spPr>
          <a:xfrm>
            <a:off x="7290050" y="3485225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18"/>
          <p:cNvCxnSpPr>
            <a:endCxn id="141" idx="2"/>
          </p:cNvCxnSpPr>
          <p:nvPr/>
        </p:nvCxnSpPr>
        <p:spPr>
          <a:xfrm>
            <a:off x="5725850" y="2693525"/>
            <a:ext cx="1564200" cy="1332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/>
          <p:nvPr/>
        </p:nvSpPr>
        <p:spPr>
          <a:xfrm>
            <a:off x="7238200" y="819463"/>
            <a:ext cx="1082400" cy="108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18"/>
          <p:cNvCxnSpPr>
            <a:endCxn id="143" idx="2"/>
          </p:cNvCxnSpPr>
          <p:nvPr/>
        </p:nvCxnSpPr>
        <p:spPr>
          <a:xfrm flipH="1" rot="10800000">
            <a:off x="5725900" y="1360663"/>
            <a:ext cx="1512300" cy="1332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/>
          <p:nvPr/>
        </p:nvSpPr>
        <p:spPr>
          <a:xfrm>
            <a:off x="456925" y="2819125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56925" y="1485575"/>
            <a:ext cx="1082400" cy="108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8"/>
          <p:cNvCxnSpPr>
            <a:stCxn id="145" idx="6"/>
          </p:cNvCxnSpPr>
          <p:nvPr/>
        </p:nvCxnSpPr>
        <p:spPr>
          <a:xfrm flipH="1" rot="10800000">
            <a:off x="1539325" y="2693425"/>
            <a:ext cx="1196400" cy="666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>
            <a:stCxn id="146" idx="6"/>
          </p:cNvCxnSpPr>
          <p:nvPr/>
        </p:nvCxnSpPr>
        <p:spPr>
          <a:xfrm>
            <a:off x="1539325" y="2026775"/>
            <a:ext cx="1196400" cy="666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3330075" y="2304750"/>
            <a:ext cx="2117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 = 42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