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97d6ff9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97d6ff9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если сообщения перепутаются?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5bacff7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5bacff7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d97d6ff9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d97d6ff9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d97d6ff9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d97d6ff9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d97d6ff9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d97d6ff9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</a:t>
            </a:r>
            <a:r>
              <a:rPr lang="en-GB"/>
              <a:t>nter-Process Communication)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54700" y="1017751"/>
            <a:ext cx="8723425" cy="33155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IPC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8300" y="2204038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624425" y="1017738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87600" y="3209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8300" y="286782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87600" y="1069688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368300" y="170797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4700" y="1017751"/>
            <a:ext cx="8723425" cy="33155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IPC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8300" y="2204038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02350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624425" y="1017738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87600" y="3209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68300" y="286782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426515" y="1069688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 flipH="1" rot="10800000">
            <a:off x="2207215" y="170797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443325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02350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443325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54700" y="1017751"/>
            <a:ext cx="8723425" cy="33155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IPC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68300" y="2204038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443325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02350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624425" y="1017738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384300" y="22951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425328" y="3209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206028" y="286782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364180" y="1069688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3144880" y="170797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02350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443325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384300" y="22951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54700" y="1017751"/>
            <a:ext cx="8723425" cy="33155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IPC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68300" y="2204038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443325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02350" y="228788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624425" y="1017738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84300" y="22951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364171" y="3209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144871" y="286782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364180" y="1069688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 flipH="1" rot="10800000">
            <a:off x="3144880" y="1707975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02350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443325" y="228540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384300" y="22951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