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ed11bc90c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ed11bc90c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71258" y="1444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2B2B2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254700" y="1054175"/>
            <a:ext cx="8723425" cy="16950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Media Driver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68300" y="11766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443325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02350" y="12605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624425" y="1054175"/>
            <a:ext cx="35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54700" y="3335525"/>
            <a:ext cx="8723425" cy="1635200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8624416" y="4652350"/>
            <a:ext cx="353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68300" y="4133575"/>
            <a:ext cx="7831500" cy="7404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443325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502350" y="4217425"/>
            <a:ext cx="799500" cy="572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808350" y="3396514"/>
            <a:ext cx="2203500" cy="6837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Receiver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808350" y="1995762"/>
            <a:ext cx="2203500" cy="687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Sender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182300" y="3392526"/>
            <a:ext cx="2203500" cy="6837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Conductor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3182300" y="1991750"/>
            <a:ext cx="2203500" cy="687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Conductor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5556250" y="3392526"/>
            <a:ext cx="2203500" cy="6837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Sender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5556250" y="1991750"/>
            <a:ext cx="2203500" cy="687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Receiver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710075" y="3015225"/>
            <a:ext cx="958200" cy="389100"/>
          </a:xfrm>
          <a:prstGeom prst="star12">
            <a:avLst>
              <a:gd fmla="val 3750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socket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257963" y="1811650"/>
            <a:ext cx="365100" cy="311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3"/>
          <p:cNvSpPr/>
          <p:nvPr/>
        </p:nvSpPr>
        <p:spPr>
          <a:xfrm rot="10800000">
            <a:off x="2292938" y="1958775"/>
            <a:ext cx="365100" cy="311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1643038" y="3053925"/>
            <a:ext cx="365100" cy="311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/>
          <p:nvPr/>
        </p:nvSpPr>
        <p:spPr>
          <a:xfrm rot="10800000">
            <a:off x="1678013" y="3201050"/>
            <a:ext cx="365100" cy="311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1105325" y="2631302"/>
            <a:ext cx="226500" cy="45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2344750" y="3828325"/>
            <a:ext cx="226500" cy="389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5497750" y="2663400"/>
            <a:ext cx="958200" cy="389100"/>
          </a:xfrm>
          <a:prstGeom prst="star12">
            <a:avLst>
              <a:gd fmla="val 3750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socket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/>
          <p:nvPr/>
        </p:nvSpPr>
        <p:spPr>
          <a:xfrm rot="10800000">
            <a:off x="5892850" y="2971325"/>
            <a:ext cx="226500" cy="467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6387088" y="2512500"/>
            <a:ext cx="365100" cy="311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/>
          <p:nvPr/>
        </p:nvSpPr>
        <p:spPr>
          <a:xfrm rot="10800000">
            <a:off x="6422063" y="2659625"/>
            <a:ext cx="365100" cy="311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502350" y="12605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1443325" y="12605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502350" y="42174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443325" y="4217425"/>
            <a:ext cx="134400" cy="5727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