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948be65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948be65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948be65a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948be65a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54700" y="1054175"/>
            <a:ext cx="8723425" cy="1903150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Driver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54700" y="3035150"/>
            <a:ext cx="8723425" cy="193557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402150" y="3197875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402150" y="2090463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5037375" y="2575275"/>
            <a:ext cx="0" cy="87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3307825" y="2590175"/>
            <a:ext cx="0" cy="87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502350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443325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254700" y="1054175"/>
            <a:ext cx="8723425" cy="1903150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Driver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54700" y="3035150"/>
            <a:ext cx="8723425" cy="193557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44332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402150" y="3197875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402150" y="2090463"/>
            <a:ext cx="3763800" cy="7713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Media Driver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5037375" y="2575275"/>
            <a:ext cx="0" cy="87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3307825" y="2590175"/>
            <a:ext cx="0" cy="87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502350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443325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443325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