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ed97d6ff9_5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ed97d6ff9_5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Что если сообщения перепутаются?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6b5a6cf4a_1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6b5a6cf4a_1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6b5a6cf4a_1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6b5a6cf4a_1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6b5a6cf4a_1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6b5a6cf4a_1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6b5a6cf4a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6b5a6cf4a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6b5a6cf4a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6b5a6cf4a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6b5a6cf4a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6b5a6cf4a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b5a6cf4a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b5a6cf4a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6b5a6cf4a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6b5a6cf4a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6b5a6cf4a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6b5a6cf4a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6b5a6cf4a_1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6b5a6cf4a_1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6b5a6cf4a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6b5a6cf4a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6b5a6cf4a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6b5a6cf4a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71258" y="1444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2B2B2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Multicast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Multicast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2139325" y="1176675"/>
            <a:ext cx="60606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323367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229270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2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2547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40008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11422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4174650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229270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323367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4174650" y="12677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822850" y="1176675"/>
            <a:ext cx="741000" cy="740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2"/>
          <p:cNvSpPr/>
          <p:nvPr/>
        </p:nvSpPr>
        <p:spPr>
          <a:xfrm>
            <a:off x="2157225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1216250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3098200" y="42210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2"/>
          <p:cNvSpPr/>
          <p:nvPr/>
        </p:nvSpPr>
        <p:spPr>
          <a:xfrm>
            <a:off x="1216250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2157225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3098200" y="42210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333775" y="4110313"/>
            <a:ext cx="741000" cy="740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45981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83442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2"/>
          <p:cNvSpPr/>
          <p:nvPr/>
        </p:nvSpPr>
        <p:spPr>
          <a:xfrm>
            <a:off x="54856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2"/>
          <p:cNvSpPr/>
          <p:nvPr/>
        </p:nvSpPr>
        <p:spPr>
          <a:xfrm>
            <a:off x="5559650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2"/>
          <p:cNvSpPr/>
          <p:nvPr/>
        </p:nvSpPr>
        <p:spPr>
          <a:xfrm>
            <a:off x="7441600" y="42210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2"/>
          <p:cNvSpPr/>
          <p:nvPr/>
        </p:nvSpPr>
        <p:spPr>
          <a:xfrm>
            <a:off x="5559650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7441600" y="42210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2"/>
          <p:cNvSpPr/>
          <p:nvPr/>
        </p:nvSpPr>
        <p:spPr>
          <a:xfrm>
            <a:off x="4677175" y="4110313"/>
            <a:ext cx="741000" cy="7404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2"/>
          <p:cNvSpPr/>
          <p:nvPr/>
        </p:nvSpPr>
        <p:spPr>
          <a:xfrm>
            <a:off x="1728013" y="3406138"/>
            <a:ext cx="1153200" cy="526200"/>
          </a:xfrm>
          <a:prstGeom prst="diamond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NAK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2"/>
          <p:cNvSpPr/>
          <p:nvPr/>
        </p:nvSpPr>
        <p:spPr>
          <a:xfrm>
            <a:off x="1728013" y="2034588"/>
            <a:ext cx="1153200" cy="526200"/>
          </a:xfrm>
          <a:prstGeom prst="diamond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NAK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3368125" y="2257100"/>
            <a:ext cx="2407752" cy="637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224.0.1.1:40456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streamId=42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Multicast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>
            <a:off x="2139325" y="1176675"/>
            <a:ext cx="60606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323367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229270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3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2547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23"/>
          <p:cNvSpPr txBox="1"/>
          <p:nvPr/>
        </p:nvSpPr>
        <p:spPr>
          <a:xfrm>
            <a:off x="40008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3"/>
          <p:cNvSpPr/>
          <p:nvPr/>
        </p:nvSpPr>
        <p:spPr>
          <a:xfrm>
            <a:off x="11422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3"/>
          <p:cNvSpPr/>
          <p:nvPr/>
        </p:nvSpPr>
        <p:spPr>
          <a:xfrm>
            <a:off x="4174650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229270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3"/>
          <p:cNvSpPr/>
          <p:nvPr/>
        </p:nvSpPr>
        <p:spPr>
          <a:xfrm>
            <a:off x="323367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23"/>
          <p:cNvSpPr/>
          <p:nvPr/>
        </p:nvSpPr>
        <p:spPr>
          <a:xfrm>
            <a:off x="4174650" y="12677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9" name="Google Shape;339;p23"/>
          <p:cNvSpPr/>
          <p:nvPr/>
        </p:nvSpPr>
        <p:spPr>
          <a:xfrm>
            <a:off x="822850" y="1176675"/>
            <a:ext cx="741000" cy="740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2157225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1216250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3098200" y="42210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1216250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2157225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3098200" y="42210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333775" y="4110313"/>
            <a:ext cx="741000" cy="740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45981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83442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23"/>
          <p:cNvSpPr/>
          <p:nvPr/>
        </p:nvSpPr>
        <p:spPr>
          <a:xfrm>
            <a:off x="54856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3"/>
          <p:cNvSpPr/>
          <p:nvPr/>
        </p:nvSpPr>
        <p:spPr>
          <a:xfrm>
            <a:off x="5559650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7441600" y="42210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5559650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3"/>
          <p:cNvSpPr/>
          <p:nvPr/>
        </p:nvSpPr>
        <p:spPr>
          <a:xfrm>
            <a:off x="7441600" y="42210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23"/>
          <p:cNvSpPr/>
          <p:nvPr/>
        </p:nvSpPr>
        <p:spPr>
          <a:xfrm>
            <a:off x="4677175" y="4110313"/>
            <a:ext cx="741000" cy="7404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3"/>
          <p:cNvSpPr/>
          <p:nvPr/>
        </p:nvSpPr>
        <p:spPr>
          <a:xfrm>
            <a:off x="1728013" y="3406138"/>
            <a:ext cx="1153200" cy="526200"/>
          </a:xfrm>
          <a:prstGeom prst="diamond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NAK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1840200" y="3265327"/>
            <a:ext cx="928800" cy="7860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3"/>
          <p:cNvSpPr/>
          <p:nvPr/>
        </p:nvSpPr>
        <p:spPr>
          <a:xfrm rot="10800000">
            <a:off x="3555575" y="1833225"/>
            <a:ext cx="155700" cy="49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3368125" y="2257100"/>
            <a:ext cx="2407752" cy="637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224.0.1.1:40456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streamId=42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Multicast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4"/>
          <p:cNvSpPr/>
          <p:nvPr/>
        </p:nvSpPr>
        <p:spPr>
          <a:xfrm>
            <a:off x="2139325" y="1176675"/>
            <a:ext cx="60606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24"/>
          <p:cNvSpPr/>
          <p:nvPr/>
        </p:nvSpPr>
        <p:spPr>
          <a:xfrm>
            <a:off x="323367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24"/>
          <p:cNvSpPr/>
          <p:nvPr/>
        </p:nvSpPr>
        <p:spPr>
          <a:xfrm>
            <a:off x="229270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4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4"/>
          <p:cNvSpPr/>
          <p:nvPr/>
        </p:nvSpPr>
        <p:spPr>
          <a:xfrm>
            <a:off x="2547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4"/>
          <p:cNvSpPr txBox="1"/>
          <p:nvPr/>
        </p:nvSpPr>
        <p:spPr>
          <a:xfrm>
            <a:off x="40008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4"/>
          <p:cNvSpPr/>
          <p:nvPr/>
        </p:nvSpPr>
        <p:spPr>
          <a:xfrm>
            <a:off x="11422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4"/>
          <p:cNvSpPr/>
          <p:nvPr/>
        </p:nvSpPr>
        <p:spPr>
          <a:xfrm>
            <a:off x="4174650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229270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24"/>
          <p:cNvSpPr/>
          <p:nvPr/>
        </p:nvSpPr>
        <p:spPr>
          <a:xfrm>
            <a:off x="323367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24"/>
          <p:cNvSpPr/>
          <p:nvPr/>
        </p:nvSpPr>
        <p:spPr>
          <a:xfrm>
            <a:off x="4174650" y="12677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7" name="Google Shape;377;p24"/>
          <p:cNvSpPr/>
          <p:nvPr/>
        </p:nvSpPr>
        <p:spPr>
          <a:xfrm>
            <a:off x="822850" y="1176675"/>
            <a:ext cx="741000" cy="740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24"/>
          <p:cNvSpPr/>
          <p:nvPr/>
        </p:nvSpPr>
        <p:spPr>
          <a:xfrm>
            <a:off x="2157225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24"/>
          <p:cNvSpPr/>
          <p:nvPr/>
        </p:nvSpPr>
        <p:spPr>
          <a:xfrm>
            <a:off x="1216250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24"/>
          <p:cNvSpPr/>
          <p:nvPr/>
        </p:nvSpPr>
        <p:spPr>
          <a:xfrm>
            <a:off x="3098200" y="42210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4"/>
          <p:cNvSpPr/>
          <p:nvPr/>
        </p:nvSpPr>
        <p:spPr>
          <a:xfrm>
            <a:off x="1216250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2157225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24"/>
          <p:cNvSpPr/>
          <p:nvPr/>
        </p:nvSpPr>
        <p:spPr>
          <a:xfrm>
            <a:off x="3098200" y="42210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333775" y="4110313"/>
            <a:ext cx="741000" cy="740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24"/>
          <p:cNvSpPr/>
          <p:nvPr/>
        </p:nvSpPr>
        <p:spPr>
          <a:xfrm>
            <a:off x="45981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24"/>
          <p:cNvSpPr txBox="1"/>
          <p:nvPr/>
        </p:nvSpPr>
        <p:spPr>
          <a:xfrm>
            <a:off x="83442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24"/>
          <p:cNvSpPr/>
          <p:nvPr/>
        </p:nvSpPr>
        <p:spPr>
          <a:xfrm>
            <a:off x="54856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24"/>
          <p:cNvSpPr/>
          <p:nvPr/>
        </p:nvSpPr>
        <p:spPr>
          <a:xfrm>
            <a:off x="5559650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24"/>
          <p:cNvSpPr/>
          <p:nvPr/>
        </p:nvSpPr>
        <p:spPr>
          <a:xfrm>
            <a:off x="7441600" y="42210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24"/>
          <p:cNvSpPr/>
          <p:nvPr/>
        </p:nvSpPr>
        <p:spPr>
          <a:xfrm>
            <a:off x="5559650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24"/>
          <p:cNvSpPr/>
          <p:nvPr/>
        </p:nvSpPr>
        <p:spPr>
          <a:xfrm>
            <a:off x="7441600" y="42210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24"/>
          <p:cNvSpPr/>
          <p:nvPr/>
        </p:nvSpPr>
        <p:spPr>
          <a:xfrm>
            <a:off x="4677175" y="4110313"/>
            <a:ext cx="741000" cy="7404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24"/>
          <p:cNvSpPr/>
          <p:nvPr/>
        </p:nvSpPr>
        <p:spPr>
          <a:xfrm>
            <a:off x="2883513" y="289418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2883513" y="2901413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5418163" y="289420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24"/>
          <p:cNvSpPr/>
          <p:nvPr/>
        </p:nvSpPr>
        <p:spPr>
          <a:xfrm>
            <a:off x="5418163" y="29014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24"/>
          <p:cNvSpPr/>
          <p:nvPr/>
        </p:nvSpPr>
        <p:spPr>
          <a:xfrm>
            <a:off x="3368125" y="2257100"/>
            <a:ext cx="2407752" cy="637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224.0.1.1:40456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streamId=42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Multicast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5"/>
          <p:cNvSpPr/>
          <p:nvPr/>
        </p:nvSpPr>
        <p:spPr>
          <a:xfrm>
            <a:off x="2139325" y="1176675"/>
            <a:ext cx="60606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5"/>
          <p:cNvSpPr/>
          <p:nvPr/>
        </p:nvSpPr>
        <p:spPr>
          <a:xfrm>
            <a:off x="323367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25"/>
          <p:cNvSpPr/>
          <p:nvPr/>
        </p:nvSpPr>
        <p:spPr>
          <a:xfrm>
            <a:off x="229270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25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25"/>
          <p:cNvSpPr/>
          <p:nvPr/>
        </p:nvSpPr>
        <p:spPr>
          <a:xfrm>
            <a:off x="2547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25"/>
          <p:cNvSpPr txBox="1"/>
          <p:nvPr/>
        </p:nvSpPr>
        <p:spPr>
          <a:xfrm>
            <a:off x="40008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25"/>
          <p:cNvSpPr/>
          <p:nvPr/>
        </p:nvSpPr>
        <p:spPr>
          <a:xfrm>
            <a:off x="11422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25"/>
          <p:cNvSpPr/>
          <p:nvPr/>
        </p:nvSpPr>
        <p:spPr>
          <a:xfrm>
            <a:off x="4174650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25"/>
          <p:cNvSpPr/>
          <p:nvPr/>
        </p:nvSpPr>
        <p:spPr>
          <a:xfrm>
            <a:off x="229270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25"/>
          <p:cNvSpPr/>
          <p:nvPr/>
        </p:nvSpPr>
        <p:spPr>
          <a:xfrm>
            <a:off x="323367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25"/>
          <p:cNvSpPr/>
          <p:nvPr/>
        </p:nvSpPr>
        <p:spPr>
          <a:xfrm>
            <a:off x="4174650" y="12677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6" name="Google Shape;416;p25"/>
          <p:cNvSpPr/>
          <p:nvPr/>
        </p:nvSpPr>
        <p:spPr>
          <a:xfrm>
            <a:off x="822850" y="1176675"/>
            <a:ext cx="741000" cy="740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25"/>
          <p:cNvSpPr/>
          <p:nvPr/>
        </p:nvSpPr>
        <p:spPr>
          <a:xfrm>
            <a:off x="2157225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25"/>
          <p:cNvSpPr/>
          <p:nvPr/>
        </p:nvSpPr>
        <p:spPr>
          <a:xfrm>
            <a:off x="1216250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5"/>
          <p:cNvSpPr/>
          <p:nvPr/>
        </p:nvSpPr>
        <p:spPr>
          <a:xfrm>
            <a:off x="3098200" y="42210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25"/>
          <p:cNvSpPr/>
          <p:nvPr/>
        </p:nvSpPr>
        <p:spPr>
          <a:xfrm>
            <a:off x="1216250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2157225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5"/>
          <p:cNvSpPr/>
          <p:nvPr/>
        </p:nvSpPr>
        <p:spPr>
          <a:xfrm>
            <a:off x="3098200" y="42210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25"/>
          <p:cNvSpPr/>
          <p:nvPr/>
        </p:nvSpPr>
        <p:spPr>
          <a:xfrm>
            <a:off x="333775" y="4110313"/>
            <a:ext cx="741000" cy="740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25"/>
          <p:cNvSpPr/>
          <p:nvPr/>
        </p:nvSpPr>
        <p:spPr>
          <a:xfrm>
            <a:off x="45981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25"/>
          <p:cNvSpPr txBox="1"/>
          <p:nvPr/>
        </p:nvSpPr>
        <p:spPr>
          <a:xfrm>
            <a:off x="83442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25"/>
          <p:cNvSpPr/>
          <p:nvPr/>
        </p:nvSpPr>
        <p:spPr>
          <a:xfrm>
            <a:off x="54856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25"/>
          <p:cNvSpPr/>
          <p:nvPr/>
        </p:nvSpPr>
        <p:spPr>
          <a:xfrm>
            <a:off x="6500625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25"/>
          <p:cNvSpPr/>
          <p:nvPr/>
        </p:nvSpPr>
        <p:spPr>
          <a:xfrm>
            <a:off x="5559650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25"/>
          <p:cNvSpPr/>
          <p:nvPr/>
        </p:nvSpPr>
        <p:spPr>
          <a:xfrm>
            <a:off x="7441600" y="42210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25"/>
          <p:cNvSpPr/>
          <p:nvPr/>
        </p:nvSpPr>
        <p:spPr>
          <a:xfrm>
            <a:off x="5559650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25"/>
          <p:cNvSpPr/>
          <p:nvPr/>
        </p:nvSpPr>
        <p:spPr>
          <a:xfrm>
            <a:off x="6500625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25"/>
          <p:cNvSpPr/>
          <p:nvPr/>
        </p:nvSpPr>
        <p:spPr>
          <a:xfrm>
            <a:off x="7441600" y="42210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25"/>
          <p:cNvSpPr/>
          <p:nvPr/>
        </p:nvSpPr>
        <p:spPr>
          <a:xfrm>
            <a:off x="4677175" y="4110313"/>
            <a:ext cx="741000" cy="7404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25"/>
          <p:cNvSpPr/>
          <p:nvPr/>
        </p:nvSpPr>
        <p:spPr>
          <a:xfrm>
            <a:off x="3368125" y="2257100"/>
            <a:ext cx="2407752" cy="637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224.0.1.1:40456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streamId=42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25"/>
          <p:cNvSpPr/>
          <p:nvPr/>
        </p:nvSpPr>
        <p:spPr>
          <a:xfrm>
            <a:off x="1904838" y="33683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04838" y="337557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1840200" y="3265327"/>
            <a:ext cx="928800" cy="7860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Multicast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139325" y="1176675"/>
            <a:ext cx="60606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547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0008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1422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822850" y="1176675"/>
            <a:ext cx="741000" cy="740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33775" y="4110313"/>
            <a:ext cx="741000" cy="740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45981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83442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4856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677175" y="4110313"/>
            <a:ext cx="741000" cy="7404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368125" y="2257100"/>
            <a:ext cx="2407752" cy="637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224.0.1.1:40456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streamId=42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Multicast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139325" y="1176675"/>
            <a:ext cx="60606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29270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547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0008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1422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229270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822850" y="1176675"/>
            <a:ext cx="741000" cy="740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333775" y="4110313"/>
            <a:ext cx="741000" cy="740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45981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83442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54856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4677175" y="4110313"/>
            <a:ext cx="741000" cy="7404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3368125" y="2257100"/>
            <a:ext cx="2407752" cy="637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224.0.1.1:40456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streamId=42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Multicast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2139325" y="1176675"/>
            <a:ext cx="60606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229270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547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0008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1422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229270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822850" y="1176675"/>
            <a:ext cx="741000" cy="740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333775" y="4110313"/>
            <a:ext cx="741000" cy="740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45981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83442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4856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4677175" y="4110313"/>
            <a:ext cx="741000" cy="7404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2883513" y="289418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2883513" y="2901413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418163" y="289420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5418163" y="29014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3368125" y="2257100"/>
            <a:ext cx="2407752" cy="637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224.0.1.1:40456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streamId=42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Multicast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2139325" y="1176675"/>
            <a:ext cx="60606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229270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2547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40008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11422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229270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822850" y="1176675"/>
            <a:ext cx="741000" cy="740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1216250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216250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333775" y="4110313"/>
            <a:ext cx="741000" cy="740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45981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83442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54856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5559650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5559650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4677175" y="4110313"/>
            <a:ext cx="741000" cy="7404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3368125" y="2257100"/>
            <a:ext cx="2407752" cy="637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224.0.1.1:40456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streamId=42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Multicast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2139325" y="1176675"/>
            <a:ext cx="60606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323367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229270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2547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40008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11422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4174650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29270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323367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4174650" y="12677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822850" y="1176675"/>
            <a:ext cx="741000" cy="740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1216250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1216250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333775" y="4110313"/>
            <a:ext cx="741000" cy="740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45981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83442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54856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5559650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5559650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4677175" y="4110313"/>
            <a:ext cx="741000" cy="7404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3368125" y="2257100"/>
            <a:ext cx="2407752" cy="637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224.0.1.1:40456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streamId=42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Multicast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2139325" y="1176675"/>
            <a:ext cx="60606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323367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229270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2547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40008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11422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4174650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229270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323367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4174650" y="12677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822850" y="1176675"/>
            <a:ext cx="741000" cy="740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1216250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1216250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333775" y="4110313"/>
            <a:ext cx="741000" cy="740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45981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83442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54856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5559650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5559650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4677175" y="4110313"/>
            <a:ext cx="741000" cy="7404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2614050" y="289420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3555025" y="2901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2614050" y="29014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3555025" y="2901413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5915125" y="29050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5915125" y="29050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3368125" y="2257100"/>
            <a:ext cx="2407752" cy="637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224.0.1.1:40456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streamId=42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Multicast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2139325" y="1176675"/>
            <a:ext cx="60606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323367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229270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2547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40008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11422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4174650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229270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323367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4174650" y="12677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822850" y="1176675"/>
            <a:ext cx="741000" cy="740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2157225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0"/>
          <p:cNvSpPr/>
          <p:nvPr/>
        </p:nvSpPr>
        <p:spPr>
          <a:xfrm>
            <a:off x="1216250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3098200" y="42210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1216250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2157225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3098200" y="42210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333775" y="4110313"/>
            <a:ext cx="741000" cy="740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45981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83442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54856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5559650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7441600" y="42210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5559650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7441600" y="42210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4677175" y="4110313"/>
            <a:ext cx="741000" cy="7404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3368125" y="2257100"/>
            <a:ext cx="2407752" cy="637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224.0.1.1:40456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streamId=42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Multicast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2139325" y="1176675"/>
            <a:ext cx="60606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323367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229270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2547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40008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11422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4174650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229270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323367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4174650" y="12677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822850" y="1176675"/>
            <a:ext cx="741000" cy="740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2157225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1216250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3098200" y="42210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1216250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2157225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3098200" y="42210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333775" y="4110313"/>
            <a:ext cx="741000" cy="740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1"/>
          <p:cNvSpPr/>
          <p:nvPr/>
        </p:nvSpPr>
        <p:spPr>
          <a:xfrm>
            <a:off x="4598100" y="3990300"/>
            <a:ext cx="4099825" cy="980425"/>
          </a:xfrm>
          <a:prstGeom prst="flowChartProcess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8344216" y="462960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5485650" y="4133575"/>
            <a:ext cx="31668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5559650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7441600" y="42210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5559650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7441600" y="42210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1"/>
          <p:cNvSpPr/>
          <p:nvPr/>
        </p:nvSpPr>
        <p:spPr>
          <a:xfrm>
            <a:off x="4677175" y="4110313"/>
            <a:ext cx="741000" cy="7404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3368125" y="2257100"/>
            <a:ext cx="2407752" cy="637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224.0.1.1:40456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streamId=42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6167200" y="3425738"/>
            <a:ext cx="1153200" cy="526200"/>
          </a:xfrm>
          <a:prstGeom prst="diamond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NAK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6723525" y="4295150"/>
            <a:ext cx="353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1"/>
          <p:cNvSpPr/>
          <p:nvPr/>
        </p:nvSpPr>
        <p:spPr>
          <a:xfrm rot="-3155988">
            <a:off x="5881607" y="2521695"/>
            <a:ext cx="155587" cy="1205036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