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97d6ff9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97d6ff9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же мы “гарантируем” доставку без ack’a на каждое сообщение?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d11bc90c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d11bc90c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d11bc90c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d11bc90c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d11bc90c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d11bc90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d11bc90c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d11bc90c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d11bc90c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d11bc90c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d11bc90c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d11bc90c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d11bc90c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ed11bc90c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Есть на C и на Java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d11bc90c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d11bc90c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(N</a:t>
            </a:r>
            <a:r>
              <a:rPr lang="en-GB"/>
              <a:t>egative Acknowledgement)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443325" y="26637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384300" y="26709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325275" y="26709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384312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328350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440250" y="26709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443325" y="26637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32527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54700" y="3323900"/>
            <a:ext cx="8723425" cy="1646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32527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318230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734213" y="381387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/>
          <p:nvPr/>
        </p:nvSpPr>
        <p:spPr>
          <a:xfrm rot="10800000">
            <a:off x="4769188" y="396100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5575250" y="2309025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54700" y="3323900"/>
            <a:ext cx="8723425" cy="1646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332527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18230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734213" y="381387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/>
          <p:nvPr/>
        </p:nvSpPr>
        <p:spPr>
          <a:xfrm rot="10800000">
            <a:off x="4769188" y="396100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634325" y="4280350"/>
            <a:ext cx="428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5575250" y="2309025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254700" y="3323900"/>
            <a:ext cx="8723425" cy="1646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332527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318230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4734213" y="381387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9"/>
          <p:cNvSpPr/>
          <p:nvPr/>
        </p:nvSpPr>
        <p:spPr>
          <a:xfrm rot="10800000">
            <a:off x="4769188" y="396100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634325" y="4280350"/>
            <a:ext cx="428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1266475" y="3471263"/>
            <a:ext cx="1153200" cy="5262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132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1765225" y="1940725"/>
            <a:ext cx="155700" cy="1506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5575250" y="2309025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254700" y="3323900"/>
            <a:ext cx="8723425" cy="1646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32527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318230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4734213" y="381387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0"/>
          <p:cNvSpPr/>
          <p:nvPr/>
        </p:nvSpPr>
        <p:spPr>
          <a:xfrm rot="10800000">
            <a:off x="4769188" y="396100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1443325" y="23929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5575250" y="2309025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1443325" y="239288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254700" y="3323900"/>
            <a:ext cx="8723425" cy="1646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5575250" y="2309025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332527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318230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4734213" y="381387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1"/>
          <p:cNvSpPr/>
          <p:nvPr/>
        </p:nvSpPr>
        <p:spPr>
          <a:xfrm rot="10800000">
            <a:off x="4769188" y="396100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144332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14433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