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97d6ff9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97d6ff9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если сообщения перепутаются?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d11bc90c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d11bc90c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d11bc90c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d11bc90c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d11bc90c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d11bc90c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d11bc90c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d11bc90c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d11bc90c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d11bc90c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Reordering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Reordering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Reordering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84312" y="26709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384312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328350" y="26637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440250" y="26709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328350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440250" y="26709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Reordering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325275" y="26637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384300" y="2670938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325275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384300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Reordering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325275" y="26637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325275" y="42174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325275" y="26709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254700" y="1054175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Reordering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54700" y="3990300"/>
            <a:ext cx="8723425" cy="9804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2384300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3325275" y="1267750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5568175" y="2583463"/>
            <a:ext cx="2087100" cy="7404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02350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44332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2384300" y="12677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3325275" y="1267750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443325" y="42138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238430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3325275" y="4217413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443325" y="4221038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384300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3325275" y="4217413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