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11bc90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11bc90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d11bc90c_1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d11bc90c_1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d11bc90c_1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d11bc90c_1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d11bc90c_1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d11bc90c_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d11bc90c_1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d11bc90c_1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e9d7385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e9d7385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d97d6ff9_4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d97d6ff9_4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416377a3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416377a3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d11bc90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d11bc90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Вот здесь вы должны мне задать вопрос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Subscriber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Sub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97050" y="3433475"/>
            <a:ext cx="73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.poll(someHandler, 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1935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2179125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Sub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97050" y="3433475"/>
            <a:ext cx="70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179125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Sub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797050" y="3433475"/>
            <a:ext cx="73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.poll(someHandler, 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Sub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797050" y="3433475"/>
            <a:ext cx="70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Sub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797050" y="3433475"/>
            <a:ext cx="73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24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subscriber</a:t>
            </a: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.poll(someHandler, 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11675" y="1702100"/>
            <a:ext cx="8520600" cy="1047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928200" y="1224100"/>
            <a:ext cx="1287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379625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3865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3865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379625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320600" y="19392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320600" y="19392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120100" y="2749100"/>
            <a:ext cx="2193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14650" y="34738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Sub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797050" y="3433475"/>
            <a:ext cx="70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0    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Subscriber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poll - non-blocking call, returns result immediately.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usual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(isRunning())</a:t>
            </a:r>
            <a:endParaRPr sz="20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received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0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subscription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.poll(dataHandler</a:t>
            </a: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 sz="20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76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76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IdleStrategy</a:t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50000" l="0" r="50000" t="0"/>
          <a:stretch/>
        </p:blipFill>
        <p:spPr>
          <a:xfrm>
            <a:off x="0" y="10177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25" y="1088625"/>
            <a:ext cx="9144000" cy="479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IdleStrategy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(isRunning())</a:t>
            </a:r>
            <a:endParaRPr sz="20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received = </a:t>
            </a:r>
            <a:r>
              <a:rPr lang="en-GB" sz="20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subscription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.poll(dataHandler</a:t>
            </a: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 sz="20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GB" sz="20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idleStrategy</a:t>
            </a: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.idle(received)</a:t>
            </a:r>
            <a:r>
              <a:rPr lang="en-GB" sz="20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76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76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