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d97d6ff9_4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d97d6ff9_4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d11bc90c_1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d11bc90c_1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d11bc90c_1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d11bc90c_1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d11bc90c_1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d11bc90c_1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Длина всегда Int, значит максимальная длина сообщения -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2,147,483,648 байт или 2GB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d11bc90c_1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d11bc90c_1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d11bc90c_1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d11bc90c_1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120100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797050" y="3433475"/>
            <a:ext cx="73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.poll(someHandler, 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120100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26157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724775" y="1880300"/>
            <a:ext cx="393000" cy="690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1797050" y="3433475"/>
            <a:ext cx="73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.poll(someHandler, 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120100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26157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797050" y="3433475"/>
            <a:ext cx="70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0;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120100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26157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230625" y="3204950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rot="10800000">
            <a:off x="3431175" y="2381275"/>
            <a:ext cx="3813600" cy="135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" name="Google Shape;122;p16"/>
          <p:cNvSpPr txBox="1"/>
          <p:nvPr/>
        </p:nvSpPr>
        <p:spPr>
          <a:xfrm>
            <a:off x="2077450" y="4287350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buffer.putIntOrdered(offset, length);</a:t>
            </a:r>
            <a:endParaRPr sz="24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120100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26157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26157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797050" y="3433475"/>
            <a:ext cx="73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.poll(someHandler, 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4061075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26157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326157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Sub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797050" y="3433475"/>
            <a:ext cx="70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1;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