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5ed11bc90c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5ed11bc90c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ed11bc90c_1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ed11bc90c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ed11bc90c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ed11bc90c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ed11bc90c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ed11bc90c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ed11bc90c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ed11bc90c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71258" y="14447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ctr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 algn="ctr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ctr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ctr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 algn="ctr">
              <a:spcBef>
                <a:spcPts val="1600"/>
              </a:spcBef>
              <a:spcAft>
                <a:spcPts val="1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>
                <a:solidFill>
                  <a:srgbClr val="FFFFFF"/>
                </a:solidFill>
              </a:defRPr>
            </a:lvl1pPr>
            <a:lvl2pPr indent="-3810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>
                <a:solidFill>
                  <a:srgbClr val="FFFFFF"/>
                </a:solidFill>
              </a:defRPr>
            </a:lvl2pPr>
            <a:lvl3pPr indent="-3810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>
                <a:solidFill>
                  <a:srgbClr val="FFFFFF"/>
                </a:solidFill>
              </a:defRPr>
            </a:lvl3pPr>
            <a:lvl4pPr indent="-3810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>
                <a:solidFill>
                  <a:srgbClr val="FFFFFF"/>
                </a:solidFill>
              </a:defRPr>
            </a:lvl4pPr>
            <a:lvl5pPr indent="-3810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>
                <a:solidFill>
                  <a:srgbClr val="FFFFFF"/>
                </a:solidFill>
              </a:defRPr>
            </a:lvl5pPr>
            <a:lvl6pPr indent="-3810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>
                <a:solidFill>
                  <a:srgbClr val="FFFFFF"/>
                </a:solidFill>
              </a:defRPr>
            </a:lvl6pPr>
            <a:lvl7pPr indent="-3810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>
                <a:solidFill>
                  <a:srgbClr val="FFFFFF"/>
                </a:solidFill>
              </a:defRPr>
            </a:lvl7pPr>
            <a:lvl8pPr indent="-3810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>
                <a:solidFill>
                  <a:srgbClr val="FFFFFF"/>
                </a:solidFill>
              </a:defRPr>
            </a:lvl8pPr>
            <a:lvl9pPr indent="-3810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rgbClr val="2B2B2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○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■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810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810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○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810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■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810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810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○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810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400"/>
              <a:buFont typeface="Roboto"/>
              <a:buChar char="■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Aeron API. </a:t>
            </a:r>
            <a:r>
              <a:rPr lang="en-GB"/>
              <a:t>Position &amp; Image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11675" y="2614750"/>
            <a:ext cx="8520600" cy="10470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11700" y="1418250"/>
            <a:ext cx="769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-GB" sz="24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sz="240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publication</a:t>
            </a:r>
            <a:r>
              <a:rPr lang="en-GB" sz="24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.offer(</a:t>
            </a:r>
            <a:r>
              <a:rPr lang="en-GB" sz="240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GB" sz="24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13"/>
          <p:cNvSpPr/>
          <p:nvPr/>
        </p:nvSpPr>
        <p:spPr>
          <a:xfrm flipH="1" rot="5400000">
            <a:off x="80025" y="3829180"/>
            <a:ext cx="507900" cy="35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76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3928200" y="2136750"/>
            <a:ext cx="12876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Image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5035925" y="14182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Aeron API. </a:t>
            </a:r>
            <a:r>
              <a:rPr lang="en-GB"/>
              <a:t>Position &amp; Image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311675" y="2614750"/>
            <a:ext cx="8520600" cy="10470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3928200" y="2136750"/>
            <a:ext cx="12876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Image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311700" y="1418250"/>
            <a:ext cx="769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result = </a:t>
            </a:r>
            <a:r>
              <a:rPr lang="en-GB" sz="240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publication</a:t>
            </a:r>
            <a:r>
              <a:rPr lang="en-GB" sz="24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.offer(</a:t>
            </a:r>
            <a:r>
              <a:rPr lang="en-GB" sz="240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GB" sz="24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" name="Google Shape;71;p14"/>
          <p:cNvSpPr/>
          <p:nvPr/>
        </p:nvSpPr>
        <p:spPr>
          <a:xfrm flipH="1" rot="5400000">
            <a:off x="1025050" y="3829180"/>
            <a:ext cx="507900" cy="35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76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438650" y="285190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5035925" y="14182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Aeron API. </a:t>
            </a:r>
            <a:r>
              <a:rPr lang="en-GB"/>
              <a:t>Position &amp; Image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311675" y="2614750"/>
            <a:ext cx="8520600" cy="10470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3928200" y="2136750"/>
            <a:ext cx="12876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Image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311700" y="1418238"/>
            <a:ext cx="541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result = 132  </a:t>
            </a:r>
            <a:r>
              <a:rPr lang="en-GB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GB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100 + 32</a:t>
            </a:r>
            <a:r>
              <a:rPr lang="en-GB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438650" y="285190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438650" y="285190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5" name="Google Shape;85;p15"/>
          <p:cNvSpPr/>
          <p:nvPr/>
        </p:nvSpPr>
        <p:spPr>
          <a:xfrm flipH="1" rot="5400000">
            <a:off x="1025050" y="3829180"/>
            <a:ext cx="507900" cy="35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76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Aeron API. </a:t>
            </a:r>
            <a:r>
              <a:rPr lang="en-GB"/>
              <a:t>Position &amp; Image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311675" y="2614750"/>
            <a:ext cx="8520600" cy="10470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3928200" y="2136750"/>
            <a:ext cx="12876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Image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438650" y="285190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438650" y="285190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311700" y="1418250"/>
            <a:ext cx="769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result = </a:t>
            </a:r>
            <a:r>
              <a:rPr lang="en-GB" sz="240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publication</a:t>
            </a:r>
            <a:r>
              <a:rPr lang="en-GB" sz="24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.offer(</a:t>
            </a:r>
            <a:r>
              <a:rPr lang="en-GB" sz="240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GB" sz="24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" name="Google Shape;97;p16"/>
          <p:cNvSpPr/>
          <p:nvPr/>
        </p:nvSpPr>
        <p:spPr>
          <a:xfrm flipH="1" rot="5400000">
            <a:off x="1025050" y="3829180"/>
            <a:ext cx="507900" cy="35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76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5035925" y="14182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Aeron API. </a:t>
            </a:r>
            <a:r>
              <a:rPr lang="en-GB"/>
              <a:t>Position &amp; Image</a:t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311675" y="2614750"/>
            <a:ext cx="8520600" cy="10470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3928200" y="2136750"/>
            <a:ext cx="12876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Image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1379625" y="285190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438650" y="285190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311700" y="1418250"/>
            <a:ext cx="682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result = 364  </a:t>
            </a:r>
            <a:r>
              <a:rPr lang="en-GB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//132 + 200 + 32</a:t>
            </a:r>
            <a:endParaRPr sz="2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438650" y="285190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1379625" y="285190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2" name="Google Shape;112;p17"/>
          <p:cNvSpPr/>
          <p:nvPr/>
        </p:nvSpPr>
        <p:spPr>
          <a:xfrm flipH="1" rot="5400000">
            <a:off x="2001075" y="3829180"/>
            <a:ext cx="507900" cy="35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76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