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84" r:id="rId2"/>
    <p:sldId id="285" r:id="rId3"/>
  </p:sldIdLst>
  <p:sldSz cx="7196138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89649" autoAdjust="0"/>
  </p:normalViewPr>
  <p:slideViewPr>
    <p:cSldViewPr snapToGrid="0">
      <p:cViewPr varScale="1">
        <p:scale>
          <a:sx n="134" d="100"/>
          <a:sy n="134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6F0B-544B-4E9F-890C-44559D53254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1143000"/>
            <a:ext cx="485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4F11-0E4A-4293-8F09-0472309A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4F11-0E4A-4293-8F09-0472309A1C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17" y="748242"/>
            <a:ext cx="5397104" cy="1591733"/>
          </a:xfrm>
        </p:spPr>
        <p:txBody>
          <a:bodyPr anchor="b"/>
          <a:lstStyle>
            <a:lvl1pPr algn="ctr">
              <a:defRPr sz="35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7" y="2401359"/>
            <a:ext cx="5397104" cy="1103841"/>
          </a:xfrm>
        </p:spPr>
        <p:txBody>
          <a:bodyPr/>
          <a:lstStyle>
            <a:lvl1pPr marL="0" indent="0" algn="ctr">
              <a:buNone/>
              <a:defRPr sz="1416"/>
            </a:lvl1pPr>
            <a:lvl2pPr marL="269839" indent="0" algn="ctr">
              <a:buNone/>
              <a:defRPr sz="1180"/>
            </a:lvl2pPr>
            <a:lvl3pPr marL="539679" indent="0" algn="ctr">
              <a:buNone/>
              <a:defRPr sz="1062"/>
            </a:lvl3pPr>
            <a:lvl4pPr marL="809518" indent="0" algn="ctr">
              <a:buNone/>
              <a:defRPr sz="944"/>
            </a:lvl4pPr>
            <a:lvl5pPr marL="1079358" indent="0" algn="ctr">
              <a:buNone/>
              <a:defRPr sz="944"/>
            </a:lvl5pPr>
            <a:lvl6pPr marL="1349197" indent="0" algn="ctr">
              <a:buNone/>
              <a:defRPr sz="944"/>
            </a:lvl6pPr>
            <a:lvl7pPr marL="1619037" indent="0" algn="ctr">
              <a:buNone/>
              <a:defRPr sz="944"/>
            </a:lvl7pPr>
            <a:lvl8pPr marL="1888876" indent="0" algn="ctr">
              <a:buNone/>
              <a:defRPr sz="944"/>
            </a:lvl8pPr>
            <a:lvl9pPr marL="2158716" indent="0" algn="ctr">
              <a:buNone/>
              <a:defRPr sz="9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9736" y="243417"/>
            <a:ext cx="1551667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735" y="243417"/>
            <a:ext cx="456505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87" y="1139826"/>
            <a:ext cx="6206669" cy="1901825"/>
          </a:xfrm>
        </p:spPr>
        <p:txBody>
          <a:bodyPr anchor="b"/>
          <a:lstStyle>
            <a:lvl1pPr>
              <a:defRPr sz="35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87" y="3059642"/>
            <a:ext cx="6206669" cy="1000125"/>
          </a:xfrm>
        </p:spPr>
        <p:txBody>
          <a:bodyPr/>
          <a:lstStyle>
            <a:lvl1pPr marL="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1pPr>
            <a:lvl2pPr marL="269839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2pPr>
            <a:lvl3pPr marL="539679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80951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4pPr>
            <a:lvl5pPr marL="107935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5pPr>
            <a:lvl6pPr marL="1349197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6pPr>
            <a:lvl7pPr marL="1619037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7pPr>
            <a:lvl8pPr marL="1888876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8pPr>
            <a:lvl9pPr marL="2158716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734" y="1217083"/>
            <a:ext cx="3058359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3045" y="1217083"/>
            <a:ext cx="3058359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72" y="243417"/>
            <a:ext cx="6206669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672" y="1120775"/>
            <a:ext cx="3044303" cy="549275"/>
          </a:xfrm>
        </p:spPr>
        <p:txBody>
          <a:bodyPr anchor="b"/>
          <a:lstStyle>
            <a:lvl1pPr marL="0" indent="0">
              <a:buNone/>
              <a:defRPr sz="1416" b="1"/>
            </a:lvl1pPr>
            <a:lvl2pPr marL="269839" indent="0">
              <a:buNone/>
              <a:defRPr sz="1180" b="1"/>
            </a:lvl2pPr>
            <a:lvl3pPr marL="539679" indent="0">
              <a:buNone/>
              <a:defRPr sz="1062" b="1"/>
            </a:lvl3pPr>
            <a:lvl4pPr marL="809518" indent="0">
              <a:buNone/>
              <a:defRPr sz="944" b="1"/>
            </a:lvl4pPr>
            <a:lvl5pPr marL="1079358" indent="0">
              <a:buNone/>
              <a:defRPr sz="944" b="1"/>
            </a:lvl5pPr>
            <a:lvl6pPr marL="1349197" indent="0">
              <a:buNone/>
              <a:defRPr sz="944" b="1"/>
            </a:lvl6pPr>
            <a:lvl7pPr marL="1619037" indent="0">
              <a:buNone/>
              <a:defRPr sz="944" b="1"/>
            </a:lvl7pPr>
            <a:lvl8pPr marL="1888876" indent="0">
              <a:buNone/>
              <a:defRPr sz="944" b="1"/>
            </a:lvl8pPr>
            <a:lvl9pPr marL="2158716" indent="0">
              <a:buNone/>
              <a:defRPr sz="9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672" y="1670050"/>
            <a:ext cx="304430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3045" y="1120775"/>
            <a:ext cx="3059296" cy="549275"/>
          </a:xfrm>
        </p:spPr>
        <p:txBody>
          <a:bodyPr anchor="b"/>
          <a:lstStyle>
            <a:lvl1pPr marL="0" indent="0">
              <a:buNone/>
              <a:defRPr sz="1416" b="1"/>
            </a:lvl1pPr>
            <a:lvl2pPr marL="269839" indent="0">
              <a:buNone/>
              <a:defRPr sz="1180" b="1"/>
            </a:lvl2pPr>
            <a:lvl3pPr marL="539679" indent="0">
              <a:buNone/>
              <a:defRPr sz="1062" b="1"/>
            </a:lvl3pPr>
            <a:lvl4pPr marL="809518" indent="0">
              <a:buNone/>
              <a:defRPr sz="944" b="1"/>
            </a:lvl4pPr>
            <a:lvl5pPr marL="1079358" indent="0">
              <a:buNone/>
              <a:defRPr sz="944" b="1"/>
            </a:lvl5pPr>
            <a:lvl6pPr marL="1349197" indent="0">
              <a:buNone/>
              <a:defRPr sz="944" b="1"/>
            </a:lvl6pPr>
            <a:lvl7pPr marL="1619037" indent="0">
              <a:buNone/>
              <a:defRPr sz="944" b="1"/>
            </a:lvl7pPr>
            <a:lvl8pPr marL="1888876" indent="0">
              <a:buNone/>
              <a:defRPr sz="944" b="1"/>
            </a:lvl8pPr>
            <a:lvl9pPr marL="2158716" indent="0">
              <a:buNone/>
              <a:defRPr sz="9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3045" y="1670050"/>
            <a:ext cx="305929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72" y="304800"/>
            <a:ext cx="2320942" cy="106680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296" y="658284"/>
            <a:ext cx="3643045" cy="3249083"/>
          </a:xfrm>
        </p:spPr>
        <p:txBody>
          <a:bodyPr/>
          <a:lstStyle>
            <a:lvl1pPr>
              <a:defRPr sz="1889"/>
            </a:lvl1pPr>
            <a:lvl2pPr>
              <a:defRPr sz="1653"/>
            </a:lvl2pPr>
            <a:lvl3pPr>
              <a:defRPr sz="1416"/>
            </a:lvl3pPr>
            <a:lvl4pPr>
              <a:defRPr sz="1180"/>
            </a:lvl4pPr>
            <a:lvl5pPr>
              <a:defRPr sz="1180"/>
            </a:lvl5pPr>
            <a:lvl6pPr>
              <a:defRPr sz="1180"/>
            </a:lvl6pPr>
            <a:lvl7pPr>
              <a:defRPr sz="1180"/>
            </a:lvl7pPr>
            <a:lvl8pPr>
              <a:defRPr sz="1180"/>
            </a:lvl8pPr>
            <a:lvl9pPr>
              <a:defRPr sz="11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72" y="1371600"/>
            <a:ext cx="2320942" cy="2541059"/>
          </a:xfrm>
        </p:spPr>
        <p:txBody>
          <a:bodyPr/>
          <a:lstStyle>
            <a:lvl1pPr marL="0" indent="0">
              <a:buNone/>
              <a:defRPr sz="944"/>
            </a:lvl1pPr>
            <a:lvl2pPr marL="269839" indent="0">
              <a:buNone/>
              <a:defRPr sz="826"/>
            </a:lvl2pPr>
            <a:lvl3pPr marL="539679" indent="0">
              <a:buNone/>
              <a:defRPr sz="708"/>
            </a:lvl3pPr>
            <a:lvl4pPr marL="809518" indent="0">
              <a:buNone/>
              <a:defRPr sz="590"/>
            </a:lvl4pPr>
            <a:lvl5pPr marL="1079358" indent="0">
              <a:buNone/>
              <a:defRPr sz="590"/>
            </a:lvl5pPr>
            <a:lvl6pPr marL="1349197" indent="0">
              <a:buNone/>
              <a:defRPr sz="590"/>
            </a:lvl6pPr>
            <a:lvl7pPr marL="1619037" indent="0">
              <a:buNone/>
              <a:defRPr sz="590"/>
            </a:lvl7pPr>
            <a:lvl8pPr marL="1888876" indent="0">
              <a:buNone/>
              <a:defRPr sz="590"/>
            </a:lvl8pPr>
            <a:lvl9pPr marL="2158716" indent="0">
              <a:buNone/>
              <a:defRPr sz="5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72" y="304800"/>
            <a:ext cx="2320942" cy="106680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9296" y="658284"/>
            <a:ext cx="3643045" cy="3249083"/>
          </a:xfrm>
        </p:spPr>
        <p:txBody>
          <a:bodyPr anchor="t"/>
          <a:lstStyle>
            <a:lvl1pPr marL="0" indent="0">
              <a:buNone/>
              <a:defRPr sz="1889"/>
            </a:lvl1pPr>
            <a:lvl2pPr marL="269839" indent="0">
              <a:buNone/>
              <a:defRPr sz="1653"/>
            </a:lvl2pPr>
            <a:lvl3pPr marL="539679" indent="0">
              <a:buNone/>
              <a:defRPr sz="1416"/>
            </a:lvl3pPr>
            <a:lvl4pPr marL="809518" indent="0">
              <a:buNone/>
              <a:defRPr sz="1180"/>
            </a:lvl4pPr>
            <a:lvl5pPr marL="1079358" indent="0">
              <a:buNone/>
              <a:defRPr sz="1180"/>
            </a:lvl5pPr>
            <a:lvl6pPr marL="1349197" indent="0">
              <a:buNone/>
              <a:defRPr sz="1180"/>
            </a:lvl6pPr>
            <a:lvl7pPr marL="1619037" indent="0">
              <a:buNone/>
              <a:defRPr sz="1180"/>
            </a:lvl7pPr>
            <a:lvl8pPr marL="1888876" indent="0">
              <a:buNone/>
              <a:defRPr sz="1180"/>
            </a:lvl8pPr>
            <a:lvl9pPr marL="2158716" indent="0">
              <a:buNone/>
              <a:defRPr sz="11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72" y="1371600"/>
            <a:ext cx="2320942" cy="2541059"/>
          </a:xfrm>
        </p:spPr>
        <p:txBody>
          <a:bodyPr/>
          <a:lstStyle>
            <a:lvl1pPr marL="0" indent="0">
              <a:buNone/>
              <a:defRPr sz="944"/>
            </a:lvl1pPr>
            <a:lvl2pPr marL="269839" indent="0">
              <a:buNone/>
              <a:defRPr sz="826"/>
            </a:lvl2pPr>
            <a:lvl3pPr marL="539679" indent="0">
              <a:buNone/>
              <a:defRPr sz="708"/>
            </a:lvl3pPr>
            <a:lvl4pPr marL="809518" indent="0">
              <a:buNone/>
              <a:defRPr sz="590"/>
            </a:lvl4pPr>
            <a:lvl5pPr marL="1079358" indent="0">
              <a:buNone/>
              <a:defRPr sz="590"/>
            </a:lvl5pPr>
            <a:lvl6pPr marL="1349197" indent="0">
              <a:buNone/>
              <a:defRPr sz="590"/>
            </a:lvl6pPr>
            <a:lvl7pPr marL="1619037" indent="0">
              <a:buNone/>
              <a:defRPr sz="590"/>
            </a:lvl7pPr>
            <a:lvl8pPr marL="1888876" indent="0">
              <a:buNone/>
              <a:defRPr sz="590"/>
            </a:lvl8pPr>
            <a:lvl9pPr marL="2158716" indent="0">
              <a:buNone/>
              <a:defRPr sz="5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735" y="243417"/>
            <a:ext cx="6206669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735" y="1217083"/>
            <a:ext cx="6206669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735" y="4237567"/>
            <a:ext cx="161913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8742-4249-497A-A24F-57A9026BA3DD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721" y="4237567"/>
            <a:ext cx="242869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2272" y="4237567"/>
            <a:ext cx="161913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95C3-9BB2-46A3-AFE5-23E9AC8A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39679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20" indent="-134920" algn="l" defTabSz="539679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759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674599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3pPr>
      <a:lvl4pPr marL="944438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4pPr>
      <a:lvl5pPr marL="1214277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5pPr>
      <a:lvl6pPr marL="1484117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6pPr>
      <a:lvl7pPr marL="1753956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7pPr>
      <a:lvl8pPr marL="2023796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8pPr>
      <a:lvl9pPr marL="2293635" indent="-134920" algn="l" defTabSz="539679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1pPr>
      <a:lvl2pPr marL="269839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2pPr>
      <a:lvl3pPr marL="539679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3pPr>
      <a:lvl4pPr marL="809518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4pPr>
      <a:lvl5pPr marL="1079358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5pPr>
      <a:lvl6pPr marL="1349197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6pPr>
      <a:lvl7pPr marL="1619037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7pPr>
      <a:lvl8pPr marL="1888876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8pPr>
      <a:lvl9pPr marL="2158716" algn="l" defTabSz="539679" rtl="0" eaLnBrk="1" latinLnBrk="0" hangingPunct="1">
        <a:defRPr sz="1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" y="0"/>
            <a:ext cx="719328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1280" y="1225681"/>
            <a:ext cx="3690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cs typeface="Arial" panose="020B0604020202020204" pitchFamily="34" charset="0"/>
              </a:rPr>
              <a:t>Name Surname</a:t>
            </a:r>
            <a:endParaRPr lang="en-GB" sz="1200" b="1" dirty="0">
              <a:cs typeface="Arial" panose="020B0604020202020204" pitchFamily="34" charset="0"/>
            </a:endParaRPr>
          </a:p>
          <a:p>
            <a:r>
              <a:rPr lang="en-GB" sz="1200" dirty="0" smtClean="0">
                <a:cs typeface="Arial" panose="020B0604020202020204" pitchFamily="34" charset="0"/>
              </a:rPr>
              <a:t>Company/Institute (if applicable)</a:t>
            </a:r>
            <a:endParaRPr lang="en-GB" sz="1200" dirty="0">
              <a:cs typeface="Arial" panose="020B0604020202020204" pitchFamily="34" charset="0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 smtClean="0"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cs typeface="Arial" panose="020B0604020202020204" pitchFamily="34" charset="0"/>
              </a:rPr>
              <a:t>Introduce yourself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sz="1200" dirty="0"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cs typeface="Arial" panose="020B0604020202020204" pitchFamily="34" charset="0"/>
              </a:rPr>
              <a:t>Why do you want to participate?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sz="1200" dirty="0"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cs typeface="Arial" panose="020B0604020202020204" pitchFamily="34" charset="0"/>
              </a:rPr>
              <a:t>What is your superpower? Why should one believe you’re a good option and bring you in the team? </a:t>
            </a:r>
            <a:r>
              <a:rPr lang="en-GB" sz="1200" smtClean="0">
                <a:cs typeface="Arial" panose="020B0604020202020204" pitchFamily="34" charset="0"/>
              </a:rPr>
              <a:t>;) </a:t>
            </a:r>
            <a:endParaRPr lang="en-GB" sz="1200" dirty="0" smtClean="0"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1736" y="2083887"/>
            <a:ext cx="279046" cy="296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0240" y="2083887"/>
            <a:ext cx="2707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cs typeface="Arial" panose="020B0604020202020204" pitchFamily="34" charset="0"/>
              </a:rPr>
              <a:t>Any SW portfolio to link you’re proud of?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8360" y="350196"/>
            <a:ext cx="344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/>
              <a:t>Easy </a:t>
            </a:r>
            <a:r>
              <a:rPr lang="en-GB" sz="2000" b="1" i="1" dirty="0" err="1" smtClean="0"/>
              <a:t>Peasy</a:t>
            </a:r>
            <a:r>
              <a:rPr lang="en-GB" sz="2000" b="1" i="1" dirty="0" smtClean="0"/>
              <a:t> Robotics</a:t>
            </a:r>
            <a:endParaRPr lang="en-GB" sz="2000" b="1" i="1" dirty="0"/>
          </a:p>
        </p:txBody>
      </p:sp>
      <p:sp>
        <p:nvSpPr>
          <p:cNvPr id="2" name="TextBox 1"/>
          <p:cNvSpPr txBox="1"/>
          <p:nvPr/>
        </p:nvSpPr>
        <p:spPr>
          <a:xfrm rot="18463056">
            <a:off x="213957" y="2001215"/>
            <a:ext cx="297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2">
                    <a:lumMod val="75000"/>
                  </a:schemeClr>
                </a:solidFill>
              </a:rPr>
              <a:t>Add here your photo</a:t>
            </a:r>
            <a:endParaRPr lang="en-GB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14144" r="10953" b="14584"/>
          <a:stretch/>
        </p:blipFill>
        <p:spPr>
          <a:xfrm>
            <a:off x="6357937" y="257357"/>
            <a:ext cx="597096" cy="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682" y="259773"/>
            <a:ext cx="616180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How to save the first slide as JPG</a:t>
            </a:r>
          </a:p>
          <a:p>
            <a:endParaRPr lang="en-GB" sz="1400" dirty="0" smtClean="0"/>
          </a:p>
          <a:p>
            <a:endParaRPr lang="en-GB" sz="1400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 smtClean="0"/>
              <a:t>Go to the </a:t>
            </a:r>
            <a:r>
              <a:rPr lang="en-GB" sz="1800" b="1" dirty="0" smtClean="0"/>
              <a:t>first slide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 smtClean="0"/>
              <a:t>Select </a:t>
            </a:r>
            <a:r>
              <a:rPr lang="en-GB" sz="1800" b="1" dirty="0" smtClean="0"/>
              <a:t>Save As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 smtClean="0"/>
              <a:t>Choose the </a:t>
            </a:r>
            <a:r>
              <a:rPr lang="en-GB" sz="1800" b="1" dirty="0" smtClean="0"/>
              <a:t>place on your drive</a:t>
            </a:r>
            <a:r>
              <a:rPr lang="en-GB" sz="1800" dirty="0" smtClean="0"/>
              <a:t> where to save the file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 smtClean="0"/>
              <a:t>Select the type </a:t>
            </a:r>
            <a:r>
              <a:rPr lang="en-GB" sz="1800" b="1" dirty="0" smtClean="0"/>
              <a:t>JPG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1800" dirty="0" smtClean="0"/>
              <a:t>Choose the button “</a:t>
            </a:r>
            <a:r>
              <a:rPr lang="en-GB" sz="1800" b="1" dirty="0" smtClean="0"/>
              <a:t>Just This One</a:t>
            </a:r>
            <a:r>
              <a:rPr lang="en-GB" sz="1800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76907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3421</TotalTime>
  <Words>93</Words>
  <Application>Microsoft Office PowerPoint</Application>
  <PresentationFormat>Custom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54</cp:revision>
  <dcterms:created xsi:type="dcterms:W3CDTF">2016-01-09T18:30:52Z</dcterms:created>
  <dcterms:modified xsi:type="dcterms:W3CDTF">2017-07-13T09:42:45Z</dcterms:modified>
</cp:coreProperties>
</file>