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806A-981D-4EB1-8F84-14ACFF384591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0B49-3922-4E8A-8469-9DC9C913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Mechanical requirements for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1_motor shaft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/>
          <a:lstStyle/>
          <a:p>
            <a:r>
              <a:rPr lang="en-US" dirty="0" smtClean="0"/>
              <a:t>We need to connect the rotor to the speed reducer.</a:t>
            </a:r>
          </a:p>
          <a:p>
            <a:r>
              <a:rPr lang="en-US" dirty="0" smtClean="0"/>
              <a:t>We need to support the shaft wit a bearing on the other 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2" y="2032698"/>
            <a:ext cx="352425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97" y="2032698"/>
            <a:ext cx="2887934" cy="28073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27375" y="3598360"/>
            <a:ext cx="4362450" cy="3114675"/>
            <a:chOff x="4040633" y="3743325"/>
            <a:chExt cx="4362450" cy="311467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633" y="3743325"/>
              <a:ext cx="4362450" cy="3114675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5285678" y="5619807"/>
              <a:ext cx="557561" cy="8251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97470" y="6349539"/>
              <a:ext cx="1155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M3 HOLES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3816" y="4282071"/>
            <a:ext cx="221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ROTOR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96373" y="3013273"/>
            <a:ext cx="318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SPEED REDUCER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620018" y="4929248"/>
            <a:ext cx="221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BEARING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18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2_output pulley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/>
          <a:lstStyle/>
          <a:p>
            <a:r>
              <a:rPr lang="en-US" dirty="0" smtClean="0"/>
              <a:t>We need to connect the pulley to the speed reducer [output]</a:t>
            </a:r>
          </a:p>
          <a:p>
            <a:r>
              <a:rPr lang="en-US" dirty="0" smtClean="0"/>
              <a:t>We need to create housing for a tangential cable crimp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3449" y="2500318"/>
            <a:ext cx="318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SPEED REDUCER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89809" y="5648759"/>
            <a:ext cx="131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CRIMP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5" y="3257610"/>
            <a:ext cx="5886450" cy="3343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18" y="2604275"/>
            <a:ext cx="4403122" cy="29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3</a:t>
            </a:r>
            <a:r>
              <a:rPr lang="en-US" sz="4000" dirty="0" smtClean="0"/>
              <a:t>_elbow </a:t>
            </a:r>
            <a:r>
              <a:rPr lang="en-US" sz="4000" dirty="0" smtClean="0"/>
              <a:t>shaft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need to </a:t>
            </a:r>
            <a:r>
              <a:rPr lang="en-US" dirty="0" smtClean="0"/>
              <a:t>support the shaft on both side with bearings.</a:t>
            </a:r>
            <a:endParaRPr lang="en-US" dirty="0" smtClean="0"/>
          </a:p>
          <a:p>
            <a:r>
              <a:rPr lang="en-US" dirty="0"/>
              <a:t>We need to create housing for a tangential cable </a:t>
            </a:r>
            <a:r>
              <a:rPr lang="en-US" dirty="0" smtClean="0"/>
              <a:t>crimp.</a:t>
            </a:r>
          </a:p>
          <a:p>
            <a:r>
              <a:rPr lang="en-US" dirty="0" smtClean="0"/>
              <a:t>We need to host the forearm flange.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40" y="2032698"/>
            <a:ext cx="2887934" cy="28073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313" y="4547650"/>
            <a:ext cx="357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FOREARM FLANGE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96373" y="3180539"/>
            <a:ext cx="318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CRIMP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512116" y="4851191"/>
            <a:ext cx="170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BEARING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373" y="3758270"/>
            <a:ext cx="4403122" cy="2926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6" y="2068595"/>
            <a:ext cx="3614970" cy="24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2" y="186706"/>
            <a:ext cx="9298259" cy="660787"/>
          </a:xfrm>
        </p:spPr>
        <p:txBody>
          <a:bodyPr/>
          <a:lstStyle/>
          <a:p>
            <a:r>
              <a:rPr lang="en-US" sz="4000" dirty="0" smtClean="0"/>
              <a:t>3</a:t>
            </a:r>
            <a:r>
              <a:rPr lang="en-US" sz="4000" dirty="0" smtClean="0"/>
              <a:t>_eye ball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405" y="847493"/>
            <a:ext cx="9722005" cy="1095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need to create a 41mm Ø hemisphere.</a:t>
            </a:r>
            <a:endParaRPr lang="en-US" dirty="0" smtClean="0"/>
          </a:p>
          <a:p>
            <a:r>
              <a:rPr lang="en-US" dirty="0" smtClean="0"/>
              <a:t>We need room for the lens to see.</a:t>
            </a:r>
          </a:p>
          <a:p>
            <a:r>
              <a:rPr lang="en-US" dirty="0" smtClean="0"/>
              <a:t>We need to screw in the camera board.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1073" y="5531005"/>
            <a:ext cx="557561" cy="8251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522" y="5902363"/>
            <a:ext cx="410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CAMERA FRONT VIEW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4" y="2142823"/>
            <a:ext cx="4739036" cy="3774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29" y="2680864"/>
            <a:ext cx="5288233" cy="37239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92112" y="2129544"/>
            <a:ext cx="410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CAMERA FRONT 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74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Mechanical requirements for assignments</vt:lpstr>
      <vt:lpstr>1_motor shaft</vt:lpstr>
      <vt:lpstr>2_output pulley</vt:lpstr>
      <vt:lpstr>3_elbow shaft</vt:lpstr>
      <vt:lpstr>3_eye ball</vt:lpstr>
    </vt:vector>
  </TitlesOfParts>
  <Company>Istituto Italiano di Tecnologia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requirements for assignments</dc:title>
  <dc:creator>Mattia Salvi</dc:creator>
  <cp:lastModifiedBy>Mattia Salvi</cp:lastModifiedBy>
  <cp:revision>11</cp:revision>
  <dcterms:created xsi:type="dcterms:W3CDTF">2020-10-23T07:39:43Z</dcterms:created>
  <dcterms:modified xsi:type="dcterms:W3CDTF">2020-10-23T09:51:07Z</dcterms:modified>
</cp:coreProperties>
</file>