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62299-A078-40E2-9220-66AE795BE5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0D753-6124-4581-85EE-DC16B183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0D753-6124-4581-85EE-DC16B183E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5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4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8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8527-B0CA-405C-97DF-8BD43B58512B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1C2-9094-4DDF-A8DB-4AE369664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tia.salvi@iit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onshap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onshap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onshap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891" y="1214438"/>
            <a:ext cx="10012218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Easy </a:t>
            </a:r>
            <a:r>
              <a:rPr lang="en-US" b="1" dirty="0" err="1" smtClean="0"/>
              <a:t>Peasy</a:t>
            </a:r>
            <a:r>
              <a:rPr lang="en-US" b="1" dirty="0" smtClean="0"/>
              <a:t> Robotics Crash Course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Mechanics in robotics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096000" y="5860328"/>
            <a:ext cx="6096000" cy="99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/>
              <a:t>Mattia Salvi</a:t>
            </a:r>
          </a:p>
          <a:p>
            <a:pPr algn="r"/>
            <a:r>
              <a:rPr lang="en-US" sz="1200" dirty="0" smtClean="0">
                <a:hlinkClick r:id="rId3"/>
              </a:rPr>
              <a:t>Mattia.salvi@iit.it</a:t>
            </a:r>
            <a:endParaRPr lang="en-US" sz="1200" dirty="0" smtClean="0"/>
          </a:p>
          <a:p>
            <a:pPr algn="r"/>
            <a:r>
              <a:rPr lang="en-US" sz="1200" dirty="0" smtClean="0"/>
              <a:t>@</a:t>
            </a:r>
            <a:r>
              <a:rPr lang="en-US" sz="1200" dirty="0" err="1" smtClean="0"/>
              <a:t>salvi-mattia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</a:rPr>
              <a:t>iCub</a:t>
            </a:r>
            <a:r>
              <a:rPr lang="en-US" sz="2000" dirty="0">
                <a:solidFill>
                  <a:schemeClr val="bg2"/>
                </a:solidFill>
              </a:rPr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Mechanics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in</a:t>
            </a:r>
            <a:r>
              <a:rPr lang="en-US" sz="2000" dirty="0"/>
              <a:t> robotics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Basics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on cad design: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OnShape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8618" y="2475346"/>
            <a:ext cx="803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Onshape</a:t>
            </a:r>
            <a:r>
              <a:rPr lang="en-US" sz="2000" dirty="0" smtClean="0"/>
              <a:t> is a Computer-aided design [CAD] software system that runs n your browser.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5046497"/>
            <a:ext cx="1068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find a full learning platform here: </a:t>
            </a:r>
            <a:r>
              <a:rPr lang="en-US" dirty="0" smtClean="0">
                <a:hlinkClick r:id="rId3"/>
              </a:rPr>
              <a:t>https://learn.onshape.com/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Really </a:t>
            </a:r>
            <a:r>
              <a:rPr lang="en-US" dirty="0" err="1" smtClean="0"/>
              <a:t>meaningfull</a:t>
            </a:r>
            <a:r>
              <a:rPr lang="en-US" dirty="0" smtClean="0"/>
              <a:t> the self paced courses you can find here: https://learn.onshape.com/catalog?labels=%5B%22Self-Paced%20Courses%22%5D&amp;values=%5B%22All%22%5D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63" y="140987"/>
            <a:ext cx="7823201" cy="62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</a:rPr>
              <a:t>iCub</a:t>
            </a:r>
            <a:r>
              <a:rPr lang="en-US" sz="2000" dirty="0">
                <a:solidFill>
                  <a:schemeClr val="bg2"/>
                </a:solidFill>
              </a:rPr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Mechanics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in</a:t>
            </a:r>
            <a:r>
              <a:rPr lang="en-US" sz="2000" dirty="0"/>
              <a:t> robotics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Basics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on cad design: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OnShape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8618" y="2475346"/>
            <a:ext cx="803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Onshape</a:t>
            </a:r>
            <a:r>
              <a:rPr lang="en-US" sz="2000" dirty="0" smtClean="0"/>
              <a:t> is a Computer-aided design [CAD] software system that runs n your browser.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5046497"/>
            <a:ext cx="1068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find a full learning platform here: </a:t>
            </a:r>
            <a:r>
              <a:rPr lang="en-US" dirty="0" smtClean="0">
                <a:hlinkClick r:id="rId3"/>
              </a:rPr>
              <a:t>https://learn.onshape.com/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Really </a:t>
            </a:r>
            <a:r>
              <a:rPr lang="en-US" dirty="0" err="1" smtClean="0"/>
              <a:t>meaningfull</a:t>
            </a:r>
            <a:r>
              <a:rPr lang="en-US" dirty="0" smtClean="0"/>
              <a:t> the self paced courses you can find here: https://learn.onshape.com/catalog?labels=%5B%22Self-Paced%20Courses%22%5D&amp;values=%5B%22All%22%5D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63" y="140987"/>
            <a:ext cx="7823201" cy="62762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098640">
            <a:off x="1343890" y="2576471"/>
            <a:ext cx="9264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LET’S GIVE IT A LOOK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116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</a:rPr>
              <a:t>iCub</a:t>
            </a:r>
            <a:r>
              <a:rPr lang="en-US" sz="2000" dirty="0">
                <a:solidFill>
                  <a:schemeClr val="bg2"/>
                </a:solidFill>
              </a:rPr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Mechanics in robotics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Basics on cad design: </a:t>
            </a:r>
            <a:r>
              <a:rPr lang="en-US" sz="2000" dirty="0" err="1" smtClean="0">
                <a:solidFill>
                  <a:schemeClr val="bg2"/>
                </a:solidFill>
              </a:rPr>
              <a:t>OnShape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1018" y="3117273"/>
            <a:ext cx="8035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try to design some specific parts we need in or robot, </a:t>
            </a:r>
          </a:p>
          <a:p>
            <a:r>
              <a:rPr lang="en-US" dirty="0" smtClean="0"/>
              <a:t>We need them: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to give power to the speed gears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 have a speed reducer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 move our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 give a look around</a:t>
            </a:r>
          </a:p>
        </p:txBody>
      </p:sp>
    </p:spTree>
    <p:extLst>
      <p:ext uri="{BB962C8B-B14F-4D97-AF65-F5344CB8AC3E}">
        <p14:creationId xmlns:p14="http://schemas.microsoft.com/office/powerpoint/2010/main" val="10351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963" y="1533236"/>
            <a:ext cx="929846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iCub</a:t>
            </a:r>
            <a:r>
              <a:rPr lang="en-US" sz="2800" dirty="0" smtClean="0"/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Mechanics in robotics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Basics on cad design: </a:t>
            </a:r>
            <a:r>
              <a:rPr lang="en-US" sz="2800" dirty="0" err="1" smtClean="0"/>
              <a:t>OnShape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What are we going to design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4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iCub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the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robot, a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fast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Mechanics in robotics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Basics on cad design: </a:t>
            </a:r>
            <a:r>
              <a:rPr lang="en-US" sz="2000" dirty="0" err="1" smtClean="0">
                <a:solidFill>
                  <a:schemeClr val="bg2"/>
                </a:solidFill>
              </a:rPr>
              <a:t>OnShape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70" y="2523548"/>
            <a:ext cx="3562350" cy="3676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018" y="5046338"/>
            <a:ext cx="803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whole project here: </a:t>
            </a:r>
          </a:p>
          <a:p>
            <a:r>
              <a:rPr lang="en-US" dirty="0" smtClean="0"/>
              <a:t>https://github.com/icub-tech-iit/cad-mechanics-public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018" y="3117273"/>
            <a:ext cx="8035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iCub</a:t>
            </a:r>
            <a:r>
              <a:rPr lang="en-US" dirty="0" smtClean="0"/>
              <a:t> is a 53 DOFs humanoid robot</a:t>
            </a:r>
          </a:p>
          <a:p>
            <a:r>
              <a:rPr lang="en-US" dirty="0"/>
              <a:t>d</a:t>
            </a:r>
            <a:r>
              <a:rPr lang="en-US" dirty="0" smtClean="0"/>
              <a:t>esigned not to perform specific tasks but to behave in a unstructured, human environment.</a:t>
            </a:r>
          </a:p>
          <a:p>
            <a:r>
              <a:rPr lang="en-US" dirty="0" smtClean="0"/>
              <a:t>He (it? She?) has got sensors to perceive the world and himself and motors to react.</a:t>
            </a:r>
          </a:p>
          <a:p>
            <a:r>
              <a:rPr lang="en-US" dirty="0" smtClean="0"/>
              <a:t>The mechanical design is developed using a 3D CAD [PTC CREO] let’s give it a look</a:t>
            </a:r>
          </a:p>
        </p:txBody>
      </p:sp>
    </p:spTree>
    <p:extLst>
      <p:ext uri="{BB962C8B-B14F-4D97-AF65-F5344CB8AC3E}">
        <p14:creationId xmlns:p14="http://schemas.microsoft.com/office/powerpoint/2010/main" val="30162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</a:rPr>
              <a:t>iCub</a:t>
            </a:r>
            <a:r>
              <a:rPr lang="en-US" sz="2000" dirty="0">
                <a:solidFill>
                  <a:schemeClr val="bg2"/>
                </a:solidFill>
              </a:rPr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Mechanics in robotics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Basics on cad design: </a:t>
            </a:r>
            <a:r>
              <a:rPr lang="en-US" sz="2000" dirty="0" err="1" smtClean="0">
                <a:solidFill>
                  <a:schemeClr val="bg2"/>
                </a:solidFill>
              </a:rPr>
              <a:t>OnShape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59526" y="2849418"/>
            <a:ext cx="803563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Some concepts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Joints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Links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Motors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Speed reducer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DOF [degrees of freedom]</a:t>
            </a:r>
          </a:p>
        </p:txBody>
      </p:sp>
    </p:spTree>
    <p:extLst>
      <p:ext uri="{BB962C8B-B14F-4D97-AF65-F5344CB8AC3E}">
        <p14:creationId xmlns:p14="http://schemas.microsoft.com/office/powerpoint/2010/main" val="1785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</a:rPr>
              <a:t>iCub</a:t>
            </a:r>
            <a:r>
              <a:rPr lang="en-US" sz="2000" dirty="0">
                <a:solidFill>
                  <a:schemeClr val="bg2"/>
                </a:solidFill>
              </a:rPr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Mechanics in robotics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Basics on cad design: </a:t>
            </a:r>
            <a:r>
              <a:rPr lang="en-US" sz="2000" dirty="0" err="1" smtClean="0">
                <a:solidFill>
                  <a:schemeClr val="bg2"/>
                </a:solidFill>
              </a:rPr>
              <a:t>OnShape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49" y="2520682"/>
            <a:ext cx="2534516" cy="3956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59" y="2704247"/>
            <a:ext cx="47625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</a:rPr>
              <a:t>iCub</a:t>
            </a:r>
            <a:r>
              <a:rPr lang="en-US" sz="2000" dirty="0">
                <a:solidFill>
                  <a:schemeClr val="bg2"/>
                </a:solidFill>
              </a:rPr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Mechanics in robotics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Basics on cad design: </a:t>
            </a:r>
            <a:r>
              <a:rPr lang="en-US" sz="2000" dirty="0" err="1" smtClean="0">
                <a:solidFill>
                  <a:schemeClr val="bg2"/>
                </a:solidFill>
              </a:rPr>
              <a:t>OnShape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49" y="2520682"/>
            <a:ext cx="2534516" cy="3956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59" y="2704247"/>
            <a:ext cx="4762500" cy="3219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36" y="461028"/>
            <a:ext cx="6991639" cy="52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</a:rPr>
              <a:t>iCub</a:t>
            </a:r>
            <a:r>
              <a:rPr lang="en-US" sz="2000" dirty="0">
                <a:solidFill>
                  <a:schemeClr val="bg2"/>
                </a:solidFill>
              </a:rPr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Mechanics in robotics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Basics on cad design: </a:t>
            </a:r>
            <a:r>
              <a:rPr lang="en-US" sz="2000" dirty="0" err="1" smtClean="0">
                <a:solidFill>
                  <a:schemeClr val="bg2"/>
                </a:solidFill>
              </a:rPr>
              <a:t>OnShape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4250" y="2849418"/>
            <a:ext cx="803563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Some concepts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Joints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Links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Motors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Speed reducer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DOF [degrees of freedom]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8" y="523253"/>
            <a:ext cx="5195866" cy="6057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43" y="148661"/>
            <a:ext cx="3892795" cy="3899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4"/>
          <a:stretch/>
        </p:blipFill>
        <p:spPr>
          <a:xfrm>
            <a:off x="6817490" y="3551939"/>
            <a:ext cx="4924668" cy="28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</a:rPr>
              <a:t>iCub</a:t>
            </a:r>
            <a:r>
              <a:rPr lang="en-US" sz="2000" dirty="0">
                <a:solidFill>
                  <a:schemeClr val="bg2"/>
                </a:solidFill>
              </a:rPr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Mechanics in robotics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Basics on cad design: </a:t>
            </a:r>
            <a:r>
              <a:rPr lang="en-US" sz="2000" dirty="0" err="1" smtClean="0">
                <a:solidFill>
                  <a:schemeClr val="bg2"/>
                </a:solidFill>
              </a:rPr>
              <a:t>OnShape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37" y="342900"/>
            <a:ext cx="6715125" cy="6172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365878" y="2124364"/>
            <a:ext cx="3132231" cy="11138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79418" y="4217245"/>
            <a:ext cx="3039723" cy="1647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4218" y="3477759"/>
            <a:ext cx="2860574" cy="514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321345" y="2462470"/>
            <a:ext cx="4016619" cy="432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97381" y="4099615"/>
            <a:ext cx="2792801" cy="13867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647269" y="3406222"/>
            <a:ext cx="1542913" cy="5052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28609" y="3241144"/>
            <a:ext cx="1316816" cy="4453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STATOR</a:t>
            </a:r>
            <a:endParaRPr lang="en-US" sz="28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10836" y="3957345"/>
            <a:ext cx="2367063" cy="708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FAST SHAFT</a:t>
            </a:r>
          </a:p>
          <a:p>
            <a:pPr algn="l"/>
            <a:r>
              <a:rPr lang="en-US" sz="1600" b="1" dirty="0" smtClean="0"/>
              <a:t>[high speed – low torque]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90245" y="5841177"/>
            <a:ext cx="1316816" cy="4453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ROTOR</a:t>
            </a:r>
            <a:endParaRPr lang="en-US" sz="2800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257181" y="2885545"/>
            <a:ext cx="2648491" cy="4453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SPEED REDUCER INPUT</a:t>
            </a:r>
            <a:endParaRPr lang="en-US" sz="28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9155579" y="5490198"/>
            <a:ext cx="2648493" cy="4453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SPEED REDUCER</a:t>
            </a:r>
            <a:endParaRPr lang="en-US" sz="28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9190182" y="3788434"/>
            <a:ext cx="2367063" cy="7087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SLOW SHAFT</a:t>
            </a:r>
          </a:p>
          <a:p>
            <a:pPr algn="l"/>
            <a:r>
              <a:rPr lang="en-US" sz="1600" b="1" dirty="0" smtClean="0"/>
              <a:t>[low speed – high torque]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44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31855" cy="69272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>Easy </a:t>
            </a:r>
            <a:r>
              <a:rPr lang="en-US" sz="2200" b="1" dirty="0" err="1" smtClean="0"/>
              <a:t>Peasy</a:t>
            </a:r>
            <a:r>
              <a:rPr lang="en-US" sz="2200" b="1" dirty="0" smtClean="0"/>
              <a:t> Robotics Crash Course</a:t>
            </a:r>
            <a:br>
              <a:rPr lang="en-US" sz="2200" b="1" dirty="0" smtClean="0"/>
            </a:br>
            <a:r>
              <a:rPr lang="en-US" sz="2200" b="1" dirty="0" smtClean="0"/>
              <a:t>mechanics in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2890">
            <a:off x="10048122" y="-42992"/>
            <a:ext cx="2107973" cy="2107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72655"/>
            <a:ext cx="62530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What are we going to see: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2"/>
                </a:solidFill>
              </a:rPr>
              <a:t>iCub</a:t>
            </a:r>
            <a:r>
              <a:rPr lang="en-US" sz="2000" dirty="0">
                <a:solidFill>
                  <a:schemeClr val="bg2"/>
                </a:solidFill>
              </a:rPr>
              <a:t> the robot, a fast overview [mechanic POV]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Mechanics in robotics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Basics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on cad design: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OnShape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2"/>
                </a:solidFill>
              </a:rPr>
              <a:t>What are we going to design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8618" y="2475346"/>
            <a:ext cx="803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Onshape</a:t>
            </a:r>
            <a:r>
              <a:rPr lang="en-US" sz="2000" dirty="0" smtClean="0"/>
              <a:t> is a Computer-aided design [CAD] software system that runs n your browser.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5046497"/>
            <a:ext cx="1068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find a full learning platform here: </a:t>
            </a:r>
            <a:r>
              <a:rPr lang="en-US" dirty="0" smtClean="0">
                <a:hlinkClick r:id="rId3"/>
              </a:rPr>
              <a:t>https://learn.onshape.com/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Really </a:t>
            </a:r>
            <a:r>
              <a:rPr lang="en-US" dirty="0" err="1" smtClean="0"/>
              <a:t>meaningfull</a:t>
            </a:r>
            <a:r>
              <a:rPr lang="en-US" dirty="0" smtClean="0"/>
              <a:t> the self paced course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55" y="2935026"/>
            <a:ext cx="3306617" cy="26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777</Words>
  <Application>Microsoft Office PowerPoint</Application>
  <PresentationFormat>Widescreen</PresentationFormat>
  <Paragraphs>117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Easy Peasy Robotics Crash Course </vt:lpstr>
      <vt:lpstr>Easy Peasy Robotics Crash Course mechanics in robotics</vt:lpstr>
      <vt:lpstr>Easy Peasy Robotics Crash Course mechanics in robotics</vt:lpstr>
      <vt:lpstr>Easy Peasy Robotics Crash Course mechanics in robotics</vt:lpstr>
      <vt:lpstr>Easy Peasy Robotics Crash Course mechanics in robotics</vt:lpstr>
      <vt:lpstr>Easy Peasy Robotics Crash Course mechanics in robotics</vt:lpstr>
      <vt:lpstr>Easy Peasy Robotics Crash Course mechanics in robotics</vt:lpstr>
      <vt:lpstr>Easy Peasy Robotics Crash Course mechanics in robotics</vt:lpstr>
      <vt:lpstr>Easy Peasy Robotics Crash Course mechanics in robotics</vt:lpstr>
      <vt:lpstr>Easy Peasy Robotics Crash Course mechanics in robotics</vt:lpstr>
      <vt:lpstr>Easy Peasy Robotics Crash Course mechanics in robotics</vt:lpstr>
      <vt:lpstr>Easy Peasy Robotics Crash Course mechanics in robotics</vt:lpstr>
    </vt:vector>
  </TitlesOfParts>
  <Company>Istituto Italiano di Tecnologia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Peasy Robotics Crash Course </dc:title>
  <dc:creator>Mattia Salvi</dc:creator>
  <cp:lastModifiedBy>Mattia Salvi</cp:lastModifiedBy>
  <cp:revision>14</cp:revision>
  <dcterms:created xsi:type="dcterms:W3CDTF">2020-10-25T11:06:58Z</dcterms:created>
  <dcterms:modified xsi:type="dcterms:W3CDTF">2020-10-26T09:00:03Z</dcterms:modified>
</cp:coreProperties>
</file>