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Mechanical requirements for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1_motor shaft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/>
          <a:lstStyle/>
          <a:p>
            <a:r>
              <a:rPr lang="en-US" dirty="0" smtClean="0"/>
              <a:t>We need to connect the rotor to the speed reducer.</a:t>
            </a:r>
          </a:p>
          <a:p>
            <a:r>
              <a:rPr lang="en-US" dirty="0" smtClean="0"/>
              <a:t>We need to support the shaft wit a bearing on the other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2" y="2032698"/>
            <a:ext cx="35242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97" y="2032698"/>
            <a:ext cx="2887934" cy="28073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27375" y="3598360"/>
            <a:ext cx="4362450" cy="3114675"/>
            <a:chOff x="4040633" y="3743325"/>
            <a:chExt cx="4362450" cy="311467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633" y="3743325"/>
              <a:ext cx="4362450" cy="3114675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5285678" y="5619807"/>
              <a:ext cx="557561" cy="825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97470" y="6349539"/>
              <a:ext cx="1155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M3 HOLES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3816" y="4282071"/>
            <a:ext cx="2219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ROTOR</a:t>
            </a:r>
            <a:br>
              <a:rPr lang="en-US" sz="3200" dirty="0" smtClean="0"/>
            </a:br>
            <a:r>
              <a:rPr lang="en-US" sz="2000" dirty="0" smtClean="0"/>
              <a:t>depth 12.1mm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96373" y="2667592"/>
            <a:ext cx="31857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SPEED </a:t>
            </a:r>
            <a:r>
              <a:rPr lang="en-US" sz="3200" dirty="0" smtClean="0"/>
              <a:t>REDUCER</a:t>
            </a:r>
            <a:br>
              <a:rPr lang="en-US" sz="3200" dirty="0" smtClean="0"/>
            </a:br>
            <a:r>
              <a:rPr lang="en-US" sz="2000" dirty="0" smtClean="0"/>
              <a:t>d</a:t>
            </a:r>
            <a:r>
              <a:rPr lang="en-US" sz="2000" dirty="0" smtClean="0"/>
              <a:t>epth 5.3mm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9620018" y="4929248"/>
            <a:ext cx="2219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BEARING</a:t>
            </a:r>
            <a:br>
              <a:rPr lang="en-US" sz="3200" dirty="0" smtClean="0"/>
            </a:br>
            <a:r>
              <a:rPr lang="en-US" sz="2000" dirty="0" smtClean="0"/>
              <a:t>depth 3.5mm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8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2_output pulley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/>
          <a:lstStyle/>
          <a:p>
            <a:r>
              <a:rPr lang="en-US" dirty="0" smtClean="0"/>
              <a:t>We need to connect the pulley to the speed reducer [output]</a:t>
            </a:r>
          </a:p>
          <a:p>
            <a:r>
              <a:rPr lang="en-US" dirty="0" smtClean="0"/>
              <a:t>We need to create housing for a tangential cable crimp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449" y="2366506"/>
            <a:ext cx="31857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SPEED </a:t>
            </a:r>
            <a:r>
              <a:rPr lang="en-US" sz="3200" dirty="0" smtClean="0"/>
              <a:t>REDUCER</a:t>
            </a:r>
          </a:p>
          <a:p>
            <a:r>
              <a:rPr lang="en-US" sz="2000" dirty="0" smtClean="0"/>
              <a:t>depth 11mm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89809" y="5648759"/>
            <a:ext cx="1486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CRIMP</a:t>
            </a:r>
          </a:p>
          <a:p>
            <a:r>
              <a:rPr lang="en-US" sz="2000" dirty="0" smtClean="0"/>
              <a:t>depth 6mm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5" y="3257610"/>
            <a:ext cx="5886450" cy="334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18" y="2604275"/>
            <a:ext cx="4403122" cy="29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3_elbow shaft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support the shaft on both side with bearings.</a:t>
            </a:r>
          </a:p>
          <a:p>
            <a:r>
              <a:rPr lang="en-US" dirty="0"/>
              <a:t>We need to create housing for a tangential cable </a:t>
            </a:r>
            <a:r>
              <a:rPr lang="en-US" dirty="0" smtClean="0"/>
              <a:t>crimp.</a:t>
            </a:r>
          </a:p>
          <a:p>
            <a:r>
              <a:rPr lang="en-US" dirty="0" smtClean="0"/>
              <a:t>We need to host the forearm flange.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40" y="2032698"/>
            <a:ext cx="2887934" cy="28073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313" y="4547650"/>
            <a:ext cx="357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FOREARM FLANGE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73" y="3758270"/>
            <a:ext cx="4403122" cy="2926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6" y="2068595"/>
            <a:ext cx="3614970" cy="24755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6831" y="2787660"/>
            <a:ext cx="1486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CRIMP</a:t>
            </a:r>
          </a:p>
          <a:p>
            <a:r>
              <a:rPr lang="en-US" sz="2000" dirty="0" smtClean="0"/>
              <a:t>depth 6mm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41258" y="4929248"/>
            <a:ext cx="17804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BEARING</a:t>
            </a:r>
            <a:br>
              <a:rPr lang="en-US" sz="3200" dirty="0" smtClean="0"/>
            </a:br>
            <a:r>
              <a:rPr lang="en-US" sz="2000" dirty="0" smtClean="0"/>
              <a:t>depth 3.5mm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7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3_eye ball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create a 41mm Ø hemisphere.</a:t>
            </a:r>
          </a:p>
          <a:p>
            <a:r>
              <a:rPr lang="en-US" dirty="0" smtClean="0"/>
              <a:t>We need room for the lens to see.</a:t>
            </a:r>
          </a:p>
          <a:p>
            <a:r>
              <a:rPr lang="en-US" dirty="0" smtClean="0"/>
              <a:t>We need to screw in the camera board.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522" y="5902363"/>
            <a:ext cx="410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CAMERA FRONT VIEW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4" y="2142823"/>
            <a:ext cx="4739036" cy="3774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9" y="2680864"/>
            <a:ext cx="5288233" cy="3723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92112" y="2129544"/>
            <a:ext cx="410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CAMERA FRONT 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74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Mechanical requirements for assignments</vt:lpstr>
      <vt:lpstr>1_motor shaft</vt:lpstr>
      <vt:lpstr>2_output pulley</vt:lpstr>
      <vt:lpstr>3_elbow shaft</vt:lpstr>
      <vt:lpstr>3_eye ball</vt:lpstr>
    </vt:vector>
  </TitlesOfParts>
  <Company>Istituto Italiano di Tecnologia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requirements for assignments</dc:title>
  <dc:creator>Mattia Salvi</dc:creator>
  <cp:lastModifiedBy>Mattia Salvi</cp:lastModifiedBy>
  <cp:revision>14</cp:revision>
  <dcterms:created xsi:type="dcterms:W3CDTF">2020-10-23T07:39:43Z</dcterms:created>
  <dcterms:modified xsi:type="dcterms:W3CDTF">2020-10-23T13:16:12Z</dcterms:modified>
</cp:coreProperties>
</file>