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de-states/%EA%B0%9C%EB%B0%9C%EC%9E%90-%EC%A7%81%EA%B5%B0-%ED%8C%8C%ED%97%A4%EC%B9%98%EA%B8%B0-1-%ED%94%84%EB%A1%A0%ED%8A%B8-front-%EB%B0%B1-back-%ED%92%80%EC%8A%A4%ED%83%9D-full-stack-%EA%B0%9C%EB%B0%9C%EC%9E%90-f6c2f53e5b3b" TargetMode="External"/><Relationship Id="rId2" Type="http://schemas.openxmlformats.org/officeDocument/2006/relationships/hyperlink" Target="https://server-talk.tistory.com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D%86%B5%ED%95%A9_%EC%9E%90%EC%9B%90_%EC%8B%9D%EB%B3%84%EC%9E%90" TargetMode="External"/><Relationship Id="rId4" Type="http://schemas.openxmlformats.org/officeDocument/2006/relationships/hyperlink" Target="https://ko.wikipedia.org/wiki/UR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JSON" TargetMode="External"/><Relationship Id="rId2" Type="http://schemas.openxmlformats.org/officeDocument/2006/relationships/hyperlink" Target="https://ko.wikipedia.org/wiki/CRU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etup.toast.com/posts/9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  <a:r>
              <a:rPr lang="ko-KR" altLang="en-US" dirty="0" smtClean="0"/>
              <a:t>개발 기술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이지현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en-US" altLang="ko-KR" dirty="0"/>
              <a:t>(Representational State </a:t>
            </a:r>
            <a:r>
              <a:rPr lang="en-US" altLang="ko-KR" dirty="0" smtClean="0"/>
              <a:t>Transfer)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자원을 이름으로 구분하여 해당 자원의 상태를 주고 받는 모든 것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en-US" altLang="ko-KR" dirty="0"/>
              <a:t>(Application </a:t>
            </a:r>
            <a:r>
              <a:rPr lang="en-US" altLang="ko-KR" dirty="0" smtClean="0"/>
              <a:t>Programming)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데이터와 기능의 집합을 제공하여 컴퓨터 프로그램간 상호작용을 촉진하며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정보를 교환가능 하도록 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REST API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REST</a:t>
            </a:r>
            <a:r>
              <a:rPr lang="ko-KR" altLang="en-US" dirty="0" smtClean="0"/>
              <a:t>기반으로 서비스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구현한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표준을 기반으로 구현하므로</a:t>
            </a:r>
            <a:r>
              <a:rPr lang="en-US" altLang="ko-KR" dirty="0" smtClean="0"/>
              <a:t>, HTTP</a:t>
            </a:r>
            <a:r>
              <a:rPr lang="ko-KR" altLang="en-US" dirty="0" smtClean="0"/>
              <a:t>를 지원하는 프로그램 언어로 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서버를 구현할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944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RESTful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</a:t>
            </a:r>
            <a:r>
              <a:rPr lang="ko-KR" altLang="en-US" dirty="0" smtClean="0"/>
              <a:t>라는 아키텍처를 구현하는 웹 서비스를 나타내기 위해 사용되는 용어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이해하기 쉽고 사용하기 쉬운 </a:t>
            </a:r>
            <a:r>
              <a:rPr lang="en-US" altLang="ko-KR" dirty="0" smtClean="0"/>
              <a:t>REST API</a:t>
            </a:r>
            <a:r>
              <a:rPr lang="ko-KR" altLang="en-US" dirty="0" smtClean="0"/>
              <a:t>를 만드는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RESTful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구현하는 근본적인 목적이 성능 향상에 있는 것이 아니라 일관적인 </a:t>
            </a:r>
            <a:r>
              <a:rPr lang="ko-KR" altLang="en-US" dirty="0" err="1" smtClean="0"/>
              <a:t>컨벤션을</a:t>
            </a:r>
            <a:r>
              <a:rPr lang="ko-KR" altLang="en-US" dirty="0" smtClean="0"/>
              <a:t> 통한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이해도 및 호환성을 높이는 것이 주 동기이니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성능이 중요한 상황에서는 </a:t>
            </a:r>
            <a:r>
              <a:rPr lang="en-US" altLang="ko-KR" dirty="0" smtClean="0"/>
              <a:t>RESTful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구현할 필요는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HTML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server-talk.tistory.com/1</a:t>
            </a:r>
            <a:endParaRPr lang="en-US" altLang="ko-KR" dirty="0" smtClean="0"/>
          </a:p>
          <a:p>
            <a:r>
              <a:rPr lang="ko-KR" altLang="en-US" dirty="0" smtClean="0"/>
              <a:t>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https://medium.com/code-states/%EA%B0%9C%EB%B0%9C%EC%9E%90-%EC%A7%81%EA%B5%B0-%ED%8C%8C%ED%97%A4%EC%B9%98%EA%B8%B0-1-%ED%94%84%EB%A1%A0%ED%8A%B8-front-%EB%B0%B1-back-%ED%92%80%EC%8A%A4%ED%83%9D-full-stack-%</a:t>
            </a:r>
            <a:r>
              <a:rPr lang="en-US" altLang="ko-KR" dirty="0" smtClean="0">
                <a:hlinkClick r:id="rId3"/>
              </a:rPr>
              <a:t>EA%B0%9C%EB%B0%9C%EC%9E%90-f6c2f53e5b3b</a:t>
            </a:r>
            <a:endParaRPr lang="en-US" altLang="ko-KR" dirty="0" smtClean="0"/>
          </a:p>
          <a:p>
            <a:r>
              <a:rPr lang="en-US" altLang="ko-KR" dirty="0" smtClean="0"/>
              <a:t>URL, URI</a:t>
            </a:r>
          </a:p>
          <a:p>
            <a:r>
              <a:rPr lang="en-US" altLang="ko-KR" dirty="0">
                <a:hlinkClick r:id="rId4"/>
              </a:rPr>
              <a:t>https://ko.wikipedia.org/wiki/URL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https://ko.wikipedia.org/wiki/%ED%86%B5%ED%95%A9_%EC%9E%90%EC%9B%90_%EC%8B%9D%EB%B3%84%EC%9E%90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90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ko.wikipedia.org/wiki/CRUD</a:t>
            </a:r>
            <a:endParaRPr lang="en-US" altLang="ko-KR" dirty="0" smtClean="0"/>
          </a:p>
          <a:p>
            <a:r>
              <a:rPr lang="en-US" altLang="ko-KR" dirty="0" smtClean="0"/>
              <a:t>JSON</a:t>
            </a:r>
          </a:p>
          <a:p>
            <a:r>
              <a:rPr lang="en-US" altLang="ko-KR" dirty="0">
                <a:hlinkClick r:id="rId3"/>
              </a:rPr>
              <a:t>https://ko.wikipedia.org/wiki/JSON</a:t>
            </a:r>
            <a:endParaRPr lang="en-US" altLang="ko-KR" dirty="0" smtClean="0"/>
          </a:p>
          <a:p>
            <a:r>
              <a:rPr lang="en-US" altLang="ko-KR" dirty="0" smtClean="0"/>
              <a:t>REST API, RESTful API</a:t>
            </a:r>
          </a:p>
          <a:p>
            <a:r>
              <a:rPr lang="en-US" altLang="ko-KR" dirty="0">
                <a:hlinkClick r:id="rId4"/>
              </a:rPr>
              <a:t>https://meetup.toast.com/posts/92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56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</a:p>
          <a:p>
            <a:r>
              <a:rPr lang="ko-KR" altLang="en-US" dirty="0" smtClean="0"/>
              <a:t>백 </a:t>
            </a:r>
            <a:r>
              <a:rPr lang="ko-KR" altLang="en-US" dirty="0" err="1" smtClean="0"/>
              <a:t>엔드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endParaRPr lang="en-US" altLang="ko-KR" dirty="0" smtClean="0"/>
          </a:p>
          <a:p>
            <a:r>
              <a:rPr lang="en-US" altLang="ko-KR" dirty="0" smtClean="0"/>
              <a:t>URL, URI</a:t>
            </a:r>
          </a:p>
          <a:p>
            <a:r>
              <a:rPr lang="en-US" altLang="ko-KR" dirty="0" smtClean="0"/>
              <a:t>CRUD </a:t>
            </a:r>
            <a:r>
              <a:rPr lang="ko-KR" altLang="en-US" dirty="0" smtClean="0"/>
              <a:t>오퍼레이션</a:t>
            </a:r>
            <a:endParaRPr lang="en-US" altLang="ko-KR" dirty="0" smtClean="0"/>
          </a:p>
          <a:p>
            <a:r>
              <a:rPr lang="en-US" altLang="ko-KR" dirty="0" smtClean="0"/>
              <a:t>JSON</a:t>
            </a:r>
          </a:p>
          <a:p>
            <a:r>
              <a:rPr lang="en-US" altLang="ko-KR" dirty="0" smtClean="0"/>
              <a:t>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3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Hyper text Markup Language</a:t>
            </a:r>
            <a:r>
              <a:rPr lang="ko-KR" altLang="en-US" dirty="0"/>
              <a:t>의 약자로 </a:t>
            </a:r>
            <a:r>
              <a:rPr lang="ko-KR" altLang="en-US" dirty="0" err="1"/>
              <a:t>월드와이드웹</a:t>
            </a:r>
            <a:r>
              <a:rPr lang="ko-KR" altLang="en-US" dirty="0"/>
              <a:t> 문서를 작성하는 </a:t>
            </a:r>
            <a:r>
              <a:rPr lang="en-US" altLang="ko-KR" dirty="0"/>
              <a:t>Markup Language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은 하이퍼텍스트를 작성한다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&lt;html&gt;</a:t>
            </a:r>
          </a:p>
          <a:p>
            <a:pPr marL="274320" lvl="1" indent="0">
              <a:buNone/>
            </a:pPr>
            <a:r>
              <a:rPr lang="en-US" altLang="ko-KR" dirty="0" smtClean="0"/>
              <a:t>	&lt;head&gt;</a:t>
            </a:r>
          </a:p>
          <a:p>
            <a:pPr marL="274320" lvl="1" indent="0">
              <a:buNone/>
            </a:pPr>
            <a:r>
              <a:rPr lang="en-US" altLang="ko-KR" dirty="0"/>
              <a:t>		</a:t>
            </a:r>
            <a:r>
              <a:rPr lang="en-US" altLang="ko-KR" dirty="0" smtClean="0"/>
              <a:t>&lt;title&gt;</a:t>
            </a:r>
            <a:r>
              <a:rPr lang="ko-KR" altLang="en-US" dirty="0" smtClean="0"/>
              <a:t>타이틀</a:t>
            </a:r>
            <a:r>
              <a:rPr lang="en-US" altLang="ko-KR" dirty="0" smtClean="0"/>
              <a:t>&lt;/title&gt;</a:t>
            </a:r>
          </a:p>
          <a:p>
            <a:pPr marL="274320" lvl="1" indent="0">
              <a:buNone/>
            </a:pPr>
            <a:r>
              <a:rPr lang="en-US" altLang="ko-KR" dirty="0" smtClean="0"/>
              <a:t>	&lt;/head&gt;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&lt;body&gt;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	&lt;/body&gt;</a:t>
            </a:r>
          </a:p>
          <a:p>
            <a:pPr marL="274320" lvl="1" indent="0">
              <a:buNone/>
            </a:pPr>
            <a:r>
              <a:rPr lang="en-US" altLang="ko-KR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8473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프론트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웹사이트 중 사용자가 직접 상호작용을 하게 되는 부분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언어 </a:t>
            </a:r>
            <a:r>
              <a:rPr lang="en-US" altLang="ko-KR" dirty="0" smtClean="0"/>
              <a:t>HTML, CSS, JavaScript</a:t>
            </a:r>
          </a:p>
          <a:p>
            <a:r>
              <a:rPr lang="ko-KR" altLang="en-US" dirty="0" smtClean="0"/>
              <a:t>주요 프레임워크 </a:t>
            </a:r>
            <a:r>
              <a:rPr lang="en-US" altLang="ko-KR" dirty="0" smtClean="0"/>
              <a:t>Bootstrap, AngularJS, Backbone, </a:t>
            </a:r>
            <a:r>
              <a:rPr lang="en-US" altLang="ko-KR" dirty="0" err="1" smtClean="0"/>
              <a:t>EmberJS</a:t>
            </a:r>
            <a:endParaRPr lang="en-US" altLang="ko-KR" dirty="0" smtClean="0"/>
          </a:p>
          <a:p>
            <a:r>
              <a:rPr lang="ko-KR" altLang="en-US" dirty="0" smtClean="0"/>
              <a:t>주요 라이브러리 </a:t>
            </a:r>
            <a:r>
              <a:rPr lang="en-US" altLang="ko-KR" dirty="0" smtClean="0"/>
              <a:t>jQuery, LESS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보편적인 사용기술 </a:t>
            </a:r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90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 </a:t>
            </a:r>
            <a:r>
              <a:rPr lang="ko-KR" altLang="en-US" dirty="0" err="1" smtClean="0"/>
              <a:t>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ko-KR" altLang="en-US" dirty="0" err="1" smtClean="0"/>
              <a:t>프론트엔드</a:t>
            </a:r>
            <a:r>
              <a:rPr lang="ko-KR" altLang="en-US" dirty="0" smtClean="0"/>
              <a:t> 자체를 가능하게 만들고 데이터를 저장하는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주요 언어 </a:t>
            </a:r>
            <a:r>
              <a:rPr lang="en-US" altLang="ko-KR" dirty="0" smtClean="0"/>
              <a:t>PHP, Ruby, Python, Java, </a:t>
            </a:r>
            <a:r>
              <a:rPr lang="en-US" altLang="ko-KR" dirty="0" err="1" smtClean="0"/>
              <a:t>.Net</a:t>
            </a:r>
            <a:endParaRPr lang="en-US" altLang="ko-KR" dirty="0" smtClean="0"/>
          </a:p>
          <a:p>
            <a:r>
              <a:rPr lang="ko-KR" altLang="en-US" dirty="0" smtClean="0"/>
              <a:t>데이터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또는 변경하고 이를 </a:t>
            </a:r>
            <a:r>
              <a:rPr lang="ko-KR" altLang="en-US" dirty="0" err="1" smtClean="0"/>
              <a:t>프론트엔드</a:t>
            </a:r>
            <a:r>
              <a:rPr lang="ko-KR" altLang="en-US" dirty="0" smtClean="0"/>
              <a:t> 코드로 사용자에게 다시 제공하기 위해서는 </a:t>
            </a:r>
            <a:r>
              <a:rPr lang="en-US" altLang="ko-KR" dirty="0" smtClean="0"/>
              <a:t>MySQL, Oracle, MongoDB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ko-KR" altLang="en-US" dirty="0" smtClean="0"/>
              <a:t>주요 프레임 워크 </a:t>
            </a:r>
            <a:r>
              <a:rPr lang="en-US" altLang="ko-KR" dirty="0" smtClean="0"/>
              <a:t>Zend, </a:t>
            </a:r>
            <a:r>
              <a:rPr lang="en-US" altLang="ko-KR" dirty="0" err="1" smtClean="0"/>
              <a:t>Symfony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CakePHP</a:t>
            </a:r>
            <a:r>
              <a:rPr lang="en-US" altLang="ko-KR" dirty="0" smtClean="0"/>
              <a:t>, PHP</a:t>
            </a:r>
          </a:p>
        </p:txBody>
      </p:sp>
    </p:spTree>
    <p:extLst>
      <p:ext uri="{BB962C8B-B14F-4D97-AF65-F5344CB8AC3E}">
        <p14:creationId xmlns:p14="http://schemas.microsoft.com/office/powerpoint/2010/main" val="379397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URL(Uniform Resource Locator)</a:t>
            </a:r>
            <a:r>
              <a:rPr lang="ko-KR" altLang="en-US" dirty="0" smtClean="0"/>
              <a:t>은 네트워크 상에서 자원이 어디 있는지를 알려주기 위한 규약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 네트워크와 검색 메커니즘에서의 위치를 지정하는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리소스에 대한 참조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829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URI(Uniform Resource Identifier)</a:t>
            </a:r>
            <a:r>
              <a:rPr lang="ko-KR" altLang="en-US" dirty="0" smtClean="0"/>
              <a:t>는 인터넷에 있는 자원을 나타내는 유일한 주소이다</a:t>
            </a:r>
            <a:r>
              <a:rPr lang="en-US" altLang="ko-KR" dirty="0" smtClean="0"/>
              <a:t>. URI</a:t>
            </a:r>
            <a:r>
              <a:rPr lang="ko-KR" altLang="en-US" dirty="0" smtClean="0"/>
              <a:t>의 존재는 인터넷에서 요구되는 기본조건으로서 인터넷 프로토콜에 항상 붙어 다닌다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45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CRUD </a:t>
            </a:r>
            <a:r>
              <a:rPr lang="ko-KR" altLang="en-US" dirty="0" smtClean="0"/>
              <a:t>오퍼레이션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CRUD</a:t>
            </a:r>
            <a:r>
              <a:rPr lang="ko-KR" altLang="en-US" dirty="0" smtClean="0"/>
              <a:t>는 대부분의 컴퓨터 소프트웨어가 가지는 기본적인 데이터 처리 기능인</a:t>
            </a:r>
            <a:r>
              <a:rPr lang="en-US" altLang="ko-KR" dirty="0"/>
              <a:t> </a:t>
            </a:r>
            <a:r>
              <a:rPr lang="en-US" altLang="ko-KR" dirty="0" smtClean="0"/>
              <a:t>Create, Read, Update, Delete</a:t>
            </a:r>
            <a:r>
              <a:rPr lang="ko-KR" altLang="en-US" dirty="0" smtClean="0"/>
              <a:t>를 묶어서 일컫는 말이다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인터페이스가 갖추어야 할 기능을 가리키는 용어로서도 사용된다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63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 으로 이루어진 데이터 오브젝트를 전달하기 위해 인간이 읽을 수 있는 텍스트를 사용하는 개방형 표준 포맷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브라우저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통신을 위해 넓게는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을 대체하는 주요 데이터 포맷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컴퓨터 프로그램의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표현하는데 적합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데이터 생성을 위한 코드는</a:t>
            </a:r>
            <a:r>
              <a:rPr lang="en-US" altLang="ko-KR" dirty="0"/>
              <a:t> </a:t>
            </a:r>
            <a:r>
              <a:rPr lang="en-US" altLang="ko-KR" dirty="0" smtClean="0"/>
              <a:t>C, C++, C#,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등 많은 프로그래밍 언어에서 쉽게 이용할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091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61</TotalTime>
  <Words>472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HY그래픽M</vt:lpstr>
      <vt:lpstr>돋움</vt:lpstr>
      <vt:lpstr>Georgia</vt:lpstr>
      <vt:lpstr>Trebuchet MS</vt:lpstr>
      <vt:lpstr>Wingdings</vt:lpstr>
      <vt:lpstr>목판</vt:lpstr>
      <vt:lpstr>WEB 개발 기술 조사</vt:lpstr>
      <vt:lpstr>목차</vt:lpstr>
      <vt:lpstr>HTML</vt:lpstr>
      <vt:lpstr>프론트 엔드</vt:lpstr>
      <vt:lpstr>백 엔드</vt:lpstr>
      <vt:lpstr>URL</vt:lpstr>
      <vt:lpstr>URI</vt:lpstr>
      <vt:lpstr>CRUD 오퍼레이션</vt:lpstr>
      <vt:lpstr>JSON</vt:lpstr>
      <vt:lpstr>REST API</vt:lpstr>
      <vt:lpstr>RESTful API</vt:lpstr>
      <vt:lpstr>자료 출처 1</vt:lpstr>
      <vt:lpstr>자료 출처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개발 기술 조사</dc:title>
  <dc:creator>이 지현</dc:creator>
  <cp:lastModifiedBy>이 지현</cp:lastModifiedBy>
  <cp:revision>7</cp:revision>
  <dcterms:created xsi:type="dcterms:W3CDTF">2019-04-25T11:18:11Z</dcterms:created>
  <dcterms:modified xsi:type="dcterms:W3CDTF">2019-04-25T12:19:45Z</dcterms:modified>
</cp:coreProperties>
</file>