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HTTP/%EC%9D%91%EB%8B%B5%20%EC%BD%94%EB%93%9C" TargetMode="External"/><Relationship Id="rId2" Type="http://schemas.openxmlformats.org/officeDocument/2006/relationships/hyperlink" Target="https://whitecode.tistory.com/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C%82%AC%EC%9A%A9%EC%9E%90%20%EC%97%90%EC%9D%B4%EC%A0%84%ED%8A%B8" TargetMode="External"/><Relationship Id="rId5" Type="http://schemas.openxmlformats.org/officeDocument/2006/relationships/hyperlink" Target="https://zzsza.github.io/development/2019/03/01/http-structure/" TargetMode="External"/><Relationship Id="rId4" Type="http://schemas.openxmlformats.org/officeDocument/2006/relationships/hyperlink" Target="https://prayer15.tistory.com/entry/http-head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312" TargetMode="External"/><Relationship Id="rId2" Type="http://schemas.openxmlformats.org/officeDocument/2006/relationships/hyperlink" Target="http://www.ktword.co.kr/word/abbr_view.php?m_temp1=37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finlas.github.io/2018/08/12/whatisjwt-01/" TargetMode="External"/><Relationship Id="rId4" Type="http://schemas.openxmlformats.org/officeDocument/2006/relationships/hyperlink" Target="https://interconnection.tistory.com/7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238295" cy="1646302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프로토콜의 구성요소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이지현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그 자체에 대한 정보를 담고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헤더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헤더</a:t>
            </a:r>
            <a:r>
              <a:rPr lang="en-US" altLang="ko-KR" dirty="0" smtClean="0"/>
              <a:t>(Request)</a:t>
            </a:r>
          </a:p>
          <a:p>
            <a:pPr lvl="1"/>
            <a:r>
              <a:rPr lang="ko-KR" altLang="en-US" dirty="0" smtClean="0"/>
              <a:t>응답 헤더</a:t>
            </a:r>
            <a:r>
              <a:rPr lang="en-US" altLang="ko-KR" dirty="0" smtClean="0"/>
              <a:t>(Response)</a:t>
            </a:r>
          </a:p>
        </p:txBody>
      </p:sp>
    </p:spTree>
    <p:extLst>
      <p:ext uri="{BB962C8B-B14F-4D97-AF65-F5344CB8AC3E}">
        <p14:creationId xmlns:p14="http://schemas.microsoft.com/office/powerpoint/2010/main" val="41637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일반 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Connection (http </a:t>
            </a:r>
            <a:r>
              <a:rPr lang="ko-KR" altLang="en-US" dirty="0" smtClean="0"/>
              <a:t>전송이 완료된 후에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연결을 차단할지 열어둘지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Content-Encoding (</a:t>
            </a:r>
            <a:r>
              <a:rPr lang="ko-KR" altLang="en-US" dirty="0"/>
              <a:t>메시지 바디 내용에 사용할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Content-Length (</a:t>
            </a:r>
            <a:r>
              <a:rPr lang="ko-KR" altLang="en-US" dirty="0" smtClean="0"/>
              <a:t>메시지 바디 길이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Content-Type (</a:t>
            </a:r>
            <a:r>
              <a:rPr lang="ko-KR" altLang="en-US" dirty="0" smtClean="0"/>
              <a:t>메시지 바디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Transfer-Encoding (</a:t>
            </a:r>
            <a:r>
              <a:rPr lang="ko-KR" altLang="en-US" dirty="0" smtClean="0"/>
              <a:t>메시지 </a:t>
            </a:r>
            <a:r>
              <a:rPr lang="ko-KR" altLang="en-US" dirty="0"/>
              <a:t>바디가 </a:t>
            </a:r>
            <a:r>
              <a:rPr lang="en-US" altLang="ko-KR" dirty="0"/>
              <a:t>HTTP </a:t>
            </a:r>
            <a:r>
              <a:rPr lang="ko-KR" altLang="en-US" dirty="0"/>
              <a:t>전송을 쉽게 하게 도와주는 </a:t>
            </a:r>
            <a:r>
              <a:rPr lang="ko-KR" altLang="en-US" dirty="0" err="1"/>
              <a:t>인코딩</a:t>
            </a:r>
            <a:r>
              <a:rPr lang="ko-KR" altLang="en-US" dirty="0"/>
              <a:t> 방법을 </a:t>
            </a:r>
            <a:r>
              <a:rPr lang="ko-KR" altLang="en-US" dirty="0" smtClean="0"/>
              <a:t>보여줌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5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 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Accept (</a:t>
            </a:r>
            <a:r>
              <a:rPr lang="ko-KR" altLang="en-US" dirty="0"/>
              <a:t>클라이언트가 어떤 종류의 내용을 수락할 것인지 서버에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Accept-Encoding (</a:t>
            </a:r>
            <a:r>
              <a:rPr lang="ko-KR" altLang="en-US" dirty="0"/>
              <a:t>클라이언트가 어떤 종류의 </a:t>
            </a:r>
            <a:r>
              <a:rPr lang="ko-KR" altLang="en-US" dirty="0" err="1"/>
              <a:t>인코딩</a:t>
            </a:r>
            <a:r>
              <a:rPr lang="ko-KR" altLang="en-US" dirty="0"/>
              <a:t> 된 문서를 받을지 서버에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Authorization (</a:t>
            </a:r>
            <a:r>
              <a:rPr lang="en-US" altLang="ko-KR" dirty="0"/>
              <a:t>HTTP </a:t>
            </a:r>
            <a:r>
              <a:rPr lang="ko-KR" altLang="en-US" dirty="0"/>
              <a:t>인증 형태에서 사용자의 식별 정보를 서버에게  </a:t>
            </a:r>
            <a:r>
              <a:rPr lang="ko-KR" altLang="en-US" dirty="0" err="1" smtClean="0"/>
              <a:t>보낼때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Cookie (</a:t>
            </a:r>
            <a:r>
              <a:rPr lang="ko-KR" altLang="en-US" dirty="0" smtClean="0"/>
              <a:t>서버로부터 받은 쿠키를 다시 서버로 보냄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Host (</a:t>
            </a:r>
            <a:r>
              <a:rPr lang="ko-KR" altLang="en-US" dirty="0" smtClean="0"/>
              <a:t>요청된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나타난 </a:t>
            </a:r>
            <a:r>
              <a:rPr lang="ko-KR" altLang="en-US" dirty="0" err="1" smtClean="0"/>
              <a:t>호스트명을</a:t>
            </a:r>
            <a:r>
              <a:rPr lang="ko-KR" altLang="en-US" dirty="0" smtClean="0"/>
              <a:t> 상세히 나타낼 때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If-Modified-Since (</a:t>
            </a:r>
            <a:r>
              <a:rPr lang="ko-KR" altLang="en-US" dirty="0" smtClean="0"/>
              <a:t>브라우저가 마지막으로 요청 자료를 받은 시간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If-None-Match (Entity </a:t>
            </a:r>
            <a:r>
              <a:rPr lang="en-US" altLang="ko-KR" dirty="0"/>
              <a:t>tag</a:t>
            </a:r>
            <a:r>
              <a:rPr lang="ko-KR" altLang="en-US" dirty="0"/>
              <a:t>를 지정하기 위해 사용하며 현재 브라우저가 캐시에 어떤 데이터를 가지고 있는지 알릴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Referer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현재 요청이 처음 시작된 곳의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나타냄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User-Agent (</a:t>
            </a:r>
            <a:r>
              <a:rPr lang="ko-KR" altLang="en-US" dirty="0" smtClean="0"/>
              <a:t>요청을 하는 브라우저에 대한 정보를 나타냄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25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(Response)</a:t>
            </a:r>
            <a:r>
              <a:rPr lang="ko-KR" altLang="en-US" dirty="0" smtClean="0"/>
              <a:t> 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Cache-Control (</a:t>
            </a:r>
            <a:r>
              <a:rPr lang="ko-KR" altLang="en-US" dirty="0" smtClean="0"/>
              <a:t>캐시 처리에 대한 지시를 브라우저에게 전달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Etag</a:t>
            </a:r>
            <a:r>
              <a:rPr lang="en-US" altLang="ko-KR" dirty="0" smtClean="0"/>
              <a:t> (Entity tag</a:t>
            </a:r>
            <a:r>
              <a:rPr lang="ko-KR" altLang="en-US" dirty="0" smtClean="0"/>
              <a:t>를 나타낼 때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Expires (</a:t>
            </a:r>
            <a:r>
              <a:rPr lang="ko-KR" altLang="en-US" dirty="0" smtClean="0"/>
              <a:t>브라우저가 요청한 자원의 유효시간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Location (</a:t>
            </a:r>
            <a:r>
              <a:rPr lang="ko-KR" altLang="en-US" dirty="0" smtClean="0"/>
              <a:t>응답을 재전송할 때 목적지를 가리킴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Server (</a:t>
            </a:r>
            <a:r>
              <a:rPr lang="ko-KR" altLang="en-US" dirty="0" smtClean="0"/>
              <a:t>사용하고 있는 웹 서버의 정보를 제공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Set-Cookie (</a:t>
            </a:r>
            <a:r>
              <a:rPr lang="ko-KR" altLang="en-US" dirty="0" smtClean="0"/>
              <a:t>브라우저에게 쿠키를 생성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WWW-Authenticate (</a:t>
            </a:r>
            <a:r>
              <a:rPr lang="ko-KR" altLang="en-US" dirty="0" smtClean="0"/>
              <a:t>서버로부터 제공받는 인증서의 종류 및 상세내용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54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바디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요청이 전송하는 데이터를 담고 있는 부분</a:t>
            </a:r>
            <a:endParaRPr lang="en-US" altLang="ko-KR" dirty="0" smtClean="0"/>
          </a:p>
          <a:p>
            <a:r>
              <a:rPr lang="ko-KR" altLang="en-US" dirty="0" smtClean="0"/>
              <a:t>전송하는 데이터가 없으면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는 비어있다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59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agent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lvl="1"/>
            <a:r>
              <a:rPr lang="ko-KR" altLang="en-US" dirty="0"/>
              <a:t>모질라</a:t>
            </a:r>
            <a:r>
              <a:rPr lang="en-US" altLang="ko-KR" dirty="0"/>
              <a:t>-</a:t>
            </a:r>
            <a:r>
              <a:rPr lang="ko-KR" altLang="en-US" dirty="0" err="1"/>
              <a:t>파이어폭스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-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애플</a:t>
            </a:r>
            <a:r>
              <a:rPr lang="en-US" altLang="ko-KR" dirty="0"/>
              <a:t>-safari, </a:t>
            </a:r>
            <a:r>
              <a:rPr lang="en-US" altLang="ko-KR" dirty="0" err="1"/>
              <a:t>ms</a:t>
            </a:r>
            <a:r>
              <a:rPr lang="en-US" altLang="ko-KR" dirty="0"/>
              <a:t>-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등이 있고 최근에는 </a:t>
            </a:r>
            <a:r>
              <a:rPr lang="ko-KR" altLang="en-US" dirty="0" err="1"/>
              <a:t>모바일</a:t>
            </a:r>
            <a:r>
              <a:rPr lang="ko-KR" altLang="en-US" dirty="0"/>
              <a:t> 플랫폼 용 </a:t>
            </a:r>
            <a:r>
              <a:rPr lang="en-US" altLang="ko-KR" dirty="0" err="1"/>
              <a:t>os</a:t>
            </a:r>
            <a:r>
              <a:rPr lang="ko-KR" altLang="en-US" dirty="0"/>
              <a:t>도 많이 출시 되었다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User agent</a:t>
            </a:r>
          </a:p>
          <a:p>
            <a:pPr lvl="1"/>
            <a:r>
              <a:rPr lang="ko-KR" altLang="en-US" dirty="0" smtClean="0"/>
              <a:t>웹 브라우저의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접속할 때 각 플랫폼에 맞는 페이지로 연결하려면 거기에 맞는 정보가 필요로 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정보가 바로 </a:t>
            </a:r>
            <a:r>
              <a:rPr lang="en-US" altLang="ko-KR" dirty="0" smtClean="0"/>
              <a:t>user agent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User agent</a:t>
            </a:r>
            <a:r>
              <a:rPr lang="ko-KR" altLang="en-US" dirty="0" smtClean="0"/>
              <a:t>는 사실상 웹 헤더 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9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(</a:t>
            </a:r>
            <a:r>
              <a:rPr lang="ko-KR" altLang="en-US" dirty="0" smtClean="0"/>
              <a:t>리소스 취득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HEAD (</a:t>
            </a:r>
            <a:r>
              <a:rPr lang="ko-KR" altLang="en-US" dirty="0" smtClean="0"/>
              <a:t>메시지 헤더 취득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POST (</a:t>
            </a:r>
            <a:r>
              <a:rPr lang="ko-KR" altLang="en-US" dirty="0" smtClean="0"/>
              <a:t>내용 전송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PUT (</a:t>
            </a:r>
            <a:r>
              <a:rPr lang="ko-KR" altLang="en-US" dirty="0" smtClean="0"/>
              <a:t>내용 갱신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DELETE (</a:t>
            </a:r>
            <a:r>
              <a:rPr lang="ko-KR" altLang="en-US" dirty="0" smtClean="0"/>
              <a:t>파일 삭제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OPTIONS (</a:t>
            </a:r>
            <a:r>
              <a:rPr lang="ko-KR" altLang="en-US" dirty="0" err="1" smtClean="0"/>
              <a:t>웹서버측</a:t>
            </a:r>
            <a:r>
              <a:rPr lang="ko-KR" altLang="en-US" dirty="0" smtClean="0"/>
              <a:t> 제공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질의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TRACE (</a:t>
            </a:r>
            <a:r>
              <a:rPr lang="ko-KR" altLang="en-US" dirty="0" smtClean="0"/>
              <a:t>요청 리소스가 수신되는 경로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CONNECT (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서버와 같은 중간 서버 경유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4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GET, POST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개념</a:t>
            </a:r>
            <a:endParaRPr lang="en-US" altLang="ko-KR" dirty="0"/>
          </a:p>
          <a:p>
            <a:pPr lvl="1"/>
            <a:r>
              <a:rPr lang="en-US" altLang="ko-KR" dirty="0" smtClean="0"/>
              <a:t>GET</a:t>
            </a:r>
            <a:r>
              <a:rPr lang="ko-KR" altLang="en-US" dirty="0" smtClean="0"/>
              <a:t>은 가져오는 것</a:t>
            </a:r>
            <a:r>
              <a:rPr lang="en-US" altLang="ko-KR" dirty="0" smtClean="0"/>
              <a:t>, POST</a:t>
            </a:r>
            <a:r>
              <a:rPr lang="ko-KR" altLang="en-US" dirty="0" smtClean="0"/>
              <a:t>는 수행하는 것</a:t>
            </a:r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은 서버에서 어떤 데이터를 가져와서 보여준다거나 하는 용도이지 서버의 값이나 </a:t>
            </a:r>
            <a:r>
              <a:rPr lang="ko-KR" altLang="en-US" dirty="0" err="1" smtClean="0"/>
              <a:t>상태등을</a:t>
            </a:r>
            <a:r>
              <a:rPr lang="ko-KR" altLang="en-US" dirty="0" smtClean="0"/>
              <a:t> 바꾸지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는 서버의 값이나 상태를 바꾸기 위해서 사용한다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Link</a:t>
            </a:r>
          </a:p>
          <a:p>
            <a:pPr lvl="1"/>
            <a:r>
              <a:rPr lang="ko-KR" altLang="en-US" dirty="0" smtClean="0"/>
              <a:t>기본적으로 웹에서 모든 리소스는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할 수 있는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가지고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쉽게 말해 어떤 페이지를 보고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사람한테 그 주소를 주기 위해서 주소창의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복사해서 줄 수 있어야 한다 그 때 사용하는 방식은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</a:t>
            </a:r>
            <a:r>
              <a:rPr lang="ko-KR" altLang="en-US" dirty="0" smtClean="0"/>
              <a:t>를 할 경우에는 값이 내부적으로 전달되기 때문에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만 전달할 수 없다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가져오는 곳에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방식을 사용하는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66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유지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8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유지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r>
              <a:rPr lang="en-US" altLang="ko-KR" dirty="0"/>
              <a:t> 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dirty="0" smtClean="0"/>
              <a:t>클라이언트 로컬에 저장되는 키와 값이 들어있는 작은 데이터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인증이 유효한 시간을 명시할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 시간이 정해지면 브라우저가 종료되어도 인증이 유지된다는 특징이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클라이언트의 상태 정보를 로컬에 저장했다가 참조한다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클라이언트에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개까지 쿠키저장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도메인당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값만 가질 수 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쿠키값은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4KB</a:t>
            </a:r>
            <a:r>
              <a:rPr lang="ko-KR" altLang="en-US" dirty="0" smtClean="0"/>
              <a:t>까지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Response-Header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Set-Cookie </a:t>
            </a:r>
            <a:r>
              <a:rPr lang="ko-KR" altLang="en-US" dirty="0" smtClean="0"/>
              <a:t>속성을 사용하면 클라이언트에 쿠키를 만들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사용자가 따로 요청하지 않아도 브라우저가 </a:t>
            </a:r>
            <a:r>
              <a:rPr lang="ko-KR" altLang="en-US" dirty="0" err="1" smtClean="0"/>
              <a:t>요청시에</a:t>
            </a:r>
            <a:r>
              <a:rPr lang="ko-KR" altLang="en-US" dirty="0" smtClean="0"/>
              <a:t> 요청 헤더를 넣어서 자동으로 서버에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9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동작방식</a:t>
            </a:r>
            <a:endParaRPr lang="en-US" altLang="ko-KR" dirty="0" smtClean="0"/>
          </a:p>
          <a:p>
            <a:r>
              <a:rPr lang="ko-KR" altLang="en-US" dirty="0" smtClean="0"/>
              <a:t>응답코드</a:t>
            </a:r>
            <a:endParaRPr lang="en-US" altLang="ko-KR" dirty="0" smtClean="0"/>
          </a:p>
          <a:p>
            <a:r>
              <a:rPr lang="ko-KR" altLang="en-US" dirty="0" smtClean="0"/>
              <a:t>헤더와 바디</a:t>
            </a:r>
            <a:endParaRPr lang="en-US" altLang="ko-KR" dirty="0" smtClean="0"/>
          </a:p>
          <a:p>
            <a:r>
              <a:rPr lang="en-US" altLang="ko-KR" dirty="0" smtClean="0"/>
              <a:t>User agent</a:t>
            </a:r>
          </a:p>
          <a:p>
            <a:r>
              <a:rPr lang="en-US" altLang="ko-KR" dirty="0" smtClean="0"/>
              <a:t>Request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세션 유지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5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유지 방법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세션 </a:t>
            </a:r>
            <a:r>
              <a:rPr lang="en-US" altLang="ko-KR" dirty="0" smtClean="0"/>
              <a:t>(Session)</a:t>
            </a:r>
          </a:p>
          <a:p>
            <a:pPr lvl="1"/>
            <a:r>
              <a:rPr lang="ko-KR" altLang="en-US" dirty="0"/>
              <a:t>세션은 쿠키 기반으로 하고 있지만</a:t>
            </a:r>
            <a:r>
              <a:rPr lang="en-US" altLang="ko-KR" dirty="0"/>
              <a:t>, </a:t>
            </a:r>
            <a:r>
              <a:rPr lang="ko-KR" altLang="en-US" dirty="0"/>
              <a:t>사용자 정보 파일을 브라우저에 저장하는 쿠키와 달리 세션은 서버 측에서 관리한다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서버에서는 클라이언트를 구분하기 위해 세션 </a:t>
            </a:r>
            <a:r>
              <a:rPr lang="en-US" altLang="ko-KR" dirty="0"/>
              <a:t>ID</a:t>
            </a:r>
            <a:r>
              <a:rPr lang="ko-KR" altLang="en-US" dirty="0"/>
              <a:t>를 부여하며 웹 브라우저가 서버에 접속해서 브라우저를 종료할 때까지 인증상태를 유지한다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접속 시간에 제한을 두어 일정 시간 응답이 없다면 정보가 유지되지 않게 설정이 가능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 </a:t>
            </a:r>
            <a:r>
              <a:rPr lang="ko-KR" altLang="en-US" dirty="0"/>
              <a:t>대한 정보를 서버에 두기 때문에 쿠키보다 보안에 좋지만</a:t>
            </a:r>
            <a:r>
              <a:rPr lang="en-US" altLang="ko-KR" dirty="0"/>
              <a:t>, </a:t>
            </a:r>
            <a:r>
              <a:rPr lang="ko-KR" altLang="en-US" dirty="0"/>
              <a:t>사용자가 많아질수록 서버 메모리를 많이 차지하게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동접자</a:t>
            </a:r>
            <a:r>
              <a:rPr lang="ko-KR" altLang="en-US" dirty="0"/>
              <a:t> 수가 많은 웹 사이트인 경우 서버에 과부하를 주게 되므로 성능 저하의 요인이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31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(JSON Web Token)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JWT</a:t>
            </a:r>
          </a:p>
          <a:p>
            <a:pPr lvl="1"/>
            <a:r>
              <a:rPr lang="ko-KR" altLang="en-US" dirty="0" smtClean="0"/>
              <a:t>사용자의 수 만큼 서버 메모리를 차지하는 문제들을 보완한 </a:t>
            </a:r>
            <a:r>
              <a:rPr lang="ko-KR" altLang="en-US" sz="1800" b="1" dirty="0" smtClean="0"/>
              <a:t>토큰 기반의 인증방식</a:t>
            </a:r>
            <a:endParaRPr lang="en-US" altLang="ko-KR" sz="1800" b="1" dirty="0"/>
          </a:p>
          <a:p>
            <a:r>
              <a:rPr lang="en-US" altLang="ko-KR" dirty="0" smtClean="0"/>
              <a:t>Header, payload, signature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err="1" smtClean="0"/>
              <a:t>Typ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토큰의 타입을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Alg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알고리즘 지정</a:t>
            </a:r>
            <a:endParaRPr lang="en-US" altLang="ko-KR" dirty="0" smtClean="0"/>
          </a:p>
          <a:p>
            <a:r>
              <a:rPr lang="en-US" altLang="ko-KR" dirty="0" smtClean="0"/>
              <a:t>Payload</a:t>
            </a:r>
          </a:p>
          <a:p>
            <a:pPr lvl="1"/>
            <a:r>
              <a:rPr lang="ko-KR" altLang="en-US" dirty="0" smtClean="0"/>
              <a:t>토큰에서 사용할 정보가 담겨있고 클레임이라 부르는 것이 저장되어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Key/value </a:t>
            </a:r>
            <a:r>
              <a:rPr lang="ko-KR" altLang="en-US" dirty="0" smtClean="0"/>
              <a:t>방식으로 이루어져있으며 다수의 정보를 넣을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Signature</a:t>
            </a:r>
          </a:p>
          <a:p>
            <a:pPr lvl="1"/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payload</a:t>
            </a:r>
            <a:r>
              <a:rPr lang="ko-KR" altLang="en-US" dirty="0" smtClean="0"/>
              <a:t>의 각 값을 </a:t>
            </a:r>
            <a:r>
              <a:rPr lang="en-US" altLang="ko-KR" dirty="0" smtClean="0"/>
              <a:t>BASE64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값을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이용해 헤더에서 정의한 알고리즘으로 </a:t>
            </a:r>
            <a:r>
              <a:rPr lang="ko-KR" altLang="en-US" dirty="0" err="1" smtClean="0"/>
              <a:t>해싱을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값을 다시 </a:t>
            </a:r>
            <a:r>
              <a:rPr lang="en-US" altLang="ko-KR" dirty="0" smtClean="0"/>
              <a:t>BASE64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인코딩하여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918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동작방식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https://whitecode.tistory.com/25</a:t>
            </a:r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ko-KR" altLang="en-US" dirty="0" smtClean="0"/>
              <a:t>응답코드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://namu.wiki/w/HTTP/%</a:t>
            </a:r>
            <a:r>
              <a:rPr lang="en-US" altLang="ko-KR" dirty="0" smtClean="0">
                <a:hlinkClick r:id="rId3"/>
              </a:rPr>
              <a:t>EC%9D%91%EB%8B%B5%20%EC%BD%94%EB%93%9C</a:t>
            </a:r>
            <a:endParaRPr lang="en-US" altLang="ko-KR" dirty="0"/>
          </a:p>
          <a:p>
            <a:r>
              <a:rPr lang="ko-KR" altLang="en-US" dirty="0" smtClean="0"/>
              <a:t>헤더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https://prayer15.tistory.com/entry/http-header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https://zzsza.github.io/development/2019/03/01/http-structure/</a:t>
            </a:r>
            <a:endParaRPr lang="en-US" altLang="ko-KR" dirty="0"/>
          </a:p>
          <a:p>
            <a:r>
              <a:rPr lang="en-US" altLang="ko-KR" dirty="0" smtClean="0"/>
              <a:t>User agent</a:t>
            </a:r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https://namu.wiki/w/%</a:t>
            </a:r>
            <a:r>
              <a:rPr lang="en-US" altLang="ko-KR" dirty="0" smtClean="0">
                <a:hlinkClick r:id="rId6"/>
              </a:rPr>
              <a:t>EC%82%AC%EC%9A%A9%EC%9E%90%20%EC%97%90%EC%9D%B4%EC%A0%84%ED%8A%B8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22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www.ktword.co.kr/word/abbr_view.php?m_temp1=3791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blog.outsider.ne.kr/312</a:t>
            </a:r>
            <a:endParaRPr lang="en-US" altLang="ko-KR" dirty="0" smtClean="0"/>
          </a:p>
          <a:p>
            <a:r>
              <a:rPr lang="ko-KR" altLang="en-US" dirty="0" smtClean="0"/>
              <a:t>세션 유지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interconnection.tistory.com/74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https://elfinlas.github.io/2018/08/12/whatisjwt-01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8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동작방식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TCP 3-Way-Hanshake</a:t>
            </a:r>
            <a:r>
              <a:rPr lang="ko-KR" altLang="en-US" dirty="0" smtClean="0"/>
              <a:t>과정으로 </a:t>
            </a:r>
            <a:r>
              <a:rPr lang="ko-KR" altLang="en-US" dirty="0" err="1" smtClean="0"/>
              <a:t>브라우져와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이 이루어지고 이후 </a:t>
            </a:r>
            <a:r>
              <a:rPr lang="ko-KR" altLang="en-US" dirty="0" err="1" smtClean="0"/>
              <a:t>브라우져의</a:t>
            </a:r>
            <a:r>
              <a:rPr lang="ko-KR" altLang="en-US" dirty="0" smtClean="0"/>
              <a:t> 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의한 웹 서버의 응답</a:t>
            </a:r>
            <a:r>
              <a:rPr lang="en-US" altLang="ko-KR" dirty="0" smtClean="0"/>
              <a:t>(response)</a:t>
            </a:r>
            <a:r>
              <a:rPr lang="ko-KR" altLang="en-US" dirty="0" smtClean="0"/>
              <a:t>로 이루어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8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ttp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응답코드 종류</a:t>
            </a:r>
            <a:endParaRPr lang="en-US" altLang="ko-KR" dirty="0"/>
          </a:p>
          <a:p>
            <a:pPr lvl="1"/>
            <a:r>
              <a:rPr lang="en-US" altLang="ko-KR" dirty="0" smtClean="0"/>
              <a:t>1. 1xx (</a:t>
            </a:r>
            <a:r>
              <a:rPr lang="ko-KR" altLang="en-US" dirty="0" smtClean="0"/>
              <a:t>정보전달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2. 2xx 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3xx (</a:t>
            </a:r>
            <a:r>
              <a:rPr lang="ko-KR" altLang="en-US" dirty="0" err="1"/>
              <a:t>리다이렉션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4. 4xx (</a:t>
            </a:r>
            <a:r>
              <a:rPr lang="ko-KR" altLang="en-US" dirty="0"/>
              <a:t>클라이언트 오류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5. 5xx (</a:t>
            </a:r>
            <a:r>
              <a:rPr lang="ko-KR" altLang="en-US" dirty="0"/>
              <a:t>서버 오류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1xx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정보 전달</a:t>
            </a:r>
            <a:r>
              <a:rPr lang="en-US" altLang="ko-KR" sz="2500" b="1" dirty="0"/>
              <a:t>: </a:t>
            </a:r>
            <a:r>
              <a:rPr lang="ko-KR" altLang="en-US" dirty="0"/>
              <a:t>요청을 받았고</a:t>
            </a:r>
            <a:r>
              <a:rPr lang="en-US" altLang="ko-KR" dirty="0"/>
              <a:t>, </a:t>
            </a:r>
            <a:r>
              <a:rPr lang="ko-KR" altLang="en-US" dirty="0"/>
              <a:t>작업을 진행 중이라는 의미이다</a:t>
            </a:r>
            <a:r>
              <a:rPr lang="en-US" altLang="ko-KR" dirty="0"/>
              <a:t>. HTTP/1.0 </a:t>
            </a:r>
            <a:r>
              <a:rPr lang="ko-KR" altLang="en-US" dirty="0"/>
              <a:t>이후 정의되지 않았다</a:t>
            </a:r>
            <a:r>
              <a:rPr lang="en-US" altLang="ko-KR" dirty="0"/>
              <a:t>. </a:t>
            </a:r>
            <a:r>
              <a:rPr lang="ko-KR" altLang="en-US" dirty="0"/>
              <a:t>서버들도 클라이언트에게 이 코드를 보내지는 않는다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101</a:t>
            </a:r>
            <a:r>
              <a:rPr lang="ko-KR" altLang="en-US" dirty="0"/>
              <a:t>의 경우 </a:t>
            </a:r>
            <a:r>
              <a:rPr lang="en-US" altLang="ko-KR" dirty="0" err="1"/>
              <a:t>WebSocket</a:t>
            </a:r>
            <a:r>
              <a:rPr lang="en-US" altLang="ko-KR" dirty="0"/>
              <a:t> </a:t>
            </a:r>
            <a:r>
              <a:rPr lang="ko-KR" altLang="en-US" dirty="0"/>
              <a:t>등에서 쓰인다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100(Continue)</a:t>
            </a:r>
          </a:p>
          <a:p>
            <a:r>
              <a:rPr lang="en-US" altLang="ko-KR" dirty="0" smtClean="0"/>
              <a:t>101(Switching Protocols)</a:t>
            </a:r>
          </a:p>
          <a:p>
            <a:r>
              <a:rPr lang="en-US" altLang="ko-KR" dirty="0" smtClean="0"/>
              <a:t>102(Processing)</a:t>
            </a:r>
          </a:p>
        </p:txBody>
      </p:sp>
    </p:spTree>
    <p:extLst>
      <p:ext uri="{BB962C8B-B14F-4D97-AF65-F5344CB8AC3E}">
        <p14:creationId xmlns:p14="http://schemas.microsoft.com/office/powerpoint/2010/main" val="38518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2xx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성공</a:t>
            </a:r>
            <a:r>
              <a:rPr lang="en-US" altLang="ko-KR" sz="2500" b="1" dirty="0"/>
              <a:t>: </a:t>
            </a:r>
            <a:r>
              <a:rPr lang="ko-KR" altLang="en-US" dirty="0"/>
              <a:t>이 작업을 성공적으로 받았고</a:t>
            </a:r>
            <a:r>
              <a:rPr lang="en-US" altLang="ko-KR" dirty="0"/>
              <a:t>, </a:t>
            </a:r>
            <a:r>
              <a:rPr lang="ko-KR" altLang="en-US" dirty="0"/>
              <a:t>이해했으며</a:t>
            </a:r>
            <a:r>
              <a:rPr lang="en-US" altLang="ko-KR" dirty="0"/>
              <a:t>, </a:t>
            </a:r>
            <a:r>
              <a:rPr lang="ko-KR" altLang="en-US" dirty="0"/>
              <a:t>받아들여졌다는 의미이다</a:t>
            </a:r>
            <a:r>
              <a:rPr lang="en-US" altLang="ko-KR" dirty="0"/>
              <a:t>. 200</a:t>
            </a:r>
            <a:r>
              <a:rPr lang="ko-KR" altLang="en-US" dirty="0"/>
              <a:t>과 </a:t>
            </a:r>
            <a:r>
              <a:rPr lang="en-US" altLang="ko-KR" dirty="0"/>
              <a:t>206</a:t>
            </a:r>
            <a:r>
              <a:rPr lang="ko-KR" altLang="en-US" dirty="0"/>
              <a:t>을 제외하고는 </a:t>
            </a:r>
            <a:r>
              <a:rPr lang="ko-KR" altLang="en-US" dirty="0" smtClean="0"/>
              <a:t>볼 </a:t>
            </a:r>
            <a:r>
              <a:rPr lang="ko-KR" altLang="en-US" dirty="0"/>
              <a:t>일이 거의 없는 코드들이다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200(OK : </a:t>
            </a:r>
            <a:r>
              <a:rPr lang="ko-KR" altLang="en-US" dirty="0" smtClean="0"/>
              <a:t>성공적으로 처리했을 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206(</a:t>
            </a:r>
            <a:r>
              <a:rPr lang="en-US" altLang="ko-KR" dirty="0" err="1" smtClean="0"/>
              <a:t>Patrial</a:t>
            </a:r>
            <a:r>
              <a:rPr lang="en-US" altLang="ko-KR" dirty="0" smtClean="0"/>
              <a:t> Content :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일부 부분만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3xx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 err="1"/>
              <a:t>리다이렉션</a:t>
            </a:r>
            <a:r>
              <a:rPr lang="en-US" altLang="ko-KR" sz="2500" b="1" dirty="0"/>
              <a:t>: </a:t>
            </a:r>
            <a:r>
              <a:rPr lang="ko-KR" altLang="en-US" dirty="0"/>
              <a:t>이 요청을 완료하기 위해서는 </a:t>
            </a:r>
            <a:r>
              <a:rPr lang="ko-KR" altLang="en-US" dirty="0" err="1"/>
              <a:t>리다이렉션이</a:t>
            </a:r>
            <a:r>
              <a:rPr lang="ko-KR" altLang="en-US" dirty="0"/>
              <a:t> 이루어져야 한다는 의미이다</a:t>
            </a:r>
            <a:r>
              <a:rPr lang="en-US" altLang="ko-KR" dirty="0"/>
              <a:t>. </a:t>
            </a:r>
            <a:r>
              <a:rPr lang="ko-KR" altLang="en-US" dirty="0"/>
              <a:t>짧은 주소</a:t>
            </a:r>
            <a:r>
              <a:rPr lang="en-US" altLang="ko-KR" dirty="0"/>
              <a:t>(</a:t>
            </a:r>
            <a:r>
              <a:rPr lang="ko-KR" altLang="en-US" dirty="0"/>
              <a:t>단축 </a:t>
            </a:r>
            <a:r>
              <a:rPr lang="en-US" altLang="ko-KR" dirty="0"/>
              <a:t>URL) </a:t>
            </a:r>
            <a:r>
              <a:rPr lang="ko-KR" altLang="en-US" dirty="0"/>
              <a:t>서비스의 경우 접속 시 </a:t>
            </a:r>
            <a:r>
              <a:rPr lang="en-US" altLang="ko-KR" dirty="0"/>
              <a:t>301</a:t>
            </a:r>
            <a:r>
              <a:rPr lang="ko-KR" altLang="en-US" dirty="0"/>
              <a:t>이나 </a:t>
            </a:r>
            <a:r>
              <a:rPr lang="en-US" altLang="ko-KR" dirty="0"/>
              <a:t>302 </a:t>
            </a:r>
            <a:r>
              <a:rPr lang="ko-KR" altLang="en-US" dirty="0"/>
              <a:t>코드를 보내고</a:t>
            </a:r>
            <a:r>
              <a:rPr lang="en-US" altLang="ko-KR" dirty="0"/>
              <a:t>, </a:t>
            </a:r>
            <a:r>
              <a:rPr lang="ko-KR" altLang="en-US" dirty="0"/>
              <a:t>헤더의 </a:t>
            </a:r>
            <a:r>
              <a:rPr lang="en-US" altLang="ko-KR" dirty="0"/>
              <a:t>location</a:t>
            </a:r>
            <a:r>
              <a:rPr lang="ko-KR" altLang="en-US" dirty="0"/>
              <a:t>에 </a:t>
            </a:r>
            <a:r>
              <a:rPr lang="ko-KR" altLang="en-US" dirty="0" err="1"/>
              <a:t>리다이렉션할</a:t>
            </a:r>
            <a:r>
              <a:rPr lang="ko-KR" altLang="en-US" dirty="0"/>
              <a:t> 실제 </a:t>
            </a:r>
            <a:r>
              <a:rPr lang="en-US" altLang="ko-KR" dirty="0"/>
              <a:t>URL</a:t>
            </a:r>
            <a:r>
              <a:rPr lang="ko-KR" altLang="en-US" dirty="0"/>
              <a:t>을 적어 보낸다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301(Moved Permanently : </a:t>
            </a:r>
            <a:r>
              <a:rPr lang="ko-KR" altLang="en-US" dirty="0" smtClean="0"/>
              <a:t>영구적으로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이동했을 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302(Found : </a:t>
            </a:r>
            <a:r>
              <a:rPr lang="ko-KR" altLang="en-US" dirty="0" smtClean="0"/>
              <a:t>다른 페이지로 이동하지만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바뀔 수 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1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4xx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500" b="1" dirty="0"/>
              <a:t>클라이언트 오류</a:t>
            </a:r>
            <a:r>
              <a:rPr lang="en-US" altLang="ko-KR" sz="2500" b="1" dirty="0"/>
              <a:t>: </a:t>
            </a:r>
            <a:r>
              <a:rPr lang="ko-KR" altLang="en-US" dirty="0"/>
              <a:t>이 요청은 올바르지 않다는 의미이다</a:t>
            </a:r>
            <a:r>
              <a:rPr lang="en-US" altLang="ko-KR" dirty="0"/>
              <a:t>. </a:t>
            </a:r>
            <a:r>
              <a:rPr lang="ko-KR" altLang="en-US" dirty="0"/>
              <a:t>여기서부터 브라우저에 직접 표출된다</a:t>
            </a:r>
            <a:r>
              <a:rPr lang="en-US" altLang="ko-KR" dirty="0"/>
              <a:t>. </a:t>
            </a:r>
            <a:r>
              <a:rPr lang="ko-KR" altLang="en-US" dirty="0"/>
              <a:t>굵게 강조된 것은 자주 보이는 오류들이다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400(Bad Request : </a:t>
            </a:r>
            <a:r>
              <a:rPr lang="ko-KR" altLang="en-US" dirty="0" smtClean="0"/>
              <a:t>요청 자체가 </a:t>
            </a:r>
            <a:r>
              <a:rPr lang="ko-KR" altLang="en-US" dirty="0" err="1" smtClean="0"/>
              <a:t>잘못되었을때</a:t>
            </a:r>
            <a:r>
              <a:rPr lang="ko-KR" altLang="en-US" dirty="0" smtClean="0"/>
              <a:t> 사용하는 코드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401(Unauthorized : </a:t>
            </a:r>
            <a:r>
              <a:rPr lang="ko-KR" altLang="en-US" dirty="0" smtClean="0"/>
              <a:t>인증이 필요한 리소스에 인증 없이 접근할 경우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코드를 사용할 때에는 반드시 브라우저에게 어느 인증방식을 사용할 것인지 보내주어야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권한이 없을 경우 </a:t>
            </a:r>
            <a:r>
              <a:rPr lang="en-US" altLang="ko-KR" dirty="0" smtClean="0"/>
              <a:t>403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403(Forbidden : </a:t>
            </a:r>
            <a:r>
              <a:rPr lang="ko-KR" altLang="en-US" dirty="0" smtClean="0"/>
              <a:t>서버가 요청을 거부할 때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해당 사용자를 차단했거나 서버에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이 없는 경우에도 발생할 수 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404(Not Found : </a:t>
            </a:r>
            <a:r>
              <a:rPr lang="ko-KR" altLang="en-US" dirty="0" smtClean="0"/>
              <a:t>찾는 리소스가 없다는 뜻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408(Request Timeout : </a:t>
            </a:r>
            <a:r>
              <a:rPr lang="ko-KR" altLang="en-US" dirty="0" smtClean="0"/>
              <a:t>요청 중 시간이 초과 되었을 때 사용하는 코드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/>
              <a:t>서버 오류</a:t>
            </a:r>
            <a:r>
              <a:rPr lang="en-US" altLang="ko-KR" sz="2500" b="1" dirty="0"/>
              <a:t>: </a:t>
            </a:r>
            <a:r>
              <a:rPr lang="ko-KR" altLang="en-US" dirty="0"/>
              <a:t>올바른 요청에 대해 서버가 응답할 수 없다는 의미이다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500(Internal Server Error : </a:t>
            </a:r>
            <a:r>
              <a:rPr lang="ko-KR" altLang="en-US" dirty="0" smtClean="0"/>
              <a:t>서버에 오류가 발생해 작업을 수행할 수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설정이나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요청을 통해 호출한 문서가 실제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문서가 아니라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등의 프로그램일 경우 그 프로그램이 동작하다 세미콜론 빼먹는 등의 각종 에러로 </a:t>
            </a:r>
            <a:r>
              <a:rPr lang="ko-KR" altLang="en-US" dirty="0" err="1" smtClean="0"/>
              <a:t>비정상종료하는경우</a:t>
            </a:r>
            <a:r>
              <a:rPr lang="ko-KR" altLang="en-US" dirty="0" smtClean="0"/>
              <a:t> 이 응답코드를 보낸다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502(Bad Gateway : </a:t>
            </a:r>
            <a:r>
              <a:rPr lang="ko-KR" altLang="en-US" dirty="0" err="1" smtClean="0"/>
              <a:t>게이트웨이가</a:t>
            </a:r>
            <a:r>
              <a:rPr lang="ko-KR" altLang="en-US" dirty="0" smtClean="0"/>
              <a:t> 잘못 되었을 때 나온다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503(Service Temporarily Unavailable : </a:t>
            </a:r>
            <a:r>
              <a:rPr lang="ko-KR" altLang="en-US" dirty="0" smtClean="0"/>
              <a:t>서버를 현재 일시적으로 사용할 수 없을 때 뜬다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520(Unknown Error : </a:t>
            </a:r>
            <a:r>
              <a:rPr lang="ko-KR" altLang="en-US" dirty="0" err="1" smtClean="0"/>
              <a:t>알수없는</a:t>
            </a:r>
            <a:r>
              <a:rPr lang="ko-KR" altLang="en-US" dirty="0" smtClean="0"/>
              <a:t> 오류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1152</Words>
  <Application>Microsoft Office PowerPoint</Application>
  <PresentationFormat>와이드스크린</PresentationFormat>
  <Paragraphs>168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HY그래픽M</vt:lpstr>
      <vt:lpstr>맑은 고딕</vt:lpstr>
      <vt:lpstr>Arial</vt:lpstr>
      <vt:lpstr>Trebuchet MS</vt:lpstr>
      <vt:lpstr>Wingdings 3</vt:lpstr>
      <vt:lpstr>패싯</vt:lpstr>
      <vt:lpstr>http 프로토콜의 구성요소</vt:lpstr>
      <vt:lpstr>목차</vt:lpstr>
      <vt:lpstr>http 동작방식</vt:lpstr>
      <vt:lpstr>http 응답코드</vt:lpstr>
      <vt:lpstr>1xx 응답코드</vt:lpstr>
      <vt:lpstr>2xx 응답코드</vt:lpstr>
      <vt:lpstr>3xx 응답코드</vt:lpstr>
      <vt:lpstr>4xx 응답코드</vt:lpstr>
      <vt:lpstr>5xx 응답코드</vt:lpstr>
      <vt:lpstr>http 헤더(Header)</vt:lpstr>
      <vt:lpstr>http 일반 헤더</vt:lpstr>
      <vt:lpstr>http 요청(Request) 헤더</vt:lpstr>
      <vt:lpstr>http 응답(Response) 헤더</vt:lpstr>
      <vt:lpstr>http 바디</vt:lpstr>
      <vt:lpstr>User agent</vt:lpstr>
      <vt:lpstr>Request 메소드</vt:lpstr>
      <vt:lpstr>GET, POST 차이</vt:lpstr>
      <vt:lpstr>세션 유지 방법</vt:lpstr>
      <vt:lpstr>세션 유지 방법 (쿠키)</vt:lpstr>
      <vt:lpstr>세션 유지 방법 (세션)</vt:lpstr>
      <vt:lpstr>JWT (JSON Web Token)</vt:lpstr>
      <vt:lpstr>자료 출처 1</vt:lpstr>
      <vt:lpstr>자료 출처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프로토콜의 구성요소</dc:title>
  <dc:creator>이 지현</dc:creator>
  <cp:lastModifiedBy>이 지현</cp:lastModifiedBy>
  <cp:revision>17</cp:revision>
  <dcterms:created xsi:type="dcterms:W3CDTF">2019-04-24T17:05:09Z</dcterms:created>
  <dcterms:modified xsi:type="dcterms:W3CDTF">2019-04-24T19:38:11Z</dcterms:modified>
</cp:coreProperties>
</file>