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30/10/14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30/10/14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30/10/14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30/10/14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30/10/14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30/10/14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30/10/14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30/10/14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30/10/14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8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30/10/14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30/10/14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563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FF52-B5D1-2E48-9B39-2454B8FABFD7}" type="datetimeFigureOut">
              <a:rPr lang="en-US" smtClean="0"/>
              <a:t>30/10/14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0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1500">
                <a:latin typeface="Arial"/>
              </a:defRPr>
            </a:pPr>
            <a:r>
              <a:t>HELLO</a:t>
            </a:r>
            <a:br/>
            <a:r>
              <a:t>WORLD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964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Yaadhav Raaj</dc:creator>
  <cp:lastModifiedBy>Yaadhav Raaj</cp:lastModifiedBy>
  <cp:revision>2</cp:revision>
  <cp:lastPrinted>2014-10-29T16:15:27Z</cp:lastPrinted>
  <dcterms:created xsi:type="dcterms:W3CDTF">2014-10-29T16:13:34Z</dcterms:created>
  <dcterms:modified xsi:type="dcterms:W3CDTF">2014-10-29T16:27:01Z</dcterms:modified>
</cp:coreProperties>
</file>