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F52-B5D1-2E48-9B39-2454B8FABFD7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F585-9F1A-1F47-A8F0-BF5AC855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TO LT15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20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TEN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STUDENT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AREA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FOUR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60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FIVE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7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SIX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77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SEVEN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77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EIGHT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02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EXEC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CLASS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58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TUT ONE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9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2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72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TWO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1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NINE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12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FOUR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99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NUS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HACKERS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22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SIX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99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EVELEN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08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EIGHT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37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TWO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NINE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7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CANTEEN</a:t>
            </a:r>
          </a:p>
        </p:txBody>
      </p:sp>
    </p:spTree>
    <p:extLst>
      <p:ext uri="{BB962C8B-B14F-4D97-AF65-F5344CB8AC3E}">
        <p14:creationId xmlns:p14="http://schemas.microsoft.com/office/powerpoint/2010/main" val="11806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SIX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566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STAIRS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 ST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553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STAIRS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 ED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62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CURB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ONE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60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GLASS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DOOR</a:t>
            </a:r>
            <a:endParaRPr lang="en-US" sz="115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LOBBY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48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LINKWAY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55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FOUR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8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FIVE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48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P EIGHT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142" y="1146983"/>
            <a:ext cx="8698492" cy="4424075"/>
          </a:xfrm>
          <a:prstGeom prst="rect">
            <a:avLst/>
          </a:prstGeom>
          <a:solidFill>
            <a:srgbClr val="00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>
                <a:latin typeface="Arial"/>
                <a:cs typeface="Arial"/>
              </a:rPr>
              <a:t>SEMINAR</a:t>
            </a:r>
          </a:p>
          <a:p>
            <a:pPr algn="ctr"/>
            <a:r>
              <a:rPr lang="en-US" sz="11500" b="1" dirty="0" smtClean="0">
                <a:latin typeface="Arial"/>
                <a:cs typeface="Arial"/>
              </a:rPr>
              <a:t>TWO</a:t>
            </a:r>
            <a:endParaRPr lang="en-US" sz="1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77</Words>
  <Application>Microsoft Macintosh PowerPoint</Application>
  <PresentationFormat>On-screen Show (4:3)</PresentationFormat>
  <Paragraphs>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Yaadhav Raaj</dc:creator>
  <cp:lastModifiedBy>Yaadhav Raaj</cp:lastModifiedBy>
  <cp:revision>9</cp:revision>
  <cp:lastPrinted>2014-10-29T16:15:27Z</cp:lastPrinted>
  <dcterms:created xsi:type="dcterms:W3CDTF">2014-10-29T16:13:34Z</dcterms:created>
  <dcterms:modified xsi:type="dcterms:W3CDTF">2014-11-11T17:56:35Z</dcterms:modified>
</cp:coreProperties>
</file>