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7" r:id="rId33"/>
    <p:sldId id="292" r:id="rId34"/>
    <p:sldId id="288" r:id="rId35"/>
    <p:sldId id="293" r:id="rId36"/>
    <p:sldId id="291" r:id="rId37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DE"/>
    <a:srgbClr val="00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FF52-B5D1-2E48-9B39-2454B8FABFD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TO LT15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20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TEN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STUDENT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AREA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FOUR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60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FIVE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7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SIX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77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SEVEN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77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EIGHT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02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EXEC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61858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TUT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5809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2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03072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73751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370912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410599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NUS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HACKERS</a:t>
            </a:r>
          </a:p>
        </p:txBody>
      </p:sp>
    </p:spTree>
    <p:extLst>
      <p:ext uri="{BB962C8B-B14F-4D97-AF65-F5344CB8AC3E}">
        <p14:creationId xmlns:p14="http://schemas.microsoft.com/office/powerpoint/2010/main" val="219322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SIX</a:t>
            </a:r>
          </a:p>
        </p:txBody>
      </p:sp>
    </p:spTree>
    <p:extLst>
      <p:ext uri="{BB962C8B-B14F-4D97-AF65-F5344CB8AC3E}">
        <p14:creationId xmlns:p14="http://schemas.microsoft.com/office/powerpoint/2010/main" val="322099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EVELEN</a:t>
            </a:r>
          </a:p>
        </p:txBody>
      </p:sp>
    </p:spTree>
    <p:extLst>
      <p:ext uri="{BB962C8B-B14F-4D97-AF65-F5344CB8AC3E}">
        <p14:creationId xmlns:p14="http://schemas.microsoft.com/office/powerpoint/2010/main" val="379408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EIGHT</a:t>
            </a:r>
          </a:p>
        </p:txBody>
      </p:sp>
    </p:spTree>
    <p:extLst>
      <p:ext uri="{BB962C8B-B14F-4D97-AF65-F5344CB8AC3E}">
        <p14:creationId xmlns:p14="http://schemas.microsoft.com/office/powerpoint/2010/main" val="215937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22947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CANTEEN</a:t>
            </a:r>
          </a:p>
        </p:txBody>
      </p:sp>
    </p:spTree>
    <p:extLst>
      <p:ext uri="{BB962C8B-B14F-4D97-AF65-F5344CB8AC3E}">
        <p14:creationId xmlns:p14="http://schemas.microsoft.com/office/powerpoint/2010/main" val="11806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SIX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566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STAIRS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 ST</a:t>
            </a:r>
          </a:p>
        </p:txBody>
      </p:sp>
    </p:spTree>
    <p:extLst>
      <p:ext uri="{BB962C8B-B14F-4D97-AF65-F5344CB8AC3E}">
        <p14:creationId xmlns:p14="http://schemas.microsoft.com/office/powerpoint/2010/main" val="464553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STAIRS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 ED</a:t>
            </a:r>
          </a:p>
        </p:txBody>
      </p:sp>
    </p:spTree>
    <p:extLst>
      <p:ext uri="{BB962C8B-B14F-4D97-AF65-F5344CB8AC3E}">
        <p14:creationId xmlns:p14="http://schemas.microsoft.com/office/powerpoint/2010/main" val="1265625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CURB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800603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CURB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32068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GLASS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8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GLASS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827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GLASS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TWO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42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LOBBY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48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LINKWAY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5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FOUR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8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FIVE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48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EIGHT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TWO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Office PowerPoint</Application>
  <PresentationFormat>On-screen Show (4:3)</PresentationFormat>
  <Paragraphs>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Yaadhav Raaj</dc:creator>
  <cp:lastModifiedBy>ReleaseStation</cp:lastModifiedBy>
  <cp:revision>13</cp:revision>
  <cp:lastPrinted>2014-11-12T08:39:06Z</cp:lastPrinted>
  <dcterms:created xsi:type="dcterms:W3CDTF">2014-10-29T16:13:34Z</dcterms:created>
  <dcterms:modified xsi:type="dcterms:W3CDTF">2014-11-12T08:39:25Z</dcterms:modified>
</cp:coreProperties>
</file>