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F0B78-7094-45FA-8EF6-3FF9A1EFBB8E}" v="17" dt="2024-04-23T23:03:0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Hernandez Perez" userId="34f4a030-a7f1-440a-80f8-82a645687b10" providerId="ADAL" clId="{895F0B78-7094-45FA-8EF6-3FF9A1EFBB8E}"/>
    <pc:docChg chg="custSel modSld">
      <pc:chgData name="Emmanuel Hernandez Perez" userId="34f4a030-a7f1-440a-80f8-82a645687b10" providerId="ADAL" clId="{895F0B78-7094-45FA-8EF6-3FF9A1EFBB8E}" dt="2024-04-23T23:03:08.286" v="37" actId="14100"/>
      <pc:docMkLst>
        <pc:docMk/>
      </pc:docMkLst>
      <pc:sldChg chg="addSp delSp modSp mod">
        <pc:chgData name="Emmanuel Hernandez Perez" userId="34f4a030-a7f1-440a-80f8-82a645687b10" providerId="ADAL" clId="{895F0B78-7094-45FA-8EF6-3FF9A1EFBB8E}" dt="2024-04-23T23:03:08.286" v="37" actId="14100"/>
        <pc:sldMkLst>
          <pc:docMk/>
          <pc:sldMk cId="977564057" sldId="256"/>
        </pc:sldMkLst>
        <pc:spChg chg="mod">
          <ac:chgData name="Emmanuel Hernandez Perez" userId="34f4a030-a7f1-440a-80f8-82a645687b10" providerId="ADAL" clId="{895F0B78-7094-45FA-8EF6-3FF9A1EFBB8E}" dt="2024-04-17T16:32:41.523" v="14" actId="553"/>
          <ac:spMkLst>
            <pc:docMk/>
            <pc:sldMk cId="977564057" sldId="256"/>
            <ac:spMk id="17" creationId="{485AB1E6-E03E-AB56-5156-5010D704765E}"/>
          </ac:spMkLst>
        </pc:spChg>
        <pc:spChg chg="mod">
          <ac:chgData name="Emmanuel Hernandez Perez" userId="34f4a030-a7f1-440a-80f8-82a645687b10" providerId="ADAL" clId="{895F0B78-7094-45FA-8EF6-3FF9A1EFBB8E}" dt="2024-04-17T16:32:41.523" v="14" actId="553"/>
          <ac:spMkLst>
            <pc:docMk/>
            <pc:sldMk cId="977564057" sldId="256"/>
            <ac:spMk id="24" creationId="{4794A3F6-0CA4-B319-08C1-977E5275A10B}"/>
          </ac:spMkLst>
        </pc:spChg>
        <pc:spChg chg="mod">
          <ac:chgData name="Emmanuel Hernandez Perez" userId="34f4a030-a7f1-440a-80f8-82a645687b10" providerId="ADAL" clId="{895F0B78-7094-45FA-8EF6-3FF9A1EFBB8E}" dt="2024-04-17T16:33:04.847" v="21" actId="12788"/>
          <ac:spMkLst>
            <pc:docMk/>
            <pc:sldMk cId="977564057" sldId="256"/>
            <ac:spMk id="26" creationId="{A4DB41B1-AAD6-B58F-6466-11D0F1285234}"/>
          </ac:spMkLst>
        </pc:spChg>
        <pc:spChg chg="mod">
          <ac:chgData name="Emmanuel Hernandez Perez" userId="34f4a030-a7f1-440a-80f8-82a645687b10" providerId="ADAL" clId="{895F0B78-7094-45FA-8EF6-3FF9A1EFBB8E}" dt="2024-04-17T16:33:04.847" v="21" actId="12788"/>
          <ac:spMkLst>
            <pc:docMk/>
            <pc:sldMk cId="977564057" sldId="256"/>
            <ac:spMk id="29" creationId="{FD6923D8-4C59-BB1A-A057-EE11AB9D03DE}"/>
          </ac:spMkLst>
        </pc:spChg>
        <pc:picChg chg="add mod">
          <ac:chgData name="Emmanuel Hernandez Perez" userId="34f4a030-a7f1-440a-80f8-82a645687b10" providerId="ADAL" clId="{895F0B78-7094-45FA-8EF6-3FF9A1EFBB8E}" dt="2024-04-23T23:02:35.911" v="32" actId="1076"/>
          <ac:picMkLst>
            <pc:docMk/>
            <pc:sldMk cId="977564057" sldId="256"/>
            <ac:picMk id="2" creationId="{467B7037-6940-7932-5002-9E30B67A8708}"/>
          </ac:picMkLst>
        </pc:picChg>
        <pc:picChg chg="add mod">
          <ac:chgData name="Emmanuel Hernandez Perez" userId="34f4a030-a7f1-440a-80f8-82a645687b10" providerId="ADAL" clId="{895F0B78-7094-45FA-8EF6-3FF9A1EFBB8E}" dt="2024-04-23T23:02:41.808" v="34" actId="1076"/>
          <ac:picMkLst>
            <pc:docMk/>
            <pc:sldMk cId="977564057" sldId="256"/>
            <ac:picMk id="3" creationId="{CE6B165E-090A-D9C6-6192-85EBACBC7CC3}"/>
          </ac:picMkLst>
        </pc:picChg>
        <pc:picChg chg="del">
          <ac:chgData name="Emmanuel Hernandez Perez" userId="34f4a030-a7f1-440a-80f8-82a645687b10" providerId="ADAL" clId="{895F0B78-7094-45FA-8EF6-3FF9A1EFBB8E}" dt="2024-04-23T23:02:29.057" v="29" actId="478"/>
          <ac:picMkLst>
            <pc:docMk/>
            <pc:sldMk cId="977564057" sldId="256"/>
            <ac:picMk id="23" creationId="{D86A2334-A7A3-FA5F-0268-A05A7A7E46F7}"/>
          </ac:picMkLst>
        </pc:picChg>
        <pc:picChg chg="del">
          <ac:chgData name="Emmanuel Hernandez Perez" userId="34f4a030-a7f1-440a-80f8-82a645687b10" providerId="ADAL" clId="{895F0B78-7094-45FA-8EF6-3FF9A1EFBB8E}" dt="2024-04-23T23:02:30.750" v="30" actId="478"/>
          <ac:picMkLst>
            <pc:docMk/>
            <pc:sldMk cId="977564057" sldId="256"/>
            <ac:picMk id="25" creationId="{80D44971-1674-57DE-08AB-854A71665CD6}"/>
          </ac:picMkLst>
        </pc:picChg>
        <pc:picChg chg="add del mod">
          <ac:chgData name="Emmanuel Hernandez Perez" userId="34f4a030-a7f1-440a-80f8-82a645687b10" providerId="ADAL" clId="{895F0B78-7094-45FA-8EF6-3FF9A1EFBB8E}" dt="2024-04-17T16:32:08.442" v="8" actId="478"/>
          <ac:picMkLst>
            <pc:docMk/>
            <pc:sldMk cId="977564057" sldId="256"/>
            <ac:picMk id="1026" creationId="{62CD5629-13CB-B28A-0C36-FC89678EF6B0}"/>
          </ac:picMkLst>
        </pc:picChg>
        <pc:cxnChg chg="add mod">
          <ac:chgData name="Emmanuel Hernandez Perez" userId="34f4a030-a7f1-440a-80f8-82a645687b10" providerId="ADAL" clId="{895F0B78-7094-45FA-8EF6-3FF9A1EFBB8E}" dt="2024-04-23T23:03:08.286" v="37" actId="14100"/>
          <ac:cxnSpMkLst>
            <pc:docMk/>
            <pc:sldMk cId="977564057" sldId="256"/>
            <ac:cxnSpMk id="4" creationId="{09DB4CE6-C803-A4B2-6503-FF9FF0D558FB}"/>
          </ac:cxnSpMkLst>
        </pc:cxnChg>
        <pc:cxnChg chg="add mod">
          <ac:chgData name="Emmanuel Hernandez Perez" userId="34f4a030-a7f1-440a-80f8-82a645687b10" providerId="ADAL" clId="{895F0B78-7094-45FA-8EF6-3FF9A1EFBB8E}" dt="2024-04-17T16:32:41.523" v="14" actId="553"/>
          <ac:cxnSpMkLst>
            <pc:docMk/>
            <pc:sldMk cId="977564057" sldId="256"/>
            <ac:cxnSpMk id="37" creationId="{FF5E26F3-8644-6B79-E119-BFBE243086F7}"/>
          </ac:cxnSpMkLst>
        </pc:cxnChg>
        <pc:cxnChg chg="add del mod">
          <ac:chgData name="Emmanuel Hernandez Perez" userId="34f4a030-a7f1-440a-80f8-82a645687b10" providerId="ADAL" clId="{895F0B78-7094-45FA-8EF6-3FF9A1EFBB8E}" dt="2024-04-23T23:02:24.549" v="28" actId="478"/>
          <ac:cxnSpMkLst>
            <pc:docMk/>
            <pc:sldMk cId="977564057" sldId="256"/>
            <ac:cxnSpMk id="39" creationId="{29D0E860-2120-FC4A-6BE9-C05E51F24FE1}"/>
          </ac:cxnSpMkLst>
        </pc:cxnChg>
        <pc:cxnChg chg="add mod">
          <ac:chgData name="Emmanuel Hernandez Perez" userId="34f4a030-a7f1-440a-80f8-82a645687b10" providerId="ADAL" clId="{895F0B78-7094-45FA-8EF6-3FF9A1EFBB8E}" dt="2024-04-17T16:33:04.847" v="21" actId="12788"/>
          <ac:cxnSpMkLst>
            <pc:docMk/>
            <pc:sldMk cId="977564057" sldId="256"/>
            <ac:cxnSpMk id="42" creationId="{E6BA1644-7668-9438-4E50-6DA356286D52}"/>
          </ac:cxnSpMkLst>
        </pc:cxnChg>
        <pc:cxnChg chg="add mod">
          <ac:chgData name="Emmanuel Hernandez Perez" userId="34f4a030-a7f1-440a-80f8-82a645687b10" providerId="ADAL" clId="{895F0B78-7094-45FA-8EF6-3FF9A1EFBB8E}" dt="2024-04-17T16:33:04.847" v="21" actId="12788"/>
          <ac:cxnSpMkLst>
            <pc:docMk/>
            <pc:sldMk cId="977564057" sldId="256"/>
            <ac:cxnSpMk id="45" creationId="{01A227D2-6589-A9BD-2684-3E44D24CD4BC}"/>
          </ac:cxnSpMkLst>
        </pc:cxnChg>
        <pc:cxnChg chg="add mod">
          <ac:chgData name="Emmanuel Hernandez Perez" userId="34f4a030-a7f1-440a-80f8-82a645687b10" providerId="ADAL" clId="{895F0B78-7094-45FA-8EF6-3FF9A1EFBB8E}" dt="2024-04-17T16:33:35.730" v="24" actId="14100"/>
          <ac:cxnSpMkLst>
            <pc:docMk/>
            <pc:sldMk cId="977564057" sldId="256"/>
            <ac:cxnSpMk id="48" creationId="{CF96C13E-9AF1-B7C1-C760-CE3F50DF7DFF}"/>
          </ac:cxnSpMkLst>
        </pc:cxnChg>
        <pc:cxnChg chg="add mod">
          <ac:chgData name="Emmanuel Hernandez Perez" userId="34f4a030-a7f1-440a-80f8-82a645687b10" providerId="ADAL" clId="{895F0B78-7094-45FA-8EF6-3FF9A1EFBB8E}" dt="2024-04-17T16:33:41.220" v="27" actId="14100"/>
          <ac:cxnSpMkLst>
            <pc:docMk/>
            <pc:sldMk cId="977564057" sldId="256"/>
            <ac:cxnSpMk id="51" creationId="{E21307BC-BA08-439A-71C6-57EB2185E3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DF05-3A9A-BA59-EFA2-F178048F7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C1E0C-5D98-8959-B639-2EF9A6B34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DFF7-9CED-2B5E-3CE6-AA66693E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C824-BFFD-775E-2A3F-95D2A49F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088A-C230-EC0B-CFDE-BAC06AD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EC2B-4879-1070-E9E4-89DBB7A5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BF802-4397-A75D-97F4-B87AC556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99B7-13AC-6966-4C5B-7F4B0366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FEFE-13EB-A483-EA09-FDEBECCC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8D463-790D-1663-78E4-C7902D1E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8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3C63-4372-A274-AD7E-8C4437F3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8575A-1862-6351-AE30-2C5EA5B27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8EAD-D8B7-612F-B1F2-1057BD1B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55E7-BC2A-D94A-A226-1ECBAA30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09B5-3A9E-3F07-C0C9-3AA45E7B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18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0371-13A0-99AD-E3F1-2902D014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2718-B09B-7EE0-978B-CDA24BCC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B03C-6B0A-E928-E583-2186C5B7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33CB-D399-6747-3B9A-DD1B346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8F0E-D70A-4E12-D176-64ACC6E5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27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695-FC92-950A-4757-4896418B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411BF-3281-1B29-9CAF-E0374FD0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5DFD7-E553-A1DA-DBC8-E54B025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CC6C-1763-CB7E-1FB5-3B872D0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ABF4-D4E0-EB26-EC49-E0D1F2A1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93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C5A1-A6C7-E7EE-5F45-F8DBCA2E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1BCD-381B-EA7A-907D-E7F83AD7A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0BA9D-F3C4-7F52-6A1B-877F8106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2EE90-0E53-D071-81B4-F20B092E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794E2-D11D-647A-8560-26939B90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71796-D281-CBE0-9EB8-281608CD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63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AC2F-055B-069D-82B8-52B99CFB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605D-990E-1318-48FE-555BF44B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DB4D7-C2C9-BC21-0FFF-1B59AB789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5BF12-27CE-20B9-9D49-83309C37B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F0A44-D694-4EE2-BB13-DE03D04C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31D8-6A13-6D56-5648-BC9BA5FB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A8FB3-8E98-6216-26FE-5F4AAFBF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218DE-76E2-EBE6-5680-FDF5BA20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796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D642-8F46-E1AD-2857-9216C4F1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57699-434E-4980-9F09-054A0650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78753-C7B5-184D-D5D8-19D4E7C6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7F206-F5A0-618D-5CF1-E476F846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51402-E989-A60A-974A-DAEF8339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F5F56-3D34-27D4-B3F0-09799217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70A0-39AC-EC17-D44E-27920B9C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56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61C0-DF84-9F10-CBF8-CDF7308B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131A-B3E8-460B-C6BF-EEF9B5516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DE649-92FF-8724-9CAF-89D557A9B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F4D68-6029-0CF9-F91D-F8836F41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48177-B4FE-B2CD-B6EC-212F5A15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5D221-C18A-1D8C-17CA-EBFEBC49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9022-BE99-D2DE-B318-A53168A69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1E9F5-3D07-6E89-FDAF-A9E2692AC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BE365-4B8F-7FFA-7C95-FE5DC7193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07993-53F4-914A-E7F6-06DD3E3E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B4ED-643B-D03C-4B14-3161E56A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DCC7-546E-C9B2-B3D9-E34F261A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45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B6A1F-8C43-0B4A-942A-8D399ABB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B4B5-C57B-EDD9-33A1-276736A0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C81C-2812-6B6B-E530-50C3ADF63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8BAC-4002-4BDF-A277-5C58D4938258}" type="datetimeFigureOut">
              <a:rPr lang="es-ES" smtClean="0"/>
              <a:t>23/04/2024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0F81-CDD8-0364-FF12-D003675B9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1058A-3E3D-044D-C41C-812ADA7AE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4936-5CD8-4E41-9F7F-DCE598859AF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1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D2AFAE-4569-9179-4A61-3EE58A78788D}"/>
              </a:ext>
            </a:extLst>
          </p:cNvPr>
          <p:cNvCxnSpPr/>
          <p:nvPr/>
        </p:nvCxnSpPr>
        <p:spPr>
          <a:xfrm>
            <a:off x="0" y="2674577"/>
            <a:ext cx="12113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A3EFB2-681D-CA45-067A-29FC75A2C42F}"/>
              </a:ext>
            </a:extLst>
          </p:cNvPr>
          <p:cNvCxnSpPr/>
          <p:nvPr/>
        </p:nvCxnSpPr>
        <p:spPr>
          <a:xfrm>
            <a:off x="39329" y="4861056"/>
            <a:ext cx="12113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082BD8-B548-BBBD-9ADB-F4B1FE87D830}"/>
              </a:ext>
            </a:extLst>
          </p:cNvPr>
          <p:cNvCxnSpPr>
            <a:cxnSpLocks/>
          </p:cNvCxnSpPr>
          <p:nvPr/>
        </p:nvCxnSpPr>
        <p:spPr>
          <a:xfrm flipH="1">
            <a:off x="307910" y="550308"/>
            <a:ext cx="12050" cy="6214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F0D86-A19A-B4A5-7BB6-FE1010F6DF62}"/>
              </a:ext>
            </a:extLst>
          </p:cNvPr>
          <p:cNvSpPr txBox="1"/>
          <p:nvPr/>
        </p:nvSpPr>
        <p:spPr>
          <a:xfrm rot="16200000">
            <a:off x="-838101" y="1516516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Portal</a:t>
            </a:r>
            <a:endParaRPr lang="es-E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1C671-653A-776C-01BC-6C5BA5385AE6}"/>
              </a:ext>
            </a:extLst>
          </p:cNvPr>
          <p:cNvSpPr txBox="1"/>
          <p:nvPr/>
        </p:nvSpPr>
        <p:spPr>
          <a:xfrm rot="16200000">
            <a:off x="-844714" y="3472635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IP22 (SAP PRD)</a:t>
            </a:r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25512B-A9B3-4D40-360F-583E641B8EBE}"/>
              </a:ext>
            </a:extLst>
          </p:cNvPr>
          <p:cNvSpPr txBox="1"/>
          <p:nvPr/>
        </p:nvSpPr>
        <p:spPr>
          <a:xfrm rot="16200000">
            <a:off x="-833378" y="5659101"/>
            <a:ext cx="194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MDG</a:t>
            </a:r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E5643-2B2C-4403-1506-3C09794B770B}"/>
              </a:ext>
            </a:extLst>
          </p:cNvPr>
          <p:cNvSpPr/>
          <p:nvPr/>
        </p:nvSpPr>
        <p:spPr>
          <a:xfrm>
            <a:off x="588541" y="1264099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Registro de proveedores</a:t>
            </a:r>
            <a:endParaRPr lang="es-ES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057A1-2C3F-88E4-2B03-0CDAAA47BF34}"/>
              </a:ext>
            </a:extLst>
          </p:cNvPr>
          <p:cNvCxnSpPr/>
          <p:nvPr/>
        </p:nvCxnSpPr>
        <p:spPr>
          <a:xfrm>
            <a:off x="0" y="550308"/>
            <a:ext cx="12113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AF2B60-F767-67B3-8176-3321E2A51EE1}"/>
              </a:ext>
            </a:extLst>
          </p:cNvPr>
          <p:cNvSpPr txBox="1"/>
          <p:nvPr/>
        </p:nvSpPr>
        <p:spPr>
          <a:xfrm>
            <a:off x="-37324" y="47478"/>
            <a:ext cx="1220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Registro de proveedores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AB1E6-E03E-AB56-5156-5010D704765E}"/>
              </a:ext>
            </a:extLst>
          </p:cNvPr>
          <p:cNvSpPr/>
          <p:nvPr/>
        </p:nvSpPr>
        <p:spPr>
          <a:xfrm>
            <a:off x="3232215" y="1264099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Creación de formulario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19" name="Graphic 18" descr="Call center outline">
            <a:extLst>
              <a:ext uri="{FF2B5EF4-FFF2-40B4-BE49-F238E27FC236}">
                <a16:creationId xmlns:a16="http://schemas.microsoft.com/office/drawing/2014/main" id="{75CE2A22-A43E-3859-2DCA-B69297A2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6913" y="1614195"/>
            <a:ext cx="297511" cy="2975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794A3F6-0CA4-B319-08C1-977E5275A10B}"/>
              </a:ext>
            </a:extLst>
          </p:cNvPr>
          <p:cNvSpPr/>
          <p:nvPr/>
        </p:nvSpPr>
        <p:spPr>
          <a:xfrm>
            <a:off x="3232215" y="3395296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Recepción de formulario</a:t>
            </a: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DB41B1-AAD6-B58F-6466-11D0F1285234}"/>
              </a:ext>
            </a:extLst>
          </p:cNvPr>
          <p:cNvSpPr/>
          <p:nvPr/>
        </p:nvSpPr>
        <p:spPr>
          <a:xfrm>
            <a:off x="5863342" y="3395296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Validación de formulario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28" name="Graphic 27" descr="Call center outline">
            <a:extLst>
              <a:ext uri="{FF2B5EF4-FFF2-40B4-BE49-F238E27FC236}">
                <a16:creationId xmlns:a16="http://schemas.microsoft.com/office/drawing/2014/main" id="{8711D9EC-A55F-19C4-86B2-CB97470BF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2125" y="3734355"/>
            <a:ext cx="297511" cy="2975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D6923D8-4C59-BB1A-A057-EE11AB9D03DE}"/>
              </a:ext>
            </a:extLst>
          </p:cNvPr>
          <p:cNvSpPr/>
          <p:nvPr/>
        </p:nvSpPr>
        <p:spPr>
          <a:xfrm>
            <a:off x="5863342" y="5517865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Solicitud de creación de BP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30" name="Graphic 29" descr="Call center outline">
            <a:extLst>
              <a:ext uri="{FF2B5EF4-FFF2-40B4-BE49-F238E27FC236}">
                <a16:creationId xmlns:a16="http://schemas.microsoft.com/office/drawing/2014/main" id="{C2177082-901B-7217-57A8-3B01DA5A4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371" y="5888537"/>
            <a:ext cx="297511" cy="29751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C6E067C-4A6B-C5DC-F2E6-4F2972A9F327}"/>
              </a:ext>
            </a:extLst>
          </p:cNvPr>
          <p:cNvSpPr/>
          <p:nvPr/>
        </p:nvSpPr>
        <p:spPr>
          <a:xfrm>
            <a:off x="9018994" y="5517865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Creación de BP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32" name="Graphic 31" descr="Call center outline">
            <a:extLst>
              <a:ext uri="{FF2B5EF4-FFF2-40B4-BE49-F238E27FC236}">
                <a16:creationId xmlns:a16="http://schemas.microsoft.com/office/drawing/2014/main" id="{913B66B6-2622-47F2-CA54-AA3200F1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4562" y="5848659"/>
            <a:ext cx="297511" cy="29751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064B93D-D69D-D273-061D-A2C72351B050}"/>
              </a:ext>
            </a:extLst>
          </p:cNvPr>
          <p:cNvSpPr/>
          <p:nvPr/>
        </p:nvSpPr>
        <p:spPr>
          <a:xfrm>
            <a:off x="9002748" y="3395296"/>
            <a:ext cx="1698171" cy="634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</a:rPr>
              <a:t>Replica de BP</a:t>
            </a:r>
            <a:endParaRPr lang="es-ES" sz="1600" dirty="0">
              <a:solidFill>
                <a:schemeClr val="tx1"/>
              </a:solidFill>
            </a:endParaRPr>
          </a:p>
        </p:txBody>
      </p:sp>
      <p:pic>
        <p:nvPicPr>
          <p:cNvPr id="35" name="Graphic 34" descr="Arrow circle with solid fill">
            <a:extLst>
              <a:ext uri="{FF2B5EF4-FFF2-40B4-BE49-F238E27FC236}">
                <a16:creationId xmlns:a16="http://schemas.microsoft.com/office/drawing/2014/main" id="{498196DA-DE0F-9121-7D11-38F29B75D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9713" y="3784772"/>
            <a:ext cx="273698" cy="27369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5E26F3-8644-6B79-E119-BFBE243086F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286712" y="1581339"/>
            <a:ext cx="945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BA1644-7668-9438-4E50-6DA356286D5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4930386" y="3712536"/>
            <a:ext cx="932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A227D2-6589-A9BD-2684-3E44D24CD4BC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6712428" y="4029775"/>
            <a:ext cx="0" cy="148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96C13E-9AF1-B7C1-C760-CE3F50DF7DF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561513" y="5835105"/>
            <a:ext cx="14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1307BC-BA08-439A-71C6-57EB2185E3D6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H="1" flipV="1">
            <a:off x="9851834" y="4029775"/>
            <a:ext cx="16246" cy="148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Call center outline">
            <a:extLst>
              <a:ext uri="{FF2B5EF4-FFF2-40B4-BE49-F238E27FC236}">
                <a16:creationId xmlns:a16="http://schemas.microsoft.com/office/drawing/2014/main" id="{467B7037-6940-7932-5002-9E30B67A8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1349" y="1588267"/>
            <a:ext cx="297511" cy="297511"/>
          </a:xfrm>
          <a:prstGeom prst="rect">
            <a:avLst/>
          </a:prstGeom>
        </p:spPr>
      </p:pic>
      <p:pic>
        <p:nvPicPr>
          <p:cNvPr id="3" name="Graphic 2" descr="Call center outline">
            <a:extLst>
              <a:ext uri="{FF2B5EF4-FFF2-40B4-BE49-F238E27FC236}">
                <a16:creationId xmlns:a16="http://schemas.microsoft.com/office/drawing/2014/main" id="{CE6B165E-090A-D9C6-6192-85EBACBC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121" y="3711249"/>
            <a:ext cx="297511" cy="29751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DB4CE6-C803-A4B2-6503-FF9FF0D558FB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4081301" y="1885778"/>
            <a:ext cx="108959" cy="150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6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Hernandez Perez</dc:creator>
  <cp:lastModifiedBy>Emmanuel Hernandez Perez</cp:lastModifiedBy>
  <cp:revision>1</cp:revision>
  <dcterms:created xsi:type="dcterms:W3CDTF">2024-04-17T15:28:31Z</dcterms:created>
  <dcterms:modified xsi:type="dcterms:W3CDTF">2024-04-23T23:03:13Z</dcterms:modified>
</cp:coreProperties>
</file>