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4"/>
  </p:sldMasterIdLst>
  <p:sldIdLst>
    <p:sldId id="256" r:id="rId5"/>
    <p:sldId id="257" r:id="rId6"/>
    <p:sldId id="258" r:id="rId7"/>
    <p:sldId id="259" r:id="rId8"/>
    <p:sldId id="260" r:id="rId9"/>
    <p:sldId id="264"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rgia Milteer" initials="GM" lastIdx="1" clrIdx="0">
    <p:extLst>
      <p:ext uri="{19B8F6BF-5375-455C-9EA6-DF929625EA0E}">
        <p15:presenceInfo xmlns:p15="http://schemas.microsoft.com/office/powerpoint/2012/main" userId="4919d24e59269ee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D963CA"/>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986" autoAdjust="0"/>
    <p:restoredTop sz="94660"/>
  </p:normalViewPr>
  <p:slideViewPr>
    <p:cSldViewPr snapToGrid="0">
      <p:cViewPr varScale="1">
        <p:scale>
          <a:sx n="83" d="100"/>
          <a:sy n="83" d="100"/>
        </p:scale>
        <p:origin x="208" y="10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A57668-05C9-405F-BE36-97FDC35C9579}" type="datetimeFigureOut">
              <a:rPr lang="en-US" smtClean="0"/>
              <a:t>7/30/20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3D41E1-EE82-41FA-BB70-733E80E52EEC}" type="slidenum">
              <a:rPr lang="en-US" smtClean="0"/>
              <a:t>‹#›</a:t>
            </a:fld>
            <a:endParaRPr lang="en-US"/>
          </a:p>
        </p:txBody>
      </p:sp>
    </p:spTree>
    <p:extLst>
      <p:ext uri="{BB962C8B-B14F-4D97-AF65-F5344CB8AC3E}">
        <p14:creationId xmlns:p14="http://schemas.microsoft.com/office/powerpoint/2010/main" val="2100631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A57668-05C9-405F-BE36-97FDC35C9579}" type="datetimeFigureOut">
              <a:rPr lang="en-US" smtClean="0"/>
              <a:t>7/30/20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3D41E1-EE82-41FA-BB70-733E80E52EEC}" type="slidenum">
              <a:rPr lang="en-US" smtClean="0"/>
              <a:t>‹#›</a:t>
            </a:fld>
            <a:endParaRPr lang="en-US"/>
          </a:p>
        </p:txBody>
      </p:sp>
    </p:spTree>
    <p:extLst>
      <p:ext uri="{BB962C8B-B14F-4D97-AF65-F5344CB8AC3E}">
        <p14:creationId xmlns:p14="http://schemas.microsoft.com/office/powerpoint/2010/main" val="3660078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A57668-05C9-405F-BE36-97FDC35C9579}" type="datetimeFigureOut">
              <a:rPr lang="en-US" smtClean="0"/>
              <a:t>7/30/20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3D41E1-EE82-41FA-BB70-733E80E52EEC}" type="slidenum">
              <a:rPr lang="en-US" smtClean="0"/>
              <a:t>‹#›</a:t>
            </a:fld>
            <a:endParaRPr lang="en-US"/>
          </a:p>
        </p:txBody>
      </p:sp>
    </p:spTree>
    <p:extLst>
      <p:ext uri="{BB962C8B-B14F-4D97-AF65-F5344CB8AC3E}">
        <p14:creationId xmlns:p14="http://schemas.microsoft.com/office/powerpoint/2010/main" val="115886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A57668-05C9-405F-BE36-97FDC35C9579}" type="datetimeFigureOut">
              <a:rPr lang="en-US" smtClean="0"/>
              <a:t>7/30/20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3D41E1-EE82-41FA-BB70-733E80E52EEC}" type="slidenum">
              <a:rPr lang="en-US" smtClean="0"/>
              <a:t>‹#›</a:t>
            </a:fld>
            <a:endParaRPr lang="en-US"/>
          </a:p>
        </p:txBody>
      </p:sp>
    </p:spTree>
    <p:extLst>
      <p:ext uri="{BB962C8B-B14F-4D97-AF65-F5344CB8AC3E}">
        <p14:creationId xmlns:p14="http://schemas.microsoft.com/office/powerpoint/2010/main" val="952871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A57668-05C9-405F-BE36-97FDC35C9579}" type="datetimeFigureOut">
              <a:rPr lang="en-US" smtClean="0"/>
              <a:t>7/30/20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3D41E1-EE82-41FA-BB70-733E80E52EEC}" type="slidenum">
              <a:rPr lang="en-US" smtClean="0"/>
              <a:t>‹#›</a:t>
            </a:fld>
            <a:endParaRPr lang="en-US"/>
          </a:p>
        </p:txBody>
      </p:sp>
    </p:spTree>
    <p:extLst>
      <p:ext uri="{BB962C8B-B14F-4D97-AF65-F5344CB8AC3E}">
        <p14:creationId xmlns:p14="http://schemas.microsoft.com/office/powerpoint/2010/main" val="1824759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A57668-05C9-405F-BE36-97FDC35C9579}" type="datetimeFigureOut">
              <a:rPr lang="en-US" smtClean="0"/>
              <a:t>7/30/20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3D41E1-EE82-41FA-BB70-733E80E52EEC}" type="slidenum">
              <a:rPr lang="en-US" smtClean="0"/>
              <a:t>‹#›</a:t>
            </a:fld>
            <a:endParaRPr lang="en-US"/>
          </a:p>
        </p:txBody>
      </p:sp>
    </p:spTree>
    <p:extLst>
      <p:ext uri="{BB962C8B-B14F-4D97-AF65-F5344CB8AC3E}">
        <p14:creationId xmlns:p14="http://schemas.microsoft.com/office/powerpoint/2010/main" val="197295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A57668-05C9-405F-BE36-97FDC35C9579}" type="datetimeFigureOut">
              <a:rPr lang="en-US" smtClean="0"/>
              <a:t>7/30/20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3D41E1-EE82-41FA-BB70-733E80E52EEC}" type="slidenum">
              <a:rPr lang="en-US" smtClean="0"/>
              <a:t>‹#›</a:t>
            </a:fld>
            <a:endParaRPr lang="en-US"/>
          </a:p>
        </p:txBody>
      </p:sp>
    </p:spTree>
    <p:extLst>
      <p:ext uri="{BB962C8B-B14F-4D97-AF65-F5344CB8AC3E}">
        <p14:creationId xmlns:p14="http://schemas.microsoft.com/office/powerpoint/2010/main" val="1389278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A57668-05C9-405F-BE36-97FDC35C9579}" type="datetimeFigureOut">
              <a:rPr lang="en-US" smtClean="0"/>
              <a:t>7/30/20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3D41E1-EE82-41FA-BB70-733E80E52EEC}" type="slidenum">
              <a:rPr lang="en-US" smtClean="0"/>
              <a:t>‹#›</a:t>
            </a:fld>
            <a:endParaRPr lang="en-US"/>
          </a:p>
        </p:txBody>
      </p:sp>
    </p:spTree>
    <p:extLst>
      <p:ext uri="{BB962C8B-B14F-4D97-AF65-F5344CB8AC3E}">
        <p14:creationId xmlns:p14="http://schemas.microsoft.com/office/powerpoint/2010/main" val="2271865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A57668-05C9-405F-BE36-97FDC35C9579}" type="datetimeFigureOut">
              <a:rPr lang="en-US" smtClean="0"/>
              <a:t>7/30/20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3D41E1-EE82-41FA-BB70-733E80E52EEC}" type="slidenum">
              <a:rPr lang="en-US" smtClean="0"/>
              <a:t>‹#›</a:t>
            </a:fld>
            <a:endParaRPr lang="en-US"/>
          </a:p>
        </p:txBody>
      </p:sp>
    </p:spTree>
    <p:extLst>
      <p:ext uri="{BB962C8B-B14F-4D97-AF65-F5344CB8AC3E}">
        <p14:creationId xmlns:p14="http://schemas.microsoft.com/office/powerpoint/2010/main" val="1932112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A57668-05C9-405F-BE36-97FDC35C9579}" type="datetimeFigureOut">
              <a:rPr lang="en-US" smtClean="0"/>
              <a:t>7/30/20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3D41E1-EE82-41FA-BB70-733E80E52EEC}" type="slidenum">
              <a:rPr lang="en-US" smtClean="0"/>
              <a:t>‹#›</a:t>
            </a:fld>
            <a:endParaRPr lang="en-US"/>
          </a:p>
        </p:txBody>
      </p:sp>
    </p:spTree>
    <p:extLst>
      <p:ext uri="{BB962C8B-B14F-4D97-AF65-F5344CB8AC3E}">
        <p14:creationId xmlns:p14="http://schemas.microsoft.com/office/powerpoint/2010/main" val="1521163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A57668-05C9-405F-BE36-97FDC35C9579}" type="datetimeFigureOut">
              <a:rPr lang="en-US" smtClean="0"/>
              <a:t>7/30/20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3D41E1-EE82-41FA-BB70-733E80E52EEC}" type="slidenum">
              <a:rPr lang="en-US" smtClean="0"/>
              <a:t>‹#›</a:t>
            </a:fld>
            <a:endParaRPr lang="en-US"/>
          </a:p>
        </p:txBody>
      </p:sp>
    </p:spTree>
    <p:extLst>
      <p:ext uri="{BB962C8B-B14F-4D97-AF65-F5344CB8AC3E}">
        <p14:creationId xmlns:p14="http://schemas.microsoft.com/office/powerpoint/2010/main" val="650459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A57668-05C9-405F-BE36-97FDC35C9579}" type="datetimeFigureOut">
              <a:rPr lang="en-US" smtClean="0"/>
              <a:t>7/30/20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3D41E1-EE82-41FA-BB70-733E80E52EEC}" type="slidenum">
              <a:rPr lang="en-US" smtClean="0"/>
              <a:t>‹#›</a:t>
            </a:fld>
            <a:endParaRPr lang="en-US"/>
          </a:p>
        </p:txBody>
      </p:sp>
    </p:spTree>
    <p:extLst>
      <p:ext uri="{BB962C8B-B14F-4D97-AF65-F5344CB8AC3E}">
        <p14:creationId xmlns:p14="http://schemas.microsoft.com/office/powerpoint/2010/main" val="4266411876"/>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easyacres/TestingCenterLocator" TargetMode="External"/><Relationship Id="rId2" Type="http://schemas.openxmlformats.org/officeDocument/2006/relationships/hyperlink" Target="https://easyacres.github.io/TestingCenterLocator/index.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76" name="Rectangle 58">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252B9A-92A9-441E-B38B-3E9A07B9961C}"/>
              </a:ext>
            </a:extLst>
          </p:cNvPr>
          <p:cNvSpPr>
            <a:spLocks noGrp="1"/>
          </p:cNvSpPr>
          <p:nvPr>
            <p:ph type="ctrTitle"/>
          </p:nvPr>
        </p:nvSpPr>
        <p:spPr>
          <a:xfrm>
            <a:off x="5290916" y="1227166"/>
            <a:ext cx="6404260" cy="3197937"/>
          </a:xfrm>
        </p:spPr>
        <p:txBody>
          <a:bodyPr>
            <a:normAutofit/>
          </a:bodyPr>
          <a:lstStyle/>
          <a:p>
            <a:pPr algn="l"/>
            <a:r>
              <a:rPr lang="en-US" sz="7200">
                <a:solidFill>
                  <a:srgbClr val="FF9999"/>
                </a:solidFill>
              </a:rPr>
              <a:t>Covid-19|Testing Finder</a:t>
            </a:r>
          </a:p>
        </p:txBody>
      </p:sp>
      <p:pic>
        <p:nvPicPr>
          <p:cNvPr id="4" name="Picture 3" descr="A close up of a logo&#10;&#10;Description automatically generated">
            <a:extLst>
              <a:ext uri="{FF2B5EF4-FFF2-40B4-BE49-F238E27FC236}">
                <a16:creationId xmlns:a16="http://schemas.microsoft.com/office/drawing/2014/main" id="{D0F8573C-52EB-42FB-899E-50CE85484C6C}"/>
              </a:ext>
            </a:extLst>
          </p:cNvPr>
          <p:cNvPicPr>
            <a:picLocks noChangeAspect="1"/>
          </p:cNvPicPr>
          <p:nvPr/>
        </p:nvPicPr>
        <p:blipFill rotWithShape="1">
          <a:blip r:embed="rId2"/>
          <a:srcRect l="1195" r="1" b="1"/>
          <a:stretch/>
        </p:blipFill>
        <p:spPr>
          <a:xfrm>
            <a:off x="825555" y="1794552"/>
            <a:ext cx="3887963" cy="3240573"/>
          </a:xfrm>
          <a:custGeom>
            <a:avLst/>
            <a:gdLst/>
            <a:ahLst/>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p:spPr>
      </p:pic>
    </p:spTree>
    <p:extLst>
      <p:ext uri="{BB962C8B-B14F-4D97-AF65-F5344CB8AC3E}">
        <p14:creationId xmlns:p14="http://schemas.microsoft.com/office/powerpoint/2010/main" val="796288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1FDBB-85CD-429A-9DB5-8B73F08BB0CF}"/>
              </a:ext>
            </a:extLst>
          </p:cNvPr>
          <p:cNvSpPr>
            <a:spLocks noGrp="1"/>
          </p:cNvSpPr>
          <p:nvPr>
            <p:ph type="title"/>
          </p:nvPr>
        </p:nvSpPr>
        <p:spPr/>
        <p:txBody>
          <a:bodyPr/>
          <a:lstStyle/>
          <a:p>
            <a:pPr algn="ctr"/>
            <a:r>
              <a:rPr lang="en-US" b="1" u="sng" dirty="0">
                <a:solidFill>
                  <a:srgbClr val="FF9999"/>
                </a:solidFill>
              </a:rPr>
              <a:t>COVID-19 Testing Finder</a:t>
            </a:r>
          </a:p>
        </p:txBody>
      </p:sp>
      <p:sp>
        <p:nvSpPr>
          <p:cNvPr id="3" name="Content Placeholder 2">
            <a:extLst>
              <a:ext uri="{FF2B5EF4-FFF2-40B4-BE49-F238E27FC236}">
                <a16:creationId xmlns:a16="http://schemas.microsoft.com/office/drawing/2014/main" id="{4A7B1E2B-1C4C-4801-A76F-222F655CDF6F}"/>
              </a:ext>
            </a:extLst>
          </p:cNvPr>
          <p:cNvSpPr>
            <a:spLocks noGrp="1"/>
          </p:cNvSpPr>
          <p:nvPr>
            <p:ph idx="1"/>
          </p:nvPr>
        </p:nvSpPr>
        <p:spPr/>
        <p:txBody>
          <a:bodyPr/>
          <a:lstStyle/>
          <a:p>
            <a:pPr marL="0" indent="0" algn="ctr">
              <a:buNone/>
            </a:pPr>
            <a:endParaRPr lang="en-US" dirty="0">
              <a:solidFill>
                <a:srgbClr val="FF9999"/>
              </a:solidFill>
            </a:endParaRPr>
          </a:p>
          <a:p>
            <a:pPr marL="0" indent="0" algn="ctr">
              <a:buNone/>
            </a:pPr>
            <a:r>
              <a:rPr lang="en-US" dirty="0">
                <a:solidFill>
                  <a:srgbClr val="FF9999"/>
                </a:solidFill>
              </a:rPr>
              <a:t>We want our health-conscious users to get the latest information on Covid-19, including nearby testing centers, national-statistics, relevant news articles, and </a:t>
            </a:r>
            <a:r>
              <a:rPr lang="en-US" dirty="0" err="1">
                <a:solidFill>
                  <a:srgbClr val="FF9999"/>
                </a:solidFill>
              </a:rPr>
              <a:t>adher</a:t>
            </a:r>
            <a:r>
              <a:rPr lang="en-US" dirty="0">
                <a:solidFill>
                  <a:srgbClr val="FF9999"/>
                </a:solidFill>
              </a:rPr>
              <a:t> to expert-recommendations.</a:t>
            </a:r>
          </a:p>
          <a:p>
            <a:pPr marL="0" indent="0" algn="ctr">
              <a:buNone/>
            </a:pPr>
            <a:endParaRPr lang="en-US" dirty="0">
              <a:solidFill>
                <a:srgbClr val="FF9999"/>
              </a:solidFill>
            </a:endParaRPr>
          </a:p>
        </p:txBody>
      </p:sp>
    </p:spTree>
    <p:extLst>
      <p:ext uri="{BB962C8B-B14F-4D97-AF65-F5344CB8AC3E}">
        <p14:creationId xmlns:p14="http://schemas.microsoft.com/office/powerpoint/2010/main" val="2720187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43745-420E-4BD8-A423-660E6EB149DF}"/>
              </a:ext>
            </a:extLst>
          </p:cNvPr>
          <p:cNvSpPr>
            <a:spLocks noGrp="1"/>
          </p:cNvSpPr>
          <p:nvPr>
            <p:ph type="title"/>
          </p:nvPr>
        </p:nvSpPr>
        <p:spPr/>
        <p:txBody>
          <a:bodyPr/>
          <a:lstStyle/>
          <a:p>
            <a:pPr algn="ctr"/>
            <a:r>
              <a:rPr lang="en-US" dirty="0">
                <a:solidFill>
                  <a:srgbClr val="FF9999"/>
                </a:solidFill>
              </a:rPr>
              <a:t>Concept</a:t>
            </a:r>
          </a:p>
        </p:txBody>
      </p:sp>
      <p:sp>
        <p:nvSpPr>
          <p:cNvPr id="3" name="Content Placeholder 2">
            <a:extLst>
              <a:ext uri="{FF2B5EF4-FFF2-40B4-BE49-F238E27FC236}">
                <a16:creationId xmlns:a16="http://schemas.microsoft.com/office/drawing/2014/main" id="{29ACD27F-EBC3-47BF-BAA4-5D529E546E07}"/>
              </a:ext>
            </a:extLst>
          </p:cNvPr>
          <p:cNvSpPr>
            <a:spLocks noGrp="1"/>
          </p:cNvSpPr>
          <p:nvPr>
            <p:ph idx="1"/>
          </p:nvPr>
        </p:nvSpPr>
        <p:spPr/>
        <p:txBody>
          <a:bodyPr>
            <a:normAutofit fontScale="92500" lnSpcReduction="10000"/>
          </a:bodyPr>
          <a:lstStyle/>
          <a:p>
            <a:pPr marL="0" indent="0" algn="ctr">
              <a:buNone/>
            </a:pPr>
            <a:r>
              <a:rPr lang="en-US" dirty="0">
                <a:solidFill>
                  <a:srgbClr val="FF9999"/>
                </a:solidFill>
              </a:rPr>
              <a:t>Our site offers our users testing centers, latest news articles, statistics and CDC guidelines in their area. We gather this information in the first landing page, where the user will input their city and state.</a:t>
            </a:r>
          </a:p>
          <a:p>
            <a:pPr marL="0" indent="0" algn="ctr">
              <a:buNone/>
            </a:pPr>
            <a:endParaRPr lang="en-US" dirty="0">
              <a:solidFill>
                <a:srgbClr val="FF9999"/>
              </a:solidFill>
            </a:endParaRPr>
          </a:p>
          <a:p>
            <a:pPr marL="0" indent="0" algn="ctr">
              <a:buNone/>
            </a:pPr>
            <a:r>
              <a:rPr lang="en-US" dirty="0">
                <a:solidFill>
                  <a:srgbClr val="FF9999"/>
                </a:solidFill>
              </a:rPr>
              <a:t>Our team's motivation was to provide users with a page that provides the user with relevant information regarding Covid-19 in their area.</a:t>
            </a:r>
          </a:p>
          <a:p>
            <a:pPr marL="0" indent="0" algn="ctr">
              <a:buNone/>
            </a:pPr>
            <a:endParaRPr lang="en-US" dirty="0">
              <a:solidFill>
                <a:srgbClr val="FF9999"/>
              </a:solidFill>
            </a:endParaRPr>
          </a:p>
          <a:p>
            <a:pPr marL="0" indent="0" algn="ctr">
              <a:buNone/>
            </a:pPr>
            <a:r>
              <a:rPr lang="en-US" dirty="0">
                <a:solidFill>
                  <a:srgbClr val="FF9999"/>
                </a:solidFill>
              </a:rPr>
              <a:t>As a health-conscious I want to get the latest information on Covid-19, including nearby testing centers, national-statistics, and relevant news articles so that I can be well-informed and ensure I’m adhering to expert-recommendations.</a:t>
            </a:r>
          </a:p>
        </p:txBody>
      </p:sp>
    </p:spTree>
    <p:extLst>
      <p:ext uri="{BB962C8B-B14F-4D97-AF65-F5344CB8AC3E}">
        <p14:creationId xmlns:p14="http://schemas.microsoft.com/office/powerpoint/2010/main" val="3397992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12B31-7D11-4D80-8A7F-E698ED488E8A}"/>
              </a:ext>
            </a:extLst>
          </p:cNvPr>
          <p:cNvSpPr>
            <a:spLocks noGrp="1"/>
          </p:cNvSpPr>
          <p:nvPr>
            <p:ph type="title"/>
          </p:nvPr>
        </p:nvSpPr>
        <p:spPr/>
        <p:txBody>
          <a:bodyPr/>
          <a:lstStyle/>
          <a:p>
            <a:pPr algn="ctr"/>
            <a:r>
              <a:rPr lang="en-US" dirty="0">
                <a:solidFill>
                  <a:srgbClr val="FF9999"/>
                </a:solidFill>
              </a:rPr>
              <a:t>Process</a:t>
            </a:r>
          </a:p>
        </p:txBody>
      </p:sp>
      <p:sp>
        <p:nvSpPr>
          <p:cNvPr id="3" name="Content Placeholder 2">
            <a:extLst>
              <a:ext uri="{FF2B5EF4-FFF2-40B4-BE49-F238E27FC236}">
                <a16:creationId xmlns:a16="http://schemas.microsoft.com/office/drawing/2014/main" id="{0376D53A-BD4B-4212-AABC-B15D1C9D6319}"/>
              </a:ext>
            </a:extLst>
          </p:cNvPr>
          <p:cNvSpPr>
            <a:spLocks noGrp="1"/>
          </p:cNvSpPr>
          <p:nvPr>
            <p:ph idx="1"/>
          </p:nvPr>
        </p:nvSpPr>
        <p:spPr/>
        <p:txBody>
          <a:bodyPr/>
          <a:lstStyle/>
          <a:p>
            <a:r>
              <a:rPr lang="en-US" dirty="0">
                <a:solidFill>
                  <a:srgbClr val="FF9999"/>
                </a:solidFill>
              </a:rPr>
              <a:t>Technologies used</a:t>
            </a:r>
          </a:p>
          <a:p>
            <a:r>
              <a:rPr lang="en-US" dirty="0">
                <a:solidFill>
                  <a:srgbClr val="FF9999"/>
                </a:solidFill>
              </a:rPr>
              <a:t>Breakdown of tasks and roles</a:t>
            </a:r>
          </a:p>
          <a:p>
            <a:r>
              <a:rPr lang="en-US" dirty="0">
                <a:solidFill>
                  <a:srgbClr val="FF9999"/>
                </a:solidFill>
              </a:rPr>
              <a:t>Challenges</a:t>
            </a:r>
          </a:p>
          <a:p>
            <a:r>
              <a:rPr lang="en-US" dirty="0">
                <a:solidFill>
                  <a:srgbClr val="FF9999"/>
                </a:solidFill>
              </a:rPr>
              <a:t>Successes</a:t>
            </a:r>
          </a:p>
        </p:txBody>
      </p:sp>
    </p:spTree>
    <p:extLst>
      <p:ext uri="{BB962C8B-B14F-4D97-AF65-F5344CB8AC3E}">
        <p14:creationId xmlns:p14="http://schemas.microsoft.com/office/powerpoint/2010/main" val="3792678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computer&#10;&#10;Description automatically generated">
            <a:extLst>
              <a:ext uri="{FF2B5EF4-FFF2-40B4-BE49-F238E27FC236}">
                <a16:creationId xmlns:a16="http://schemas.microsoft.com/office/drawing/2014/main" id="{0933EA91-1538-884E-A85D-14104D6FD2B6}"/>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b="13462"/>
          <a:stretch/>
        </p:blipFill>
        <p:spPr>
          <a:xfrm>
            <a:off x="20" y="1"/>
            <a:ext cx="12191980" cy="6857999"/>
          </a:xfrm>
          <a:prstGeom prst="rect">
            <a:avLst/>
          </a:prstGeom>
        </p:spPr>
      </p:pic>
      <p:sp>
        <p:nvSpPr>
          <p:cNvPr id="2" name="Title 1">
            <a:extLst>
              <a:ext uri="{FF2B5EF4-FFF2-40B4-BE49-F238E27FC236}">
                <a16:creationId xmlns:a16="http://schemas.microsoft.com/office/drawing/2014/main" id="{AB5A9F6E-1366-4459-9056-327ED33B44AF}"/>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br>
              <a:rPr lang="en-US" sz="6000">
                <a:solidFill>
                  <a:srgbClr val="FFFFFF"/>
                </a:solidFill>
              </a:rPr>
            </a:br>
            <a:endParaRPr lang="en-US" sz="6000" b="1">
              <a:solidFill>
                <a:srgbClr val="FFFFFF"/>
              </a:solidFill>
            </a:endParaRPr>
          </a:p>
        </p:txBody>
      </p:sp>
    </p:spTree>
    <p:extLst>
      <p:ext uri="{BB962C8B-B14F-4D97-AF65-F5344CB8AC3E}">
        <p14:creationId xmlns:p14="http://schemas.microsoft.com/office/powerpoint/2010/main" val="3056741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9" name="Picture 8" descr="A screenshot of a computer&#10;&#10;Description automatically generated">
            <a:extLst>
              <a:ext uri="{FF2B5EF4-FFF2-40B4-BE49-F238E27FC236}">
                <a16:creationId xmlns:a16="http://schemas.microsoft.com/office/drawing/2014/main" id="{28C4446F-BA82-F24F-A13D-44B70648F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3817" y="480447"/>
            <a:ext cx="8756542" cy="5641384"/>
          </a:xfrm>
          <a:prstGeom prst="rect">
            <a:avLst/>
          </a:prstGeom>
        </p:spPr>
      </p:pic>
    </p:spTree>
    <p:extLst>
      <p:ext uri="{BB962C8B-B14F-4D97-AF65-F5344CB8AC3E}">
        <p14:creationId xmlns:p14="http://schemas.microsoft.com/office/powerpoint/2010/main" val="771423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4D673-DD25-4835-B715-B7C324D2FE54}"/>
              </a:ext>
            </a:extLst>
          </p:cNvPr>
          <p:cNvSpPr>
            <a:spLocks noGrp="1"/>
          </p:cNvSpPr>
          <p:nvPr>
            <p:ph type="ctrTitle"/>
          </p:nvPr>
        </p:nvSpPr>
        <p:spPr>
          <a:xfrm>
            <a:off x="1337569" y="252351"/>
            <a:ext cx="9144000" cy="848480"/>
          </a:xfrm>
        </p:spPr>
        <p:txBody>
          <a:bodyPr>
            <a:normAutofit/>
          </a:bodyPr>
          <a:lstStyle/>
          <a:p>
            <a:r>
              <a:rPr lang="en-US" sz="3600" b="1" dirty="0">
                <a:solidFill>
                  <a:srgbClr val="FF9999"/>
                </a:solidFill>
              </a:rPr>
              <a:t>Directions for Future Development</a:t>
            </a:r>
          </a:p>
        </p:txBody>
      </p:sp>
      <p:sp>
        <p:nvSpPr>
          <p:cNvPr id="3" name="Subtitle 2">
            <a:extLst>
              <a:ext uri="{FF2B5EF4-FFF2-40B4-BE49-F238E27FC236}">
                <a16:creationId xmlns:a16="http://schemas.microsoft.com/office/drawing/2014/main" id="{DD5B38E4-F609-4324-AF23-B74711383838}"/>
              </a:ext>
            </a:extLst>
          </p:cNvPr>
          <p:cNvSpPr>
            <a:spLocks noGrp="1"/>
          </p:cNvSpPr>
          <p:nvPr>
            <p:ph type="subTitle" idx="1"/>
          </p:nvPr>
        </p:nvSpPr>
        <p:spPr>
          <a:xfrm>
            <a:off x="1524000" y="1393794"/>
            <a:ext cx="9144000" cy="3864006"/>
          </a:xfrm>
        </p:spPr>
        <p:txBody>
          <a:bodyPr/>
          <a:lstStyle/>
          <a:p>
            <a:pPr marL="342900" indent="-342900" algn="l">
              <a:buFont typeface="Arial" panose="020B0604020202020204" pitchFamily="34" charset="0"/>
              <a:buChar char="•"/>
            </a:pPr>
            <a:r>
              <a:rPr lang="en-US" dirty="0">
                <a:solidFill>
                  <a:srgbClr val="FF9999"/>
                </a:solidFill>
              </a:rPr>
              <a:t>Adding more features for the API to display on the page</a:t>
            </a:r>
          </a:p>
          <a:p>
            <a:pPr marL="342900" indent="-342900" algn="l">
              <a:buFont typeface="Arial" panose="020B0604020202020204" pitchFamily="34" charset="0"/>
              <a:buChar char="•"/>
            </a:pPr>
            <a:r>
              <a:rPr lang="en-US" dirty="0">
                <a:solidFill>
                  <a:srgbClr val="FF9999"/>
                </a:solidFill>
              </a:rPr>
              <a:t>some more styling</a:t>
            </a:r>
          </a:p>
          <a:p>
            <a:pPr algn="l"/>
            <a:endParaRPr lang="en-US" dirty="0"/>
          </a:p>
        </p:txBody>
      </p:sp>
    </p:spTree>
    <p:extLst>
      <p:ext uri="{BB962C8B-B14F-4D97-AF65-F5344CB8AC3E}">
        <p14:creationId xmlns:p14="http://schemas.microsoft.com/office/powerpoint/2010/main" val="449410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C938A-B2EB-E24D-8EEB-E44529B57D02}"/>
              </a:ext>
            </a:extLst>
          </p:cNvPr>
          <p:cNvSpPr>
            <a:spLocks noGrp="1"/>
          </p:cNvSpPr>
          <p:nvPr>
            <p:ph type="title"/>
          </p:nvPr>
        </p:nvSpPr>
        <p:spPr/>
        <p:txBody>
          <a:bodyPr/>
          <a:lstStyle/>
          <a:p>
            <a:r>
              <a:rPr lang="en-US" dirty="0">
                <a:solidFill>
                  <a:srgbClr val="FF9999"/>
                </a:solidFill>
              </a:rPr>
              <a:t>Links</a:t>
            </a:r>
          </a:p>
        </p:txBody>
      </p:sp>
      <p:sp>
        <p:nvSpPr>
          <p:cNvPr id="3" name="Content Placeholder 2">
            <a:extLst>
              <a:ext uri="{FF2B5EF4-FFF2-40B4-BE49-F238E27FC236}">
                <a16:creationId xmlns:a16="http://schemas.microsoft.com/office/drawing/2014/main" id="{EAF54E57-201A-F24E-9E36-EC54C943620C}"/>
              </a:ext>
            </a:extLst>
          </p:cNvPr>
          <p:cNvSpPr>
            <a:spLocks noGrp="1"/>
          </p:cNvSpPr>
          <p:nvPr>
            <p:ph idx="1"/>
          </p:nvPr>
        </p:nvSpPr>
        <p:spPr/>
        <p:txBody>
          <a:bodyPr/>
          <a:lstStyle/>
          <a:p>
            <a:r>
              <a:rPr lang="en-US" dirty="0">
                <a:solidFill>
                  <a:srgbClr val="FF9999"/>
                </a:solidFill>
              </a:rPr>
              <a:t>Deployed link</a:t>
            </a:r>
          </a:p>
          <a:p>
            <a:r>
              <a:rPr lang="en-US" dirty="0">
                <a:hlinkClick r:id="rId2"/>
              </a:rPr>
              <a:t>https://easyacres.github.io/TestingCenterLocator/</a:t>
            </a:r>
            <a:r>
              <a:rPr lang="en-US">
                <a:hlinkClick r:id="rId2"/>
              </a:rPr>
              <a:t>index.html</a:t>
            </a:r>
            <a:endParaRPr lang="en-US" dirty="0">
              <a:solidFill>
                <a:srgbClr val="FF9999"/>
              </a:solidFill>
            </a:endParaRPr>
          </a:p>
          <a:p>
            <a:endParaRPr lang="en-US" dirty="0">
              <a:solidFill>
                <a:srgbClr val="FF9999"/>
              </a:solidFill>
            </a:endParaRPr>
          </a:p>
          <a:p>
            <a:r>
              <a:rPr lang="en-US" dirty="0" err="1">
                <a:solidFill>
                  <a:srgbClr val="FF9999"/>
                </a:solidFill>
              </a:rPr>
              <a:t>Github</a:t>
            </a:r>
            <a:r>
              <a:rPr lang="en-US" dirty="0">
                <a:solidFill>
                  <a:srgbClr val="FF9999"/>
                </a:solidFill>
              </a:rPr>
              <a:t> Repo</a:t>
            </a:r>
          </a:p>
          <a:p>
            <a:r>
              <a:rPr lang="en-US" dirty="0">
                <a:hlinkClick r:id="rId3"/>
              </a:rPr>
              <a:t>https://github.com/easyacres/TestingCenterLocator</a:t>
            </a:r>
            <a:endParaRPr lang="en-US" dirty="0">
              <a:solidFill>
                <a:srgbClr val="FF9999"/>
              </a:solidFill>
            </a:endParaRPr>
          </a:p>
          <a:p>
            <a:endParaRPr lang="en-US" dirty="0">
              <a:solidFill>
                <a:srgbClr val="FF9999"/>
              </a:solidFill>
            </a:endParaRPr>
          </a:p>
        </p:txBody>
      </p:sp>
    </p:spTree>
    <p:extLst>
      <p:ext uri="{BB962C8B-B14F-4D97-AF65-F5344CB8AC3E}">
        <p14:creationId xmlns:p14="http://schemas.microsoft.com/office/powerpoint/2010/main" val="25110054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85FEC7DBA6A8D4CA61F5F3657398509" ma:contentTypeVersion="5" ma:contentTypeDescription="Create a new document." ma:contentTypeScope="" ma:versionID="030df1526097ce9f96b8588cf55c9867">
  <xsd:schema xmlns:xsd="http://www.w3.org/2001/XMLSchema" xmlns:xs="http://www.w3.org/2001/XMLSchema" xmlns:p="http://schemas.microsoft.com/office/2006/metadata/properties" xmlns:ns3="46ec0e5e-3ebd-41dd-9720-54d76a77673b" xmlns:ns4="8d0a47e1-a054-471e-b31b-fd42fe04063f" targetNamespace="http://schemas.microsoft.com/office/2006/metadata/properties" ma:root="true" ma:fieldsID="0c5ebf98d61088f0aaff3bfbd3ae7e53" ns3:_="" ns4:_="">
    <xsd:import namespace="46ec0e5e-3ebd-41dd-9720-54d76a77673b"/>
    <xsd:import namespace="8d0a47e1-a054-471e-b31b-fd42fe04063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ec0e5e-3ebd-41dd-9720-54d76a7767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d0a47e1-a054-471e-b31b-fd42fe04063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EA7C3D2-B6C7-4F55-AE67-ADD5073E60FA}">
  <ds:schemaRefs>
    <ds:schemaRef ds:uri="http://schemas.microsoft.com/sharepoint/v3/contenttype/forms"/>
  </ds:schemaRefs>
</ds:datastoreItem>
</file>

<file path=customXml/itemProps2.xml><?xml version="1.0" encoding="utf-8"?>
<ds:datastoreItem xmlns:ds="http://schemas.openxmlformats.org/officeDocument/2006/customXml" ds:itemID="{E719BE49-E199-4F85-958D-55F07983C3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ec0e5e-3ebd-41dd-9720-54d76a77673b"/>
    <ds:schemaRef ds:uri="8d0a47e1-a054-471e-b31b-fd42fe0406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3C6D831-2C55-40E3-BE9D-28CFACA33042}">
  <ds:schemaRefs>
    <ds:schemaRef ds:uri="http://purl.org/dc/dcmitype/"/>
    <ds:schemaRef ds:uri="46ec0e5e-3ebd-41dd-9720-54d76a77673b"/>
    <ds:schemaRef ds:uri="http://purl.org/dc/elements/1.1/"/>
    <ds:schemaRef ds:uri="http://purl.org/dc/terms/"/>
    <ds:schemaRef ds:uri="http://schemas.microsoft.com/office/infopath/2007/PartnerControls"/>
    <ds:schemaRef ds:uri="8d0a47e1-a054-471e-b31b-fd42fe04063f"/>
    <ds:schemaRef ds:uri="http://www.w3.org/XML/1998/namespace"/>
    <ds:schemaRef ds:uri="http://schemas.microsoft.com/office/2006/documentManagement/type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10</TotalTime>
  <Words>193</Words>
  <Application>Microsoft Macintosh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Covid-19|Testing Finder</vt:lpstr>
      <vt:lpstr>COVID-19 Testing Finder</vt:lpstr>
      <vt:lpstr>Concept</vt:lpstr>
      <vt:lpstr>Process</vt:lpstr>
      <vt:lpstr> </vt:lpstr>
      <vt:lpstr>PowerPoint Presentation</vt:lpstr>
      <vt:lpstr>Directions for Future Development</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Covid-19|Testing Finder</dc:title>
  <dc:creator>Georgia Milteer</dc:creator>
  <cp:lastModifiedBy>Georgia Milteer</cp:lastModifiedBy>
  <cp:revision>2</cp:revision>
  <dcterms:created xsi:type="dcterms:W3CDTF">2020-07-30T22:08:54Z</dcterms:created>
  <dcterms:modified xsi:type="dcterms:W3CDTF">2020-07-30T22:19:52Z</dcterms:modified>
</cp:coreProperties>
</file>