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B54D09-D867-4509-864F-CFA45BA36D28}" v="237" dt="2022-09-25T16:43:02.696"/>
    <p1510:client id="{E3EC0218-DBC1-4B1A-9589-709BD54E1748}" v="224" dt="2022-09-25T16:59:11.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9/25/2022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97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9/25/2022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4031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9/25/2022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7048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9/25/2022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44482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9/25/2022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03588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9/25/2022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80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9/25/2022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1997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9/25/2022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8145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9/25/2022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736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9/25/2022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5683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9/25/2022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73829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9/25/2022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267323305"/>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lumenlearning.com/zeliite115/chapter/reading-computer-networ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light, night, black&#10;&#10;Description automatically generated">
            <a:extLst>
              <a:ext uri="{FF2B5EF4-FFF2-40B4-BE49-F238E27FC236}">
                <a16:creationId xmlns:a16="http://schemas.microsoft.com/office/drawing/2014/main" id="{5C691B99-F199-8746-9888-A9B3D22DCA1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7001" b="7999"/>
          <a:stretch/>
        </p:blipFill>
        <p:spPr>
          <a:xfrm>
            <a:off x="20" y="-3"/>
            <a:ext cx="12191979" cy="6858004"/>
          </a:xfrm>
          <a:prstGeom prst="rect">
            <a:avLst/>
          </a:prstGeom>
        </p:spPr>
      </p:pic>
      <p:sp>
        <p:nvSpPr>
          <p:cNvPr id="23" name="Freeform: Shape 22">
            <a:extLst>
              <a:ext uri="{FF2B5EF4-FFF2-40B4-BE49-F238E27FC236}">
                <a16:creationId xmlns:a16="http://schemas.microsoft.com/office/drawing/2014/main" id="{904E317E-14BB-4200-84F3-2064B4C9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1DF94A24-8152-43C5-86F3-5CC95D809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43000" y="1181101"/>
            <a:ext cx="4953000" cy="2247899"/>
          </a:xfrm>
        </p:spPr>
        <p:txBody>
          <a:bodyPr anchor="t">
            <a:normAutofit/>
          </a:bodyPr>
          <a:lstStyle/>
          <a:p>
            <a:r>
              <a:rPr lang="en-US">
                <a:solidFill>
                  <a:srgbClr val="FFFFFF"/>
                </a:solidFill>
                <a:cs typeface="Calibri Light"/>
              </a:rPr>
              <a:t>CN-Mini Project</a:t>
            </a:r>
          </a:p>
        </p:txBody>
      </p:sp>
      <p:sp>
        <p:nvSpPr>
          <p:cNvPr id="3" name="Subtitle 2"/>
          <p:cNvSpPr>
            <a:spLocks noGrp="1"/>
          </p:cNvSpPr>
          <p:nvPr>
            <p:ph type="subTitle" idx="1"/>
          </p:nvPr>
        </p:nvSpPr>
        <p:spPr>
          <a:xfrm>
            <a:off x="1068918" y="3310065"/>
            <a:ext cx="4551881" cy="850311"/>
          </a:xfrm>
        </p:spPr>
        <p:txBody>
          <a:bodyPr anchor="b">
            <a:noAutofit/>
          </a:bodyPr>
          <a:lstStyle/>
          <a:p>
            <a:r>
              <a:rPr lang="en-US" sz="2500" b="1" dirty="0">
                <a:solidFill>
                  <a:schemeClr val="tx2"/>
                </a:solidFill>
                <a:latin typeface="Calibri Light"/>
              </a:rPr>
              <a:t>Tic-Tac-Toe Game Using Socket-Server</a:t>
            </a:r>
            <a:r>
              <a:rPr lang="en-US" sz="2500" b="1" dirty="0">
                <a:solidFill>
                  <a:schemeClr val="tx2"/>
                </a:solidFill>
                <a:latin typeface="Calibri Light"/>
                <a:ea typeface="Calibri Light"/>
                <a:cs typeface="Calibri Light"/>
              </a:rPr>
              <a:t>​</a:t>
            </a:r>
            <a:endParaRPr lang="en-US" sz="2500" b="1">
              <a:solidFill>
                <a:schemeClr val="tx2"/>
              </a:solidFill>
            </a:endParaRPr>
          </a:p>
        </p:txBody>
      </p:sp>
      <p:sp>
        <p:nvSpPr>
          <p:cNvPr id="5" name="TextBox 4">
            <a:extLst>
              <a:ext uri="{FF2B5EF4-FFF2-40B4-BE49-F238E27FC236}">
                <a16:creationId xmlns:a16="http://schemas.microsoft.com/office/drawing/2014/main" id="{A020BDAC-1BF4-FAC0-55D2-C7AACAE31CB8}"/>
              </a:ext>
            </a:extLst>
          </p:cNvPr>
          <p:cNvSpPr txBox="1"/>
          <p:nvPr/>
        </p:nvSpPr>
        <p:spPr>
          <a:xfrm>
            <a:off x="9660536" y="6657946"/>
            <a:ext cx="2531463"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1537-938B-9C72-3419-4D8CADBD5A8F}"/>
              </a:ext>
            </a:extLst>
          </p:cNvPr>
          <p:cNvSpPr>
            <a:spLocks noGrp="1"/>
          </p:cNvSpPr>
          <p:nvPr>
            <p:ph type="title"/>
          </p:nvPr>
        </p:nvSpPr>
        <p:spPr>
          <a:xfrm>
            <a:off x="1143000" y="872935"/>
            <a:ext cx="9429749" cy="1360898"/>
          </a:xfrm>
        </p:spPr>
        <p:txBody>
          <a:bodyPr>
            <a:noAutofit/>
          </a:bodyPr>
          <a:lstStyle/>
          <a:p>
            <a:endParaRPr lang="en-US" sz="4500" dirty="0"/>
          </a:p>
        </p:txBody>
      </p:sp>
      <p:sp>
        <p:nvSpPr>
          <p:cNvPr id="3" name="Content Placeholder 2">
            <a:extLst>
              <a:ext uri="{FF2B5EF4-FFF2-40B4-BE49-F238E27FC236}">
                <a16:creationId xmlns:a16="http://schemas.microsoft.com/office/drawing/2014/main" id="{210A3C79-68A3-59C1-E5B4-CC50F5CFED8B}"/>
              </a:ext>
            </a:extLst>
          </p:cNvPr>
          <p:cNvSpPr>
            <a:spLocks noGrp="1"/>
          </p:cNvSpPr>
          <p:nvPr>
            <p:ph idx="1"/>
          </p:nvPr>
        </p:nvSpPr>
        <p:spPr>
          <a:xfrm>
            <a:off x="1143000" y="2332026"/>
            <a:ext cx="10234082" cy="3567118"/>
          </a:xfrm>
        </p:spPr>
        <p:txBody>
          <a:bodyPr vert="horz" lIns="91440" tIns="45720" rIns="91440" bIns="45720" rtlCol="0" anchor="t">
            <a:normAutofit/>
          </a:bodyPr>
          <a:lstStyle/>
          <a:p>
            <a:r>
              <a:rPr lang="en-US" dirty="0">
                <a:ea typeface="+mn-lt"/>
                <a:cs typeface="+mn-lt"/>
              </a:rPr>
              <a:t>This is a project for the class : 18CSC302J - Computer Networks by Dr. S. Thanga Revathi</a:t>
            </a:r>
          </a:p>
          <a:p>
            <a:r>
              <a:rPr lang="en-US" dirty="0">
                <a:ea typeface="+mn-lt"/>
                <a:cs typeface="+mn-lt"/>
              </a:rPr>
              <a:t>(C.S.E [IT] O2)</a:t>
            </a:r>
          </a:p>
          <a:p>
            <a:r>
              <a:rPr lang="en-US" b="1" dirty="0"/>
              <a:t>Contributors </a:t>
            </a:r>
            <a:r>
              <a:rPr lang="en-US" b="1" dirty="0">
                <a:ea typeface="+mn-lt"/>
                <a:cs typeface="+mn-lt"/>
              </a:rPr>
              <a:t> </a:t>
            </a:r>
            <a:endParaRPr lang="en-US" dirty="0"/>
          </a:p>
          <a:p>
            <a:r>
              <a:rPr lang="en-US" dirty="0">
                <a:ea typeface="+mn-lt"/>
                <a:cs typeface="+mn-lt"/>
              </a:rPr>
              <a:t>Sai Medha Sinha RA2011031010105 </a:t>
            </a:r>
            <a:endParaRPr lang="en-US" dirty="0"/>
          </a:p>
          <a:p>
            <a:r>
              <a:rPr lang="en-US" dirty="0">
                <a:ea typeface="+mn-lt"/>
                <a:cs typeface="+mn-lt"/>
              </a:rPr>
              <a:t>Yasar Nawaz RA2011031010115</a:t>
            </a:r>
            <a:endParaRPr lang="en-US" dirty="0"/>
          </a:p>
          <a:p>
            <a:r>
              <a:rPr lang="en-US" dirty="0">
                <a:ea typeface="+mn-lt"/>
                <a:cs typeface="+mn-lt"/>
              </a:rPr>
              <a:t>Baladitya RA2011031010126</a:t>
            </a:r>
          </a:p>
          <a:p>
            <a:r>
              <a:rPr lang="en-US" dirty="0"/>
              <a:t>Aakash Raj </a:t>
            </a:r>
            <a:r>
              <a:rPr lang="en-US" dirty="0">
                <a:ea typeface="+mn-lt"/>
                <a:cs typeface="+mn-lt"/>
              </a:rPr>
              <a:t>RA2011031010128</a:t>
            </a:r>
          </a:p>
          <a:p>
            <a:endParaRPr lang="en-US" dirty="0"/>
          </a:p>
        </p:txBody>
      </p:sp>
    </p:spTree>
    <p:extLst>
      <p:ext uri="{BB962C8B-B14F-4D97-AF65-F5344CB8AC3E}">
        <p14:creationId xmlns:p14="http://schemas.microsoft.com/office/powerpoint/2010/main" val="194985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9F23-F62D-70DE-D1A0-1A3759709083}"/>
              </a:ext>
            </a:extLst>
          </p:cNvPr>
          <p:cNvSpPr>
            <a:spLocks noGrp="1"/>
          </p:cNvSpPr>
          <p:nvPr>
            <p:ph type="title"/>
          </p:nvPr>
        </p:nvSpPr>
        <p:spPr>
          <a:xfrm>
            <a:off x="1386417" y="745935"/>
            <a:ext cx="9905999" cy="59148"/>
          </a:xfrm>
        </p:spPr>
        <p:txBody>
          <a:bodyPr>
            <a:normAutofit fontScale="90000"/>
          </a:bodyPr>
          <a:lstStyle/>
          <a:p>
            <a:r>
              <a:rPr lang="en-US" dirty="0">
                <a:ea typeface="+mj-lt"/>
                <a:cs typeface="+mj-lt"/>
              </a:rPr>
              <a:t>Abstract</a:t>
            </a:r>
          </a:p>
          <a:p>
            <a:endParaRPr lang="en-US" dirty="0"/>
          </a:p>
        </p:txBody>
      </p:sp>
      <p:sp>
        <p:nvSpPr>
          <p:cNvPr id="3" name="Content Placeholder 2">
            <a:extLst>
              <a:ext uri="{FF2B5EF4-FFF2-40B4-BE49-F238E27FC236}">
                <a16:creationId xmlns:a16="http://schemas.microsoft.com/office/drawing/2014/main" id="{76E3F1AC-18AD-6A87-D3BE-C3D3522EA9FD}"/>
              </a:ext>
            </a:extLst>
          </p:cNvPr>
          <p:cNvSpPr>
            <a:spLocks noGrp="1"/>
          </p:cNvSpPr>
          <p:nvPr>
            <p:ph idx="1"/>
          </p:nvPr>
        </p:nvSpPr>
        <p:spPr>
          <a:xfrm>
            <a:off x="1185333" y="1030276"/>
            <a:ext cx="9905999" cy="4763034"/>
          </a:xfrm>
        </p:spPr>
        <p:txBody>
          <a:bodyPr vert="horz" lIns="91440" tIns="45720" rIns="91440" bIns="45720" rtlCol="0" anchor="t">
            <a:normAutofit/>
          </a:bodyPr>
          <a:lstStyle/>
          <a:p>
            <a:r>
              <a:rPr lang="en-US" dirty="0">
                <a:ea typeface="+mn-lt"/>
                <a:cs typeface="+mn-lt"/>
              </a:rPr>
              <a:t>This is a simple game of tic-tac-toe developed in Python. It allows two players to play with one another on different command lines through networking. The server starts the game by </a:t>
            </a:r>
            <a:r>
              <a:rPr lang="en-US" i="1" dirty="0">
                <a:ea typeface="+mn-lt"/>
                <a:cs typeface="+mn-lt"/>
              </a:rPr>
              <a:t>first</a:t>
            </a:r>
            <a:r>
              <a:rPr lang="en-US" dirty="0">
                <a:ea typeface="+mn-lt"/>
                <a:cs typeface="+mn-lt"/>
              </a:rPr>
              <a:t> running </a:t>
            </a:r>
            <a:r>
              <a:rPr lang="en-US" dirty="0">
                <a:latin typeface="Consolas"/>
              </a:rPr>
              <a:t>server.py</a:t>
            </a:r>
            <a:r>
              <a:rPr lang="en-US" dirty="0">
                <a:ea typeface="+mn-lt"/>
                <a:cs typeface="+mn-lt"/>
              </a:rPr>
              <a:t>, waiting for the client to connect by </a:t>
            </a:r>
            <a:r>
              <a:rPr lang="en-US" i="1" dirty="0">
                <a:ea typeface="+mn-lt"/>
                <a:cs typeface="+mn-lt"/>
              </a:rPr>
              <a:t>then</a:t>
            </a:r>
            <a:r>
              <a:rPr lang="en-US" dirty="0">
                <a:ea typeface="+mn-lt"/>
                <a:cs typeface="+mn-lt"/>
              </a:rPr>
              <a:t> running </a:t>
            </a:r>
            <a:r>
              <a:rPr lang="en-US" u="sng" dirty="0">
                <a:latin typeface="Consolas"/>
              </a:rPr>
              <a:t>client.py</a:t>
            </a:r>
            <a:r>
              <a:rPr lang="en-US" dirty="0">
                <a:ea typeface="+mn-lt"/>
                <a:cs typeface="+mn-lt"/>
              </a:rPr>
              <a:t>.  Once their connected, the game itself starts.</a:t>
            </a:r>
          </a:p>
          <a:p>
            <a:r>
              <a:rPr lang="en-US" dirty="0">
                <a:ea typeface="+mn-lt"/>
                <a:cs typeface="+mn-lt"/>
              </a:rPr>
              <a:t>The server starts as "X" and goes first, and the client is "O." The players choose the square they would like to use with coordinates; both "A1" and "1A" would be accepted, for example. The game proceeds, with the players taking turns, until one wins or the game is a draw. The host, then the client, is asked whether they'd like a rematch. If both agree, the game starts anew.</a:t>
            </a:r>
          </a:p>
        </p:txBody>
      </p:sp>
    </p:spTree>
    <p:extLst>
      <p:ext uri="{BB962C8B-B14F-4D97-AF65-F5344CB8AC3E}">
        <p14:creationId xmlns:p14="http://schemas.microsoft.com/office/powerpoint/2010/main" val="167319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EE7D-88D3-068E-CFDF-BA0FE2D00F40}"/>
              </a:ext>
            </a:extLst>
          </p:cNvPr>
          <p:cNvSpPr>
            <a:spLocks noGrp="1"/>
          </p:cNvSpPr>
          <p:nvPr>
            <p:ph type="title"/>
          </p:nvPr>
        </p:nvSpPr>
        <p:spPr>
          <a:xfrm>
            <a:off x="1143000" y="269685"/>
            <a:ext cx="8318499" cy="1255065"/>
          </a:xfrm>
        </p:spPr>
        <p:txBody>
          <a:bodyPr/>
          <a:lstStyle/>
          <a:p>
            <a:r>
              <a:rPr lang="en-US" dirty="0">
                <a:ea typeface="+mj-lt"/>
                <a:cs typeface="+mj-lt"/>
              </a:rPr>
              <a:t>Objective of the project</a:t>
            </a:r>
            <a:endParaRPr lang="en-US" dirty="0"/>
          </a:p>
        </p:txBody>
      </p:sp>
      <p:sp>
        <p:nvSpPr>
          <p:cNvPr id="3" name="Content Placeholder 2">
            <a:extLst>
              <a:ext uri="{FF2B5EF4-FFF2-40B4-BE49-F238E27FC236}">
                <a16:creationId xmlns:a16="http://schemas.microsoft.com/office/drawing/2014/main" id="{85BD8076-7DA4-DB15-FF72-1E2882E6C663}"/>
              </a:ext>
            </a:extLst>
          </p:cNvPr>
          <p:cNvSpPr>
            <a:spLocks noGrp="1"/>
          </p:cNvSpPr>
          <p:nvPr>
            <p:ph idx="1"/>
          </p:nvPr>
        </p:nvSpPr>
        <p:spPr>
          <a:xfrm>
            <a:off x="1143000" y="1453609"/>
            <a:ext cx="9905999" cy="4382034"/>
          </a:xfrm>
        </p:spPr>
        <p:txBody>
          <a:bodyPr vert="horz" lIns="91440" tIns="45720" rIns="91440" bIns="45720" rtlCol="0" anchor="t">
            <a:normAutofit/>
          </a:bodyPr>
          <a:lstStyle/>
          <a:p>
            <a:r>
              <a:rPr lang="en-US" b="1" dirty="0"/>
              <a:t>Network Communication</a:t>
            </a:r>
            <a:endParaRPr lang="en-US" dirty="0"/>
          </a:p>
          <a:p>
            <a:r>
              <a:rPr lang="en-US" sz="2600" dirty="0">
                <a:ea typeface="+mn-lt"/>
                <a:cs typeface="+mn-lt"/>
              </a:rPr>
              <a:t>We used a server/client network architecture for this project using TCP (Transmission Control Protocol), and we used port 12783. The messages were sent back and forth between the server and the client thanks to the pickle module, which converts any object (in this case, a string list storing the nine squares of a tic-tac-toe grid) into a byte stream to be sent and back into an object to be read.</a:t>
            </a:r>
            <a:endParaRPr lang="en-US" sz="2600" dirty="0"/>
          </a:p>
          <a:p>
            <a:endParaRPr lang="en-US" dirty="0"/>
          </a:p>
        </p:txBody>
      </p:sp>
    </p:spTree>
    <p:extLst>
      <p:ext uri="{BB962C8B-B14F-4D97-AF65-F5344CB8AC3E}">
        <p14:creationId xmlns:p14="http://schemas.microsoft.com/office/powerpoint/2010/main" val="376204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4AEE-2CDA-D48D-A298-1974A0DBC225}"/>
              </a:ext>
            </a:extLst>
          </p:cNvPr>
          <p:cNvSpPr>
            <a:spLocks noGrp="1"/>
          </p:cNvSpPr>
          <p:nvPr>
            <p:ph type="title"/>
          </p:nvPr>
        </p:nvSpPr>
        <p:spPr>
          <a:xfrm>
            <a:off x="1143000" y="269685"/>
            <a:ext cx="9905999" cy="1360898"/>
          </a:xfrm>
        </p:spPr>
        <p:txBody>
          <a:bodyPr/>
          <a:lstStyle/>
          <a:p>
            <a:r>
              <a:rPr lang="en-US">
                <a:ea typeface="+mj-lt"/>
                <a:cs typeface="+mj-lt"/>
              </a:rPr>
              <a:t>Purpose of building Sockets </a:t>
            </a:r>
            <a:endParaRPr lang="en-US"/>
          </a:p>
        </p:txBody>
      </p:sp>
      <p:sp>
        <p:nvSpPr>
          <p:cNvPr id="3" name="Content Placeholder 2">
            <a:extLst>
              <a:ext uri="{FF2B5EF4-FFF2-40B4-BE49-F238E27FC236}">
                <a16:creationId xmlns:a16="http://schemas.microsoft.com/office/drawing/2014/main" id="{2E88D144-6780-8DA8-26FE-72E0AC12DDFD}"/>
              </a:ext>
            </a:extLst>
          </p:cNvPr>
          <p:cNvSpPr>
            <a:spLocks noGrp="1"/>
          </p:cNvSpPr>
          <p:nvPr>
            <p:ph idx="1"/>
          </p:nvPr>
        </p:nvSpPr>
        <p:spPr>
          <a:xfrm>
            <a:off x="1143000" y="1453609"/>
            <a:ext cx="9905999" cy="3577701"/>
          </a:xfrm>
        </p:spPr>
        <p:txBody>
          <a:bodyPr vert="horz" lIns="91440" tIns="45720" rIns="91440" bIns="45720" rtlCol="0" anchor="t">
            <a:normAutofit/>
          </a:bodyPr>
          <a:lstStyle/>
          <a:p>
            <a:pPr marL="0" indent="0">
              <a:buNone/>
            </a:pPr>
            <a:r>
              <a:rPr lang="en" dirty="0">
                <a:ea typeface="+mn-lt"/>
                <a:cs typeface="+mn-lt"/>
              </a:rPr>
              <a:t> Sockets allow you to exchange information between processes on the same machine or across a network, distribute work to the most efficient machine, and they easily allow access to centralized data. Socket application program interfaces (APIs) are the network standard for TCP/IP. </a:t>
            </a:r>
            <a:endParaRPr lang="en-US" dirty="0"/>
          </a:p>
          <a:p>
            <a:pPr marL="0" indent="0">
              <a:buNone/>
            </a:pPr>
            <a:endParaRPr lang="en" dirty="0"/>
          </a:p>
          <a:p>
            <a:r>
              <a:rPr lang="en-US" b="1" dirty="0"/>
              <a:t>Tic-Tac-Toe</a:t>
            </a:r>
            <a:endParaRPr lang="en-US" dirty="0"/>
          </a:p>
          <a:p>
            <a:r>
              <a:rPr lang="en-US" dirty="0">
                <a:ea typeface="+mn-lt"/>
                <a:cs typeface="+mn-lt"/>
              </a:rPr>
              <a:t>Tic Tac Toe game with socket programming and VS code.</a:t>
            </a:r>
            <a:endParaRPr lang="en-US" dirty="0"/>
          </a:p>
          <a:p>
            <a:r>
              <a:rPr lang="en-US" dirty="0">
                <a:ea typeface="+mn-lt"/>
                <a:cs typeface="+mn-lt"/>
              </a:rPr>
              <a:t>Players can compete against each other over a network by connecting to the server.</a:t>
            </a:r>
            <a:endParaRPr lang="en-US" dirty="0"/>
          </a:p>
          <a:p>
            <a:endParaRPr lang="en-US" dirty="0"/>
          </a:p>
        </p:txBody>
      </p:sp>
    </p:spTree>
    <p:extLst>
      <p:ext uri="{BB962C8B-B14F-4D97-AF65-F5344CB8AC3E}">
        <p14:creationId xmlns:p14="http://schemas.microsoft.com/office/powerpoint/2010/main" val="256504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4E9D-7C64-AC5D-848A-0E9D29C53F10}"/>
              </a:ext>
            </a:extLst>
          </p:cNvPr>
          <p:cNvSpPr>
            <a:spLocks noGrp="1"/>
          </p:cNvSpPr>
          <p:nvPr>
            <p:ph type="title"/>
          </p:nvPr>
        </p:nvSpPr>
        <p:spPr>
          <a:xfrm>
            <a:off x="1143000" y="121518"/>
            <a:ext cx="2095499" cy="1022232"/>
          </a:xfrm>
        </p:spPr>
        <p:txBody>
          <a:bodyPr/>
          <a:lstStyle/>
          <a:p>
            <a:r>
              <a:rPr lang="en-US" b="1" dirty="0"/>
              <a:t>Demo</a:t>
            </a:r>
            <a:endParaRPr lang="en-US" dirty="0"/>
          </a:p>
          <a:p>
            <a:endParaRPr lang="en-US" dirty="0"/>
          </a:p>
        </p:txBody>
      </p:sp>
      <p:pic>
        <p:nvPicPr>
          <p:cNvPr id="4" name="Picture 4" descr="Text&#10;&#10;Description automatically generated">
            <a:extLst>
              <a:ext uri="{FF2B5EF4-FFF2-40B4-BE49-F238E27FC236}">
                <a16:creationId xmlns:a16="http://schemas.microsoft.com/office/drawing/2014/main" id="{D31E2D86-3001-E46D-A3B6-56CDBE0C29D4}"/>
              </a:ext>
            </a:extLst>
          </p:cNvPr>
          <p:cNvPicPr>
            <a:picLocks noGrp="1" noChangeAspect="1"/>
          </p:cNvPicPr>
          <p:nvPr>
            <p:ph idx="1"/>
          </p:nvPr>
        </p:nvPicPr>
        <p:blipFill>
          <a:blip r:embed="rId2"/>
          <a:stretch>
            <a:fillRect/>
          </a:stretch>
        </p:blipFill>
        <p:spPr>
          <a:xfrm>
            <a:off x="1141502" y="937326"/>
            <a:ext cx="9735060" cy="5207534"/>
          </a:xfrm>
        </p:spPr>
      </p:pic>
    </p:spTree>
    <p:extLst>
      <p:ext uri="{BB962C8B-B14F-4D97-AF65-F5344CB8AC3E}">
        <p14:creationId xmlns:p14="http://schemas.microsoft.com/office/powerpoint/2010/main" val="243605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7407-F606-5E9E-E4A5-ACF2AB4BF057}"/>
              </a:ext>
            </a:extLst>
          </p:cNvPr>
          <p:cNvSpPr>
            <a:spLocks noGrp="1"/>
          </p:cNvSpPr>
          <p:nvPr>
            <p:ph type="title"/>
          </p:nvPr>
        </p:nvSpPr>
        <p:spPr>
          <a:xfrm>
            <a:off x="1143000" y="312019"/>
            <a:ext cx="9905999" cy="1784232"/>
          </a:xfrm>
        </p:spPr>
        <p:txBody>
          <a:bodyPr>
            <a:normAutofit/>
          </a:bodyPr>
          <a:lstStyle/>
          <a:p>
            <a:br>
              <a:rPr lang="en-US" dirty="0"/>
            </a:br>
            <a:endParaRPr lang="en-US" dirty="0"/>
          </a:p>
          <a:p>
            <a:endParaRPr lang="en-US" dirty="0"/>
          </a:p>
        </p:txBody>
      </p:sp>
      <p:sp>
        <p:nvSpPr>
          <p:cNvPr id="3" name="Content Placeholder 2">
            <a:extLst>
              <a:ext uri="{FF2B5EF4-FFF2-40B4-BE49-F238E27FC236}">
                <a16:creationId xmlns:a16="http://schemas.microsoft.com/office/drawing/2014/main" id="{E723DE7C-FEA4-BCAE-B497-32634CB843D8}"/>
              </a:ext>
            </a:extLst>
          </p:cNvPr>
          <p:cNvSpPr>
            <a:spLocks noGrp="1"/>
          </p:cNvSpPr>
          <p:nvPr>
            <p:ph idx="1"/>
          </p:nvPr>
        </p:nvSpPr>
        <p:spPr>
          <a:xfrm>
            <a:off x="1143000" y="2332026"/>
            <a:ext cx="9905999" cy="2286535"/>
          </a:xfrm>
        </p:spPr>
        <p:txBody>
          <a:bodyPr vert="horz" lIns="91440" tIns="45720" rIns="91440" bIns="45720" rtlCol="0" anchor="t">
            <a:normAutofit/>
          </a:bodyPr>
          <a:lstStyle/>
          <a:p>
            <a:r>
              <a:rPr lang="en-US" dirty="0">
                <a:ea typeface="+mn-lt"/>
                <a:cs typeface="+mn-lt"/>
              </a:rPr>
              <a:t>Visual Studio Code</a:t>
            </a:r>
            <a:endParaRPr lang="en-US" dirty="0"/>
          </a:p>
          <a:p>
            <a:r>
              <a:rPr lang="en-US" dirty="0">
                <a:ea typeface="+mn-lt"/>
                <a:cs typeface="+mn-lt"/>
              </a:rPr>
              <a:t>Python (3.9.4) 64-bit</a:t>
            </a:r>
            <a:endParaRPr lang="en-US" dirty="0"/>
          </a:p>
          <a:p>
            <a:r>
              <a:rPr lang="en-US" dirty="0">
                <a:ea typeface="+mn-lt"/>
                <a:cs typeface="+mn-lt"/>
              </a:rPr>
              <a:t>Git / GitHub</a:t>
            </a:r>
            <a:endParaRPr lang="en-US" dirty="0"/>
          </a:p>
          <a:p>
            <a:r>
              <a:rPr lang="en-US" dirty="0">
                <a:ea typeface="+mn-lt"/>
                <a:cs typeface="+mn-lt"/>
              </a:rPr>
              <a:t>Python: Socket and Pickle modules</a:t>
            </a:r>
            <a:endParaRPr lang="en-US" dirty="0"/>
          </a:p>
          <a:p>
            <a:endParaRPr lang="en-US" dirty="0"/>
          </a:p>
        </p:txBody>
      </p:sp>
      <p:sp>
        <p:nvSpPr>
          <p:cNvPr id="4" name="TextBox 3">
            <a:extLst>
              <a:ext uri="{FF2B5EF4-FFF2-40B4-BE49-F238E27FC236}">
                <a16:creationId xmlns:a16="http://schemas.microsoft.com/office/drawing/2014/main" id="{4B17A3A5-BD39-F77A-9601-8F05422EE29A}"/>
              </a:ext>
            </a:extLst>
          </p:cNvPr>
          <p:cNvSpPr txBox="1"/>
          <p:nvPr/>
        </p:nvSpPr>
        <p:spPr>
          <a:xfrm>
            <a:off x="1316567" y="607483"/>
            <a:ext cx="511386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latin typeface="Walbaum Display"/>
              </a:rPr>
              <a:t>Development Environment</a:t>
            </a:r>
          </a:p>
          <a:p>
            <a:endParaRPr lang="en-US"/>
          </a:p>
        </p:txBody>
      </p:sp>
    </p:spTree>
    <p:extLst>
      <p:ext uri="{BB962C8B-B14F-4D97-AF65-F5344CB8AC3E}">
        <p14:creationId xmlns:p14="http://schemas.microsoft.com/office/powerpoint/2010/main" val="262116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EE193D-A3EE-2448-15EA-55F2D5496B57}"/>
              </a:ext>
            </a:extLst>
          </p:cNvPr>
          <p:cNvSpPr>
            <a:spLocks noGrp="1"/>
          </p:cNvSpPr>
          <p:nvPr>
            <p:ph idx="1"/>
          </p:nvPr>
        </p:nvSpPr>
        <p:spPr>
          <a:xfrm>
            <a:off x="1143000" y="1591193"/>
            <a:ext cx="9905999" cy="4265618"/>
          </a:xfrm>
        </p:spPr>
        <p:txBody>
          <a:bodyPr vert="horz" lIns="91440" tIns="45720" rIns="91440" bIns="45720" rtlCol="0" anchor="t">
            <a:normAutofit/>
          </a:bodyPr>
          <a:lstStyle/>
          <a:p>
            <a:pPr marL="0" indent="0">
              <a:buNone/>
            </a:pPr>
            <a:r>
              <a:rPr lang="en-US" dirty="0">
                <a:ea typeface="+mn-lt"/>
                <a:cs typeface="+mn-lt"/>
              </a:rPr>
              <a:t>Sai Medha Sinha RA2011031010105</a:t>
            </a:r>
            <a:endParaRPr lang="en-US"/>
          </a:p>
          <a:p>
            <a:pPr marL="0" indent="0">
              <a:buNone/>
            </a:pPr>
            <a:r>
              <a:rPr lang="en-US" dirty="0">
                <a:ea typeface="+mn-lt"/>
                <a:cs typeface="+mn-lt"/>
              </a:rPr>
              <a:t>Yasar Nawaz RA2011031010115</a:t>
            </a:r>
          </a:p>
          <a:p>
            <a:pPr marL="0" indent="0">
              <a:buNone/>
            </a:pPr>
            <a:r>
              <a:rPr lang="en-US" dirty="0">
                <a:ea typeface="+mn-lt"/>
                <a:cs typeface="+mn-lt"/>
              </a:rPr>
              <a:t>Baladitya RA2011031010126</a:t>
            </a:r>
          </a:p>
          <a:p>
            <a:pPr marL="0" indent="0">
              <a:buNone/>
            </a:pPr>
            <a:r>
              <a:rPr lang="en-US" dirty="0">
                <a:ea typeface="+mn-lt"/>
                <a:cs typeface="+mn-lt"/>
              </a:rPr>
              <a:t>Aakash Raj RA2011031010128</a:t>
            </a:r>
          </a:p>
          <a:p>
            <a:pPr marL="0" indent="0">
              <a:buNone/>
            </a:pPr>
            <a:r>
              <a:rPr lang="en-US" sz="4300" i="1" dirty="0">
                <a:ea typeface="+mn-lt"/>
                <a:cs typeface="+mn-lt"/>
              </a:rPr>
              <a:t>    </a:t>
            </a:r>
            <a:endParaRPr lang="en-US"/>
          </a:p>
          <a:p>
            <a:pPr>
              <a:buFont typeface="Arial"/>
              <a:buChar char="•"/>
            </a:pPr>
            <a:r>
              <a:rPr lang="en-US" sz="4300" i="1" dirty="0">
                <a:ea typeface="+mn-lt"/>
                <a:cs typeface="+mn-lt"/>
              </a:rPr>
              <a:t>                  ***Thank You***</a:t>
            </a:r>
            <a:endParaRPr lang="en-US" dirty="0"/>
          </a:p>
          <a:p>
            <a:pPr lvl="1"/>
            <a:endParaRPr lang="en-US" sz="4300" dirty="0"/>
          </a:p>
        </p:txBody>
      </p:sp>
      <p:sp>
        <p:nvSpPr>
          <p:cNvPr id="5" name="Title 4">
            <a:extLst>
              <a:ext uri="{FF2B5EF4-FFF2-40B4-BE49-F238E27FC236}">
                <a16:creationId xmlns:a16="http://schemas.microsoft.com/office/drawing/2014/main" id="{570CEC79-0C4D-32C1-FFD0-87FEF01D3630}"/>
              </a:ext>
            </a:extLst>
          </p:cNvPr>
          <p:cNvSpPr>
            <a:spLocks noGrp="1"/>
          </p:cNvSpPr>
          <p:nvPr>
            <p:ph type="title"/>
          </p:nvPr>
        </p:nvSpPr>
        <p:spPr>
          <a:xfrm>
            <a:off x="1143000" y="312018"/>
            <a:ext cx="9905999" cy="1360898"/>
          </a:xfrm>
        </p:spPr>
        <p:txBody>
          <a:bodyPr/>
          <a:lstStyle/>
          <a:p>
            <a:r>
              <a:rPr lang="en-US" dirty="0"/>
              <a:t>Team Members : </a:t>
            </a:r>
          </a:p>
        </p:txBody>
      </p:sp>
    </p:spTree>
    <p:extLst>
      <p:ext uri="{BB962C8B-B14F-4D97-AF65-F5344CB8AC3E}">
        <p14:creationId xmlns:p14="http://schemas.microsoft.com/office/powerpoint/2010/main" val="2151929091"/>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RegattaVTI</vt:lpstr>
      <vt:lpstr>CN-Mini Project</vt:lpstr>
      <vt:lpstr>PowerPoint Presentation</vt:lpstr>
      <vt:lpstr>Abstract </vt:lpstr>
      <vt:lpstr>Objective of the project</vt:lpstr>
      <vt:lpstr>Purpose of building Sockets </vt:lpstr>
      <vt:lpstr>Demo </vt:lpstr>
      <vt:lpstr>  </vt:lpstr>
      <vt:lpstr>Team Members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169</cp:revision>
  <dcterms:created xsi:type="dcterms:W3CDTF">2022-09-25T16:19:18Z</dcterms:created>
  <dcterms:modified xsi:type="dcterms:W3CDTF">2022-09-25T16:59:51Z</dcterms:modified>
</cp:coreProperties>
</file>