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8.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118.xml" ContentType="application/vnd.openxmlformats-officedocument.presentationml.slideLayout+xml"/>
  <Override PartName="/ppt/theme/theme10.xml" ContentType="application/vnd.openxmlformats-officedocument.theme+xml"/>
  <Override PartName="/ppt/tags/tag25.xml" ContentType="application/vnd.openxmlformats-officedocument.presentationml.tags+xml"/>
  <Override PartName="/ppt/theme/theme11.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12.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4.xml" ContentType="application/vnd.openxmlformats-officedocument.theme+xml"/>
  <Override PartName="/ppt/tags/tag70.xml" ContentType="application/vnd.openxmlformats-officedocument.presentationml.tags+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5.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6.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7.xml" ContentType="application/vnd.openxmlformats-officedocument.theme+xml"/>
  <Override PartName="/ppt/tags/tag85.xml" ContentType="application/vnd.openxmlformats-officedocument.presentationml.tags+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8.xml" ContentType="application/vnd.openxmlformats-officedocument.theme+xml"/>
  <Override PartName="/ppt/tags/tag86.xml" ContentType="application/vnd.openxmlformats-officedocument.presentationml.tags+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9.xml" ContentType="application/vnd.openxmlformats-officedocument.them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20.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21.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22.xml" ContentType="application/vnd.openxmlformats-officedocument.theme+xml"/>
  <Override PartName="/ppt/tags/tag108.xml" ContentType="application/vnd.openxmlformats-officedocument.presentationml.tags+xml"/>
  <Override PartName="/ppt/tags/tag109.xml" ContentType="application/vnd.openxmlformats-officedocument.presentationml.tags+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4.xml" ContentType="application/vnd.openxmlformats-officedocument.them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5.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theme/theme26.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7.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28.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29.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30.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1.xml" ContentType="application/vnd.openxmlformats-officedocument.them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2.xml" ContentType="application/vnd.openxmlformats-officedocument.them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3.xml" ContentType="application/vnd.openxmlformats-officedocument.theme+xml"/>
  <Override PartName="/ppt/tags/tag173.xml" ContentType="application/vnd.openxmlformats-officedocument.presentationml.tags+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4.xml" ContentType="application/vnd.openxmlformats-officedocument.theme+xml"/>
  <Override PartName="/ppt/tags/tag174.xml" ContentType="application/vnd.openxmlformats-officedocument.presentationml.tags+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35.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theme/theme36.xml" ContentType="application/vnd.openxmlformats-officedocument.theme+xml"/>
  <Override PartName="/ppt/tags/tag182.xml" ContentType="application/vnd.openxmlformats-officedocument.presentationml.tags+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theme/theme37.xml" ContentType="application/vnd.openxmlformats-officedocument.them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theme/theme38.xml" ContentType="application/vnd.openxmlformats-officedocument.them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theme/theme39.xml" ContentType="application/vnd.openxmlformats-officedocument.theme+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theme/theme40.xml" ContentType="application/vnd.openxmlformats-officedocument.theme+xml"/>
  <Override PartName="/ppt/tags/tag197.xml" ContentType="application/vnd.openxmlformats-officedocument.presentationml.tags+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theme/theme41.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theme/theme42.xml" ContentType="application/vnd.openxmlformats-officedocument.theme+xml"/>
  <Override PartName="/ppt/tags/tag202.xml" ContentType="application/vnd.openxmlformats-officedocument.presentationml.tags+xml"/>
  <Override PartName="/ppt/tags/tag203.xml" ContentType="application/vnd.openxmlformats-officedocument.presentationml.tags+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3.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theme/theme44.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theme/theme45.xml" ContentType="application/vnd.openxmlformats-officedocument.theme+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theme/theme46.xml" ContentType="application/vnd.openxmlformats-officedocument.theme+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theme/theme47.xml" ContentType="application/vnd.openxmlformats-officedocument.theme+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theme/theme48.xml" ContentType="application/vnd.openxmlformats-officedocument.theme+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theme/theme49.xml" ContentType="application/vnd.openxmlformats-officedocument.them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0.xml" ContentType="application/vnd.openxmlformats-officedocument.them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theme/theme51.xml" ContentType="application/vnd.openxmlformats-officedocument.them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theme/theme52.xml" ContentType="application/vnd.openxmlformats-officedocument.them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theme/theme53.xml" ContentType="application/vnd.openxmlformats-officedocument.theme+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theme/theme54.xml" ContentType="application/vnd.openxmlformats-officedocument.them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theme/theme55.xml" ContentType="application/vnd.openxmlformats-officedocument.theme+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theme/theme56.xml" ContentType="application/vnd.openxmlformats-officedocument.theme+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theme/theme57.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theme/theme58.xml" ContentType="application/vnd.openxmlformats-officedocument.them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theme/theme59.xml" ContentType="application/vnd.openxmlformats-officedocument.them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heme/theme60.xml" ContentType="application/vnd.openxmlformats-officedocument.theme+xml"/>
  <Override PartName="/ppt/theme/theme61.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6"/>
    <p:sldMasterId id="2147483986" r:id="rId7"/>
    <p:sldMasterId id="2147484014" r:id="rId8"/>
    <p:sldMasterId id="2147484026" r:id="rId9"/>
    <p:sldMasterId id="2147484038" r:id="rId10"/>
    <p:sldMasterId id="2147484050" r:id="rId11"/>
    <p:sldMasterId id="2147484081" r:id="rId12"/>
    <p:sldMasterId id="2147484125" r:id="rId13"/>
    <p:sldMasterId id="2147484147" r:id="rId14"/>
    <p:sldMasterId id="2147484170" r:id="rId15"/>
    <p:sldMasterId id="2147484192" r:id="rId16"/>
    <p:sldMasterId id="2147484203" r:id="rId17"/>
    <p:sldMasterId id="2147484215" r:id="rId18"/>
    <p:sldMasterId id="2147484226" r:id="rId19"/>
    <p:sldMasterId id="2147484238" r:id="rId20"/>
    <p:sldMasterId id="2147484260" r:id="rId21"/>
    <p:sldMasterId id="2147484282" r:id="rId22"/>
    <p:sldMasterId id="2147484294" r:id="rId23"/>
    <p:sldMasterId id="2147484306" r:id="rId24"/>
    <p:sldMasterId id="2147484321" r:id="rId25"/>
    <p:sldMasterId id="2147484336" r:id="rId26"/>
    <p:sldMasterId id="2147484351" r:id="rId27"/>
    <p:sldMasterId id="2147484363" r:id="rId28"/>
    <p:sldMasterId id="2147484378" r:id="rId29"/>
    <p:sldMasterId id="2147484393" r:id="rId30"/>
    <p:sldMasterId id="2147484408" r:id="rId31"/>
    <p:sldMasterId id="2147484430" r:id="rId32"/>
    <p:sldMasterId id="2147484452" r:id="rId33"/>
    <p:sldMasterId id="2147484474" r:id="rId34"/>
    <p:sldMasterId id="2147484486" r:id="rId35"/>
    <p:sldMasterId id="2147484528" r:id="rId36"/>
    <p:sldMasterId id="2147484543" r:id="rId37"/>
    <p:sldMasterId id="2147484565" r:id="rId38"/>
    <p:sldMasterId id="2147484577" r:id="rId39"/>
    <p:sldMasterId id="2147484589" r:id="rId40"/>
    <p:sldMasterId id="2147484633" r:id="rId41"/>
    <p:sldMasterId id="2147484649" r:id="rId42"/>
    <p:sldMasterId id="2147484664" r:id="rId43"/>
    <p:sldMasterId id="2147484686" r:id="rId44"/>
    <p:sldMasterId id="2147484698" r:id="rId45"/>
    <p:sldMasterId id="2147484710" r:id="rId46"/>
    <p:sldMasterId id="2147484722" r:id="rId47"/>
    <p:sldMasterId id="2147484735" r:id="rId48"/>
    <p:sldMasterId id="2147484755" r:id="rId49"/>
    <p:sldMasterId id="2147484778" r:id="rId50"/>
    <p:sldMasterId id="2147484794" r:id="rId51"/>
    <p:sldMasterId id="2147484806" r:id="rId52"/>
    <p:sldMasterId id="2147484822" r:id="rId53"/>
    <p:sldMasterId id="2147485056" r:id="rId54"/>
    <p:sldMasterId id="2147485076" r:id="rId55"/>
    <p:sldMasterId id="2147485095" r:id="rId56"/>
    <p:sldMasterId id="2147485117" r:id="rId57"/>
    <p:sldMasterId id="2147485136" r:id="rId58"/>
    <p:sldMasterId id="2147485148" r:id="rId59"/>
    <p:sldMasterId id="2147485155" r:id="rId60"/>
    <p:sldMasterId id="2147485171" r:id="rId61"/>
    <p:sldMasterId id="2147485183" r:id="rId62"/>
    <p:sldMasterId id="2147485205" r:id="rId63"/>
    <p:sldMasterId id="2147485225" r:id="rId64"/>
  </p:sldMasterIdLst>
  <p:notesMasterIdLst>
    <p:notesMasterId r:id="rId71"/>
  </p:notesMasterIdLst>
  <p:handoutMasterIdLst>
    <p:handoutMasterId r:id="rId72"/>
  </p:handoutMasterIdLst>
  <p:sldIdLst>
    <p:sldId id="1280" r:id="rId65"/>
    <p:sldId id="1285" r:id="rId66"/>
    <p:sldId id="1286" r:id="rId67"/>
    <p:sldId id="1284" r:id="rId68"/>
    <p:sldId id="1287" r:id="rId69"/>
    <p:sldId id="1288" r:id="rId70"/>
  </p:sldIdLst>
  <p:sldSz cx="12192000" cy="6858000"/>
  <p:notesSz cx="6794500" cy="9906000"/>
  <p:custDataLst>
    <p:tags r:id="rId73"/>
  </p:custDataLst>
  <p:defaultTextStyle>
    <a:defPPr>
      <a:defRPr lang="fr-FR"/>
    </a:defPPr>
    <a:lvl1pPr algn="l" rtl="0" fontAlgn="base">
      <a:spcBef>
        <a:spcPct val="0"/>
      </a:spcBef>
      <a:spcAft>
        <a:spcPct val="0"/>
      </a:spcAft>
      <a:defRPr sz="800" b="1" kern="1200">
        <a:solidFill>
          <a:srgbClr val="000000"/>
        </a:solidFill>
        <a:latin typeface="Arial" charset="0"/>
        <a:ea typeface="+mn-ea"/>
        <a:cs typeface="Arial" charset="0"/>
      </a:defRPr>
    </a:lvl1pPr>
    <a:lvl2pPr marL="457200" algn="l" rtl="0" fontAlgn="base">
      <a:spcBef>
        <a:spcPct val="0"/>
      </a:spcBef>
      <a:spcAft>
        <a:spcPct val="0"/>
      </a:spcAft>
      <a:defRPr sz="800" b="1" kern="1200">
        <a:solidFill>
          <a:srgbClr val="000000"/>
        </a:solidFill>
        <a:latin typeface="Arial" charset="0"/>
        <a:ea typeface="+mn-ea"/>
        <a:cs typeface="Arial" charset="0"/>
      </a:defRPr>
    </a:lvl2pPr>
    <a:lvl3pPr marL="914400" algn="l" rtl="0" fontAlgn="base">
      <a:spcBef>
        <a:spcPct val="0"/>
      </a:spcBef>
      <a:spcAft>
        <a:spcPct val="0"/>
      </a:spcAft>
      <a:defRPr sz="800" b="1" kern="1200">
        <a:solidFill>
          <a:srgbClr val="000000"/>
        </a:solidFill>
        <a:latin typeface="Arial" charset="0"/>
        <a:ea typeface="+mn-ea"/>
        <a:cs typeface="Arial" charset="0"/>
      </a:defRPr>
    </a:lvl3pPr>
    <a:lvl4pPr marL="1371600" algn="l" rtl="0" fontAlgn="base">
      <a:spcBef>
        <a:spcPct val="0"/>
      </a:spcBef>
      <a:spcAft>
        <a:spcPct val="0"/>
      </a:spcAft>
      <a:defRPr sz="800" b="1" kern="1200">
        <a:solidFill>
          <a:srgbClr val="000000"/>
        </a:solidFill>
        <a:latin typeface="Arial" charset="0"/>
        <a:ea typeface="+mn-ea"/>
        <a:cs typeface="Arial" charset="0"/>
      </a:defRPr>
    </a:lvl4pPr>
    <a:lvl5pPr marL="1828800" algn="l" rtl="0" fontAlgn="base">
      <a:spcBef>
        <a:spcPct val="0"/>
      </a:spcBef>
      <a:spcAft>
        <a:spcPct val="0"/>
      </a:spcAft>
      <a:defRPr sz="800" b="1" kern="1200">
        <a:solidFill>
          <a:srgbClr val="000000"/>
        </a:solidFill>
        <a:latin typeface="Arial" charset="0"/>
        <a:ea typeface="+mn-ea"/>
        <a:cs typeface="Arial" charset="0"/>
      </a:defRPr>
    </a:lvl5pPr>
    <a:lvl6pPr marL="2286000" algn="l" defTabSz="914400" rtl="0" eaLnBrk="1" latinLnBrk="0" hangingPunct="1">
      <a:defRPr sz="800" b="1" kern="1200">
        <a:solidFill>
          <a:srgbClr val="000000"/>
        </a:solidFill>
        <a:latin typeface="Arial" charset="0"/>
        <a:ea typeface="+mn-ea"/>
        <a:cs typeface="Arial" charset="0"/>
      </a:defRPr>
    </a:lvl6pPr>
    <a:lvl7pPr marL="2743200" algn="l" defTabSz="914400" rtl="0" eaLnBrk="1" latinLnBrk="0" hangingPunct="1">
      <a:defRPr sz="800" b="1" kern="1200">
        <a:solidFill>
          <a:srgbClr val="000000"/>
        </a:solidFill>
        <a:latin typeface="Arial" charset="0"/>
        <a:ea typeface="+mn-ea"/>
        <a:cs typeface="Arial" charset="0"/>
      </a:defRPr>
    </a:lvl7pPr>
    <a:lvl8pPr marL="3200400" algn="l" defTabSz="914400" rtl="0" eaLnBrk="1" latinLnBrk="0" hangingPunct="1">
      <a:defRPr sz="800" b="1" kern="1200">
        <a:solidFill>
          <a:srgbClr val="000000"/>
        </a:solidFill>
        <a:latin typeface="Arial" charset="0"/>
        <a:ea typeface="+mn-ea"/>
        <a:cs typeface="Arial" charset="0"/>
      </a:defRPr>
    </a:lvl8pPr>
    <a:lvl9pPr marL="3657600" algn="l" defTabSz="914400" rtl="0" eaLnBrk="1" latinLnBrk="0" hangingPunct="1">
      <a:defRPr sz="800" b="1" kern="1200">
        <a:solidFill>
          <a:srgbClr val="000000"/>
        </a:solidFill>
        <a:latin typeface="Arial" charset="0"/>
        <a:ea typeface="+mn-ea"/>
        <a:cs typeface="Arial" charset="0"/>
      </a:defRPr>
    </a:lvl9pPr>
  </p:defaultTextStyle>
  <p:extLst>
    <p:ext uri="{521415D9-36F7-43E2-AB2F-B90AF26B5E84}">
      <p14:sectionLst xmlns:p14="http://schemas.microsoft.com/office/powerpoint/2010/main">
        <p14:section name="Section par défaut" id="{56802AB2-A613-4D78-AA76-FCF9D2479B9C}">
          <p14:sldIdLst>
            <p14:sldId id="1280"/>
            <p14:sldId id="1285"/>
            <p14:sldId id="1286"/>
            <p14:sldId id="1284"/>
            <p14:sldId id="1287"/>
            <p14:sldId id="1288"/>
          </p14:sldIdLst>
        </p14:section>
        <p14:section name="ANNEXE" id="{851BD261-CAD3-49E5-A9DF-ECEE60C4DFFB}">
          <p14:sldIdLst/>
        </p14:section>
      </p14:sectionLst>
    </p:ext>
    <p:ext uri="{EFAFB233-063F-42B5-8137-9DF3F51BA10A}">
      <p15:sldGuideLst xmlns:p15="http://schemas.microsoft.com/office/powerpoint/2012/main">
        <p15:guide id="1" orient="horz" pos="2160" userDrawn="1">
          <p15:clr>
            <a:srgbClr val="A4A3A4"/>
          </p15:clr>
        </p15:guide>
        <p15:guide id="2" pos="2165" userDrawn="1">
          <p15:clr>
            <a:srgbClr val="A4A3A4"/>
          </p15:clr>
        </p15:guide>
        <p15:guide id="3" orient="horz" pos="3929" userDrawn="1">
          <p15:clr>
            <a:srgbClr val="A4A3A4"/>
          </p15:clr>
        </p15:guide>
        <p15:guide id="4" orient="horz" pos="4065" userDrawn="1">
          <p15:clr>
            <a:srgbClr val="A4A3A4"/>
          </p15:clr>
        </p15:guide>
        <p15:guide id="6" pos="1685" userDrawn="1">
          <p15:clr>
            <a:srgbClr val="A4A3A4"/>
          </p15:clr>
        </p15:guide>
        <p15:guide id="7" pos="239" userDrawn="1">
          <p15:clr>
            <a:srgbClr val="A4A3A4"/>
          </p15:clr>
        </p15:guide>
        <p15:guide id="8" pos="7413" userDrawn="1">
          <p15:clr>
            <a:srgbClr val="A4A3A4"/>
          </p15:clr>
        </p15:guide>
        <p15:guide id="9" pos="574" userDrawn="1">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84719D"/>
    <a:srgbClr val="ADDCC3"/>
    <a:srgbClr val="840000"/>
    <a:srgbClr val="B3B3B3"/>
    <a:srgbClr val="BFBFBF"/>
    <a:srgbClr val="A7D971"/>
    <a:srgbClr val="140003"/>
    <a:srgbClr val="C4002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1" autoAdjust="0"/>
    <p:restoredTop sz="94280" autoAdjust="0"/>
  </p:normalViewPr>
  <p:slideViewPr>
    <p:cSldViewPr showGuides="1">
      <p:cViewPr varScale="1">
        <p:scale>
          <a:sx n="150" d="100"/>
          <a:sy n="150" d="100"/>
        </p:scale>
        <p:origin x="852" y="108"/>
      </p:cViewPr>
      <p:guideLst>
        <p:guide orient="horz" pos="2160"/>
        <p:guide pos="2165"/>
        <p:guide orient="horz" pos="3929"/>
        <p:guide orient="horz" pos="4065"/>
        <p:guide pos="1685"/>
        <p:guide pos="239"/>
        <p:guide pos="7413"/>
        <p:guide pos="574"/>
      </p:guideLst>
    </p:cSldViewPr>
  </p:slideViewPr>
  <p:outlineViewPr>
    <p:cViewPr>
      <p:scale>
        <a:sx n="25" d="100"/>
        <a:sy n="25" d="100"/>
      </p:scale>
      <p:origin x="30" y="357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976" y="-114"/>
      </p:cViewPr>
      <p:guideLst>
        <p:guide orient="horz" pos="3120"/>
        <p:guide pos="214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8.xml"/><Relationship Id="rId18" Type="http://schemas.openxmlformats.org/officeDocument/2006/relationships/slideMaster" Target="slideMasters/slideMaster13.xml"/><Relationship Id="rId26" Type="http://schemas.openxmlformats.org/officeDocument/2006/relationships/slideMaster" Target="slideMasters/slideMaster21.xml"/><Relationship Id="rId39" Type="http://schemas.openxmlformats.org/officeDocument/2006/relationships/slideMaster" Target="slideMasters/slideMaster34.xml"/><Relationship Id="rId21" Type="http://schemas.openxmlformats.org/officeDocument/2006/relationships/slideMaster" Target="slideMasters/slideMaster16.xml"/><Relationship Id="rId34" Type="http://schemas.openxmlformats.org/officeDocument/2006/relationships/slideMaster" Target="slideMasters/slideMaster29.xml"/><Relationship Id="rId42" Type="http://schemas.openxmlformats.org/officeDocument/2006/relationships/slideMaster" Target="slideMasters/slideMaster37.xml"/><Relationship Id="rId47" Type="http://schemas.openxmlformats.org/officeDocument/2006/relationships/slideMaster" Target="slideMasters/slideMaster42.xml"/><Relationship Id="rId50" Type="http://schemas.openxmlformats.org/officeDocument/2006/relationships/slideMaster" Target="slideMasters/slideMaster45.xml"/><Relationship Id="rId55" Type="http://schemas.openxmlformats.org/officeDocument/2006/relationships/slideMaster" Target="slideMasters/slideMaster50.xml"/><Relationship Id="rId63" Type="http://schemas.openxmlformats.org/officeDocument/2006/relationships/slideMaster" Target="slideMasters/slideMaster58.xml"/><Relationship Id="rId68" Type="http://schemas.openxmlformats.org/officeDocument/2006/relationships/slide" Target="slides/slide4.xml"/><Relationship Id="rId76" Type="http://schemas.openxmlformats.org/officeDocument/2006/relationships/theme" Target="theme/theme1.xml"/><Relationship Id="rId7" Type="http://schemas.openxmlformats.org/officeDocument/2006/relationships/slideMaster" Target="slideMasters/slideMaster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1.xml"/><Relationship Id="rId29" Type="http://schemas.openxmlformats.org/officeDocument/2006/relationships/slideMaster" Target="slideMasters/slideMaster24.xml"/><Relationship Id="rId11" Type="http://schemas.openxmlformats.org/officeDocument/2006/relationships/slideMaster" Target="slideMasters/slideMaster6.xml"/><Relationship Id="rId24" Type="http://schemas.openxmlformats.org/officeDocument/2006/relationships/slideMaster" Target="slideMasters/slideMaster19.xml"/><Relationship Id="rId32" Type="http://schemas.openxmlformats.org/officeDocument/2006/relationships/slideMaster" Target="slideMasters/slideMaster27.xml"/><Relationship Id="rId37" Type="http://schemas.openxmlformats.org/officeDocument/2006/relationships/slideMaster" Target="slideMasters/slideMaster32.xml"/><Relationship Id="rId40" Type="http://schemas.openxmlformats.org/officeDocument/2006/relationships/slideMaster" Target="slideMasters/slideMaster35.xml"/><Relationship Id="rId45" Type="http://schemas.openxmlformats.org/officeDocument/2006/relationships/slideMaster" Target="slideMasters/slideMaster40.xml"/><Relationship Id="rId53" Type="http://schemas.openxmlformats.org/officeDocument/2006/relationships/slideMaster" Target="slideMasters/slideMaster48.xml"/><Relationship Id="rId58" Type="http://schemas.openxmlformats.org/officeDocument/2006/relationships/slideMaster" Target="slideMasters/slideMaster53.xml"/><Relationship Id="rId66" Type="http://schemas.openxmlformats.org/officeDocument/2006/relationships/slide" Target="slides/slide2.xml"/><Relationship Id="rId7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Master" Target="slideMasters/slideMaster10.xml"/><Relationship Id="rId23" Type="http://schemas.openxmlformats.org/officeDocument/2006/relationships/slideMaster" Target="slideMasters/slideMaster18.xml"/><Relationship Id="rId28" Type="http://schemas.openxmlformats.org/officeDocument/2006/relationships/slideMaster" Target="slideMasters/slideMaster23.xml"/><Relationship Id="rId36" Type="http://schemas.openxmlformats.org/officeDocument/2006/relationships/slideMaster" Target="slideMasters/slideMaster31.xml"/><Relationship Id="rId49" Type="http://schemas.openxmlformats.org/officeDocument/2006/relationships/slideMaster" Target="slideMasters/slideMaster44.xml"/><Relationship Id="rId57" Type="http://schemas.openxmlformats.org/officeDocument/2006/relationships/slideMaster" Target="slideMasters/slideMaster52.xml"/><Relationship Id="rId61" Type="http://schemas.openxmlformats.org/officeDocument/2006/relationships/slideMaster" Target="slideMasters/slideMaster56.xml"/><Relationship Id="rId10" Type="http://schemas.openxmlformats.org/officeDocument/2006/relationships/slideMaster" Target="slideMasters/slideMaster5.xml"/><Relationship Id="rId19" Type="http://schemas.openxmlformats.org/officeDocument/2006/relationships/slideMaster" Target="slideMasters/slideMaster14.xml"/><Relationship Id="rId31" Type="http://schemas.openxmlformats.org/officeDocument/2006/relationships/slideMaster" Target="slideMasters/slideMaster26.xml"/><Relationship Id="rId44" Type="http://schemas.openxmlformats.org/officeDocument/2006/relationships/slideMaster" Target="slideMasters/slideMaster39.xml"/><Relationship Id="rId52" Type="http://schemas.openxmlformats.org/officeDocument/2006/relationships/slideMaster" Target="slideMasters/slideMaster47.xml"/><Relationship Id="rId60" Type="http://schemas.openxmlformats.org/officeDocument/2006/relationships/slideMaster" Target="slideMasters/slideMaster55.xml"/><Relationship Id="rId65" Type="http://schemas.openxmlformats.org/officeDocument/2006/relationships/slide" Target="slides/slide1.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Master" Target="slideMasters/slideMaster17.xml"/><Relationship Id="rId27" Type="http://schemas.openxmlformats.org/officeDocument/2006/relationships/slideMaster" Target="slideMasters/slideMaster22.xml"/><Relationship Id="rId30" Type="http://schemas.openxmlformats.org/officeDocument/2006/relationships/slideMaster" Target="slideMasters/slideMaster25.xml"/><Relationship Id="rId35" Type="http://schemas.openxmlformats.org/officeDocument/2006/relationships/slideMaster" Target="slideMasters/slideMaster30.xml"/><Relationship Id="rId43" Type="http://schemas.openxmlformats.org/officeDocument/2006/relationships/slideMaster" Target="slideMasters/slideMaster38.xml"/><Relationship Id="rId48" Type="http://schemas.openxmlformats.org/officeDocument/2006/relationships/slideMaster" Target="slideMasters/slideMaster43.xml"/><Relationship Id="rId56" Type="http://schemas.openxmlformats.org/officeDocument/2006/relationships/slideMaster" Target="slideMasters/slideMaster51.xml"/><Relationship Id="rId64" Type="http://schemas.openxmlformats.org/officeDocument/2006/relationships/slideMaster" Target="slideMasters/slideMaster59.xml"/><Relationship Id="rId69" Type="http://schemas.openxmlformats.org/officeDocument/2006/relationships/slide" Target="slides/slide5.xml"/><Relationship Id="rId77" Type="http://schemas.openxmlformats.org/officeDocument/2006/relationships/tableStyles" Target="tableStyles.xml"/><Relationship Id="rId8" Type="http://schemas.openxmlformats.org/officeDocument/2006/relationships/slideMaster" Target="slideMasters/slideMaster3.xml"/><Relationship Id="rId51" Type="http://schemas.openxmlformats.org/officeDocument/2006/relationships/slideMaster" Target="slideMasters/slideMaster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Master" Target="slideMasters/slideMaster7.xml"/><Relationship Id="rId17" Type="http://schemas.openxmlformats.org/officeDocument/2006/relationships/slideMaster" Target="slideMasters/slideMaster12.xml"/><Relationship Id="rId25" Type="http://schemas.openxmlformats.org/officeDocument/2006/relationships/slideMaster" Target="slideMasters/slideMaster20.xml"/><Relationship Id="rId33" Type="http://schemas.openxmlformats.org/officeDocument/2006/relationships/slideMaster" Target="slideMasters/slideMaster28.xml"/><Relationship Id="rId38" Type="http://schemas.openxmlformats.org/officeDocument/2006/relationships/slideMaster" Target="slideMasters/slideMaster33.xml"/><Relationship Id="rId46" Type="http://schemas.openxmlformats.org/officeDocument/2006/relationships/slideMaster" Target="slideMasters/slideMaster41.xml"/><Relationship Id="rId59" Type="http://schemas.openxmlformats.org/officeDocument/2006/relationships/slideMaster" Target="slideMasters/slideMaster54.xml"/><Relationship Id="rId67" Type="http://schemas.openxmlformats.org/officeDocument/2006/relationships/slide" Target="slides/slide3.xml"/><Relationship Id="rId20" Type="http://schemas.openxmlformats.org/officeDocument/2006/relationships/slideMaster" Target="slideMasters/slideMaster15.xml"/><Relationship Id="rId41" Type="http://schemas.openxmlformats.org/officeDocument/2006/relationships/slideMaster" Target="slideMasters/slideMaster36.xml"/><Relationship Id="rId54" Type="http://schemas.openxmlformats.org/officeDocument/2006/relationships/slideMaster" Target="slideMasters/slideMaster49.xml"/><Relationship Id="rId62" Type="http://schemas.openxmlformats.org/officeDocument/2006/relationships/slideMaster" Target="slideMasters/slideMaster57.xml"/><Relationship Id="rId70" Type="http://schemas.openxmlformats.org/officeDocument/2006/relationships/slide" Target="slides/slide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0EA27-7F79-45AD-9064-521B0E0309F2}" type="doc">
      <dgm:prSet loTypeId="urn:microsoft.com/office/officeart/2005/8/layout/cycle8" loCatId="cycle" qsTypeId="urn:microsoft.com/office/officeart/2005/8/quickstyle/simple1" qsCatId="simple" csTypeId="urn:microsoft.com/office/officeart/2005/8/colors/colorful4" csCatId="colorful" phldr="1"/>
      <dgm:spPr/>
    </dgm:pt>
    <dgm:pt modelId="{0470E0EA-B09F-4735-98FF-7CE5EB4B4CD6}">
      <dgm:prSet phldrT="[Texte]" custT="1"/>
      <dgm:spPr>
        <a:solidFill>
          <a:srgbClr val="A7D971"/>
        </a:solidFill>
      </dgm:spPr>
      <dgm:t>
        <a:bodyPr/>
        <a:lstStyle/>
        <a:p>
          <a:pPr>
            <a:spcAft>
              <a:spcPts val="0"/>
            </a:spcAft>
          </a:pPr>
          <a:endParaRPr lang="fr-FR" sz="800" dirty="0"/>
        </a:p>
      </dgm:t>
    </dgm:pt>
    <dgm:pt modelId="{3FE9476D-A2A8-41F9-B3CC-14BF5C91A985}" type="parTrans" cxnId="{3D6903DC-F023-4FCB-BAA6-1F083D614B65}">
      <dgm:prSet/>
      <dgm:spPr/>
      <dgm:t>
        <a:bodyPr/>
        <a:lstStyle/>
        <a:p>
          <a:endParaRPr lang="fr-FR"/>
        </a:p>
      </dgm:t>
    </dgm:pt>
    <dgm:pt modelId="{23C2A878-A84D-4C7A-A8A9-58ED839A216A}" type="sibTrans" cxnId="{3D6903DC-F023-4FCB-BAA6-1F083D614B65}">
      <dgm:prSet/>
      <dgm:spPr/>
      <dgm:t>
        <a:bodyPr/>
        <a:lstStyle/>
        <a:p>
          <a:endParaRPr lang="fr-FR"/>
        </a:p>
      </dgm:t>
    </dgm:pt>
    <dgm:pt modelId="{F2300B0E-1B67-4921-BE83-E869FA2EB276}">
      <dgm:prSet phldrT="[Texte]" custT="1"/>
      <dgm:spPr>
        <a:solidFill>
          <a:schemeClr val="bg1">
            <a:lumMod val="75000"/>
          </a:schemeClr>
        </a:solidFill>
      </dgm:spPr>
      <dgm:t>
        <a:bodyPr/>
        <a:lstStyle/>
        <a:p>
          <a:pPr>
            <a:spcAft>
              <a:spcPts val="0"/>
            </a:spcAft>
          </a:pPr>
          <a:endParaRPr lang="fr-FR" sz="600" b="1" dirty="0"/>
        </a:p>
      </dgm:t>
    </dgm:pt>
    <dgm:pt modelId="{88F59B10-4994-4061-9A4D-ECF42E176D00}" type="sibTrans" cxnId="{C1BD4EBC-747D-4BEE-BAC7-983DF333CF36}">
      <dgm:prSet/>
      <dgm:spPr/>
      <dgm:t>
        <a:bodyPr/>
        <a:lstStyle/>
        <a:p>
          <a:endParaRPr lang="fr-FR"/>
        </a:p>
      </dgm:t>
    </dgm:pt>
    <dgm:pt modelId="{ED68B3F3-AAC6-4405-AAD4-90A9FF0188AD}" type="parTrans" cxnId="{C1BD4EBC-747D-4BEE-BAC7-983DF333CF36}">
      <dgm:prSet/>
      <dgm:spPr/>
      <dgm:t>
        <a:bodyPr/>
        <a:lstStyle/>
        <a:p>
          <a:endParaRPr lang="fr-FR"/>
        </a:p>
      </dgm:t>
    </dgm:pt>
    <dgm:pt modelId="{C3419F10-0072-4515-B280-A5989E8F0748}">
      <dgm:prSet phldrT="[Texte]" custT="1"/>
      <dgm:spPr>
        <a:solidFill>
          <a:schemeClr val="tx1">
            <a:lumMod val="20000"/>
            <a:lumOff val="80000"/>
          </a:schemeClr>
        </a:solidFill>
      </dgm:spPr>
      <dgm:t>
        <a:bodyPr/>
        <a:lstStyle/>
        <a:p>
          <a:pPr>
            <a:spcAft>
              <a:spcPts val="0"/>
            </a:spcAft>
          </a:pPr>
          <a:endParaRPr lang="fr-FR" sz="800" b="1" dirty="0"/>
        </a:p>
      </dgm:t>
    </dgm:pt>
    <dgm:pt modelId="{3E5E047D-47CC-4118-B50D-D866D87AE1F1}" type="parTrans" cxnId="{2D025F61-C504-4059-A26C-D708BD0F78D3}">
      <dgm:prSet/>
      <dgm:spPr/>
      <dgm:t>
        <a:bodyPr/>
        <a:lstStyle/>
        <a:p>
          <a:endParaRPr lang="fr-FR"/>
        </a:p>
      </dgm:t>
    </dgm:pt>
    <dgm:pt modelId="{49EA0069-B428-4536-888E-0EEF4383F507}" type="sibTrans" cxnId="{2D025F61-C504-4059-A26C-D708BD0F78D3}">
      <dgm:prSet/>
      <dgm:spPr/>
      <dgm:t>
        <a:bodyPr/>
        <a:lstStyle/>
        <a:p>
          <a:endParaRPr lang="fr-FR"/>
        </a:p>
      </dgm:t>
    </dgm:pt>
    <dgm:pt modelId="{68ED447D-A9E4-4374-9845-4C20542008B2}" type="pres">
      <dgm:prSet presAssocID="{20C0EA27-7F79-45AD-9064-521B0E0309F2}" presName="compositeShape" presStyleCnt="0">
        <dgm:presLayoutVars>
          <dgm:chMax val="7"/>
          <dgm:dir/>
          <dgm:resizeHandles val="exact"/>
        </dgm:presLayoutVars>
      </dgm:prSet>
      <dgm:spPr/>
    </dgm:pt>
    <dgm:pt modelId="{C13804F4-26EE-4392-947B-9DE1EC8E1C79}" type="pres">
      <dgm:prSet presAssocID="{20C0EA27-7F79-45AD-9064-521B0E0309F2}" presName="wedge1" presStyleLbl="node1" presStyleIdx="0" presStyleCnt="3"/>
      <dgm:spPr/>
    </dgm:pt>
    <dgm:pt modelId="{5B41FC97-952F-4FAC-B711-36E3FFDD5A39}" type="pres">
      <dgm:prSet presAssocID="{20C0EA27-7F79-45AD-9064-521B0E0309F2}" presName="dummy1a" presStyleCnt="0"/>
      <dgm:spPr/>
    </dgm:pt>
    <dgm:pt modelId="{A305B84B-7931-466F-BF8D-AC764AC943F9}" type="pres">
      <dgm:prSet presAssocID="{20C0EA27-7F79-45AD-9064-521B0E0309F2}" presName="dummy1b" presStyleCnt="0"/>
      <dgm:spPr/>
    </dgm:pt>
    <dgm:pt modelId="{0B4C6530-84B6-4F5D-BE0A-762F41A4AAFD}" type="pres">
      <dgm:prSet presAssocID="{20C0EA27-7F79-45AD-9064-521B0E0309F2}" presName="wedge1Tx" presStyleLbl="node1" presStyleIdx="0" presStyleCnt="3">
        <dgm:presLayoutVars>
          <dgm:chMax val="0"/>
          <dgm:chPref val="0"/>
          <dgm:bulletEnabled val="1"/>
        </dgm:presLayoutVars>
      </dgm:prSet>
      <dgm:spPr/>
    </dgm:pt>
    <dgm:pt modelId="{A25A4776-822A-4A5F-922B-3BC00111AEF3}" type="pres">
      <dgm:prSet presAssocID="{20C0EA27-7F79-45AD-9064-521B0E0309F2}" presName="wedge2" presStyleLbl="node1" presStyleIdx="1" presStyleCnt="3"/>
      <dgm:spPr/>
    </dgm:pt>
    <dgm:pt modelId="{5CA5EF3C-7576-4CD6-AB4D-023EE4622D2F}" type="pres">
      <dgm:prSet presAssocID="{20C0EA27-7F79-45AD-9064-521B0E0309F2}" presName="dummy2a" presStyleCnt="0"/>
      <dgm:spPr/>
    </dgm:pt>
    <dgm:pt modelId="{A4DB92F9-C718-4440-8F2C-D6C45B063F65}" type="pres">
      <dgm:prSet presAssocID="{20C0EA27-7F79-45AD-9064-521B0E0309F2}" presName="dummy2b" presStyleCnt="0"/>
      <dgm:spPr/>
    </dgm:pt>
    <dgm:pt modelId="{96748363-D720-40F7-AA5D-02D1326C66B1}" type="pres">
      <dgm:prSet presAssocID="{20C0EA27-7F79-45AD-9064-521B0E0309F2}" presName="wedge2Tx" presStyleLbl="node1" presStyleIdx="1" presStyleCnt="3">
        <dgm:presLayoutVars>
          <dgm:chMax val="0"/>
          <dgm:chPref val="0"/>
          <dgm:bulletEnabled val="1"/>
        </dgm:presLayoutVars>
      </dgm:prSet>
      <dgm:spPr/>
    </dgm:pt>
    <dgm:pt modelId="{D7ACCC2F-D451-4547-B9CF-8BCABB74EDF9}" type="pres">
      <dgm:prSet presAssocID="{20C0EA27-7F79-45AD-9064-521B0E0309F2}" presName="wedge3" presStyleLbl="node1" presStyleIdx="2" presStyleCnt="3"/>
      <dgm:spPr/>
    </dgm:pt>
    <dgm:pt modelId="{2CAB4CDF-DD50-4D6D-B1BA-A2B241A580C1}" type="pres">
      <dgm:prSet presAssocID="{20C0EA27-7F79-45AD-9064-521B0E0309F2}" presName="dummy3a" presStyleCnt="0"/>
      <dgm:spPr/>
    </dgm:pt>
    <dgm:pt modelId="{A52E3170-DB9A-47F2-8507-7CD99750B14B}" type="pres">
      <dgm:prSet presAssocID="{20C0EA27-7F79-45AD-9064-521B0E0309F2}" presName="dummy3b" presStyleCnt="0"/>
      <dgm:spPr/>
    </dgm:pt>
    <dgm:pt modelId="{8CEC3640-20A4-4766-9E63-4A506C46DE88}" type="pres">
      <dgm:prSet presAssocID="{20C0EA27-7F79-45AD-9064-521B0E0309F2}" presName="wedge3Tx" presStyleLbl="node1" presStyleIdx="2" presStyleCnt="3">
        <dgm:presLayoutVars>
          <dgm:chMax val="0"/>
          <dgm:chPref val="0"/>
          <dgm:bulletEnabled val="1"/>
        </dgm:presLayoutVars>
      </dgm:prSet>
      <dgm:spPr/>
    </dgm:pt>
    <dgm:pt modelId="{9EE0F725-6648-4296-A17E-8455B8A9A9B9}" type="pres">
      <dgm:prSet presAssocID="{88F59B10-4994-4061-9A4D-ECF42E176D00}" presName="arrowWedge1" presStyleLbl="fgSibTrans2D1" presStyleIdx="0" presStyleCnt="3"/>
      <dgm:spPr>
        <a:solidFill>
          <a:schemeClr val="bg1">
            <a:lumMod val="50000"/>
          </a:schemeClr>
        </a:solidFill>
      </dgm:spPr>
    </dgm:pt>
    <dgm:pt modelId="{6633A389-9B49-481E-B3E2-7BDD4EDC1EC8}" type="pres">
      <dgm:prSet presAssocID="{49EA0069-B428-4536-888E-0EEF4383F507}" presName="arrowWedge2" presStyleLbl="fgSibTrans2D1" presStyleIdx="1" presStyleCnt="3"/>
      <dgm:spPr>
        <a:solidFill>
          <a:schemeClr val="bg1">
            <a:lumMod val="50000"/>
          </a:schemeClr>
        </a:solidFill>
      </dgm:spPr>
    </dgm:pt>
    <dgm:pt modelId="{41D85BCD-08F5-487D-89EF-6F32C70BF347}" type="pres">
      <dgm:prSet presAssocID="{23C2A878-A84D-4C7A-A8A9-58ED839A216A}" presName="arrowWedge3" presStyleLbl="fgSibTrans2D1" presStyleIdx="2" presStyleCnt="3"/>
      <dgm:spPr>
        <a:solidFill>
          <a:schemeClr val="bg1">
            <a:lumMod val="50000"/>
          </a:schemeClr>
        </a:solidFill>
      </dgm:spPr>
    </dgm:pt>
  </dgm:ptLst>
  <dgm:cxnLst>
    <dgm:cxn modelId="{B5E52A0B-C5B2-45D7-BC7B-F96D77966957}" type="presOf" srcId="{0470E0EA-B09F-4735-98FF-7CE5EB4B4CD6}" destId="{8CEC3640-20A4-4766-9E63-4A506C46DE88}" srcOrd="1" destOrd="0" presId="urn:microsoft.com/office/officeart/2005/8/layout/cycle8"/>
    <dgm:cxn modelId="{3523C93A-208E-4CA8-BA17-AACB74D214EB}" type="presOf" srcId="{20C0EA27-7F79-45AD-9064-521B0E0309F2}" destId="{68ED447D-A9E4-4374-9845-4C20542008B2}" srcOrd="0" destOrd="0" presId="urn:microsoft.com/office/officeart/2005/8/layout/cycle8"/>
    <dgm:cxn modelId="{2D025F61-C504-4059-A26C-D708BD0F78D3}" srcId="{20C0EA27-7F79-45AD-9064-521B0E0309F2}" destId="{C3419F10-0072-4515-B280-A5989E8F0748}" srcOrd="1" destOrd="0" parTransId="{3E5E047D-47CC-4118-B50D-D866D87AE1F1}" sibTransId="{49EA0069-B428-4536-888E-0EEF4383F507}"/>
    <dgm:cxn modelId="{6CBD2467-E727-4B8B-AB3B-A9EEA42BE6CA}" type="presOf" srcId="{F2300B0E-1B67-4921-BE83-E869FA2EB276}" destId="{C13804F4-26EE-4392-947B-9DE1EC8E1C79}" srcOrd="0" destOrd="0" presId="urn:microsoft.com/office/officeart/2005/8/layout/cycle8"/>
    <dgm:cxn modelId="{4FA1B86A-6E12-49CE-89FC-5D822487D912}" type="presOf" srcId="{C3419F10-0072-4515-B280-A5989E8F0748}" destId="{96748363-D720-40F7-AA5D-02D1326C66B1}" srcOrd="1" destOrd="0" presId="urn:microsoft.com/office/officeart/2005/8/layout/cycle8"/>
    <dgm:cxn modelId="{18457390-F2F1-4F17-B587-92CF6DA20239}" type="presOf" srcId="{C3419F10-0072-4515-B280-A5989E8F0748}" destId="{A25A4776-822A-4A5F-922B-3BC00111AEF3}" srcOrd="0" destOrd="0" presId="urn:microsoft.com/office/officeart/2005/8/layout/cycle8"/>
    <dgm:cxn modelId="{D834C0B4-3147-4CEC-BFD3-62F9BEBD8C13}" type="presOf" srcId="{0470E0EA-B09F-4735-98FF-7CE5EB4B4CD6}" destId="{D7ACCC2F-D451-4547-B9CF-8BCABB74EDF9}" srcOrd="0" destOrd="0" presId="urn:microsoft.com/office/officeart/2005/8/layout/cycle8"/>
    <dgm:cxn modelId="{C1BD4EBC-747D-4BEE-BAC7-983DF333CF36}" srcId="{20C0EA27-7F79-45AD-9064-521B0E0309F2}" destId="{F2300B0E-1B67-4921-BE83-E869FA2EB276}" srcOrd="0" destOrd="0" parTransId="{ED68B3F3-AAC6-4405-AAD4-90A9FF0188AD}" sibTransId="{88F59B10-4994-4061-9A4D-ECF42E176D00}"/>
    <dgm:cxn modelId="{3D6903DC-F023-4FCB-BAA6-1F083D614B65}" srcId="{20C0EA27-7F79-45AD-9064-521B0E0309F2}" destId="{0470E0EA-B09F-4735-98FF-7CE5EB4B4CD6}" srcOrd="2" destOrd="0" parTransId="{3FE9476D-A2A8-41F9-B3CC-14BF5C91A985}" sibTransId="{23C2A878-A84D-4C7A-A8A9-58ED839A216A}"/>
    <dgm:cxn modelId="{0D05D3EA-4DB8-4451-BB20-6A9E9C177982}" type="presOf" srcId="{F2300B0E-1B67-4921-BE83-E869FA2EB276}" destId="{0B4C6530-84B6-4F5D-BE0A-762F41A4AAFD}" srcOrd="1" destOrd="0" presId="urn:microsoft.com/office/officeart/2005/8/layout/cycle8"/>
    <dgm:cxn modelId="{8CD45E70-6231-431E-A23E-53DC1716D0DA}" type="presParOf" srcId="{68ED447D-A9E4-4374-9845-4C20542008B2}" destId="{C13804F4-26EE-4392-947B-9DE1EC8E1C79}" srcOrd="0" destOrd="0" presId="urn:microsoft.com/office/officeart/2005/8/layout/cycle8"/>
    <dgm:cxn modelId="{B748A850-854C-4982-BA46-FE8E0AD4647E}" type="presParOf" srcId="{68ED447D-A9E4-4374-9845-4C20542008B2}" destId="{5B41FC97-952F-4FAC-B711-36E3FFDD5A39}" srcOrd="1" destOrd="0" presId="urn:microsoft.com/office/officeart/2005/8/layout/cycle8"/>
    <dgm:cxn modelId="{475973C5-D277-4BDE-BAF1-34A13EC0B806}" type="presParOf" srcId="{68ED447D-A9E4-4374-9845-4C20542008B2}" destId="{A305B84B-7931-466F-BF8D-AC764AC943F9}" srcOrd="2" destOrd="0" presId="urn:microsoft.com/office/officeart/2005/8/layout/cycle8"/>
    <dgm:cxn modelId="{963C220D-729A-472E-91F5-2340A8BF896C}" type="presParOf" srcId="{68ED447D-A9E4-4374-9845-4C20542008B2}" destId="{0B4C6530-84B6-4F5D-BE0A-762F41A4AAFD}" srcOrd="3" destOrd="0" presId="urn:microsoft.com/office/officeart/2005/8/layout/cycle8"/>
    <dgm:cxn modelId="{7276D113-E69D-4783-8A30-16A2486308A3}" type="presParOf" srcId="{68ED447D-A9E4-4374-9845-4C20542008B2}" destId="{A25A4776-822A-4A5F-922B-3BC00111AEF3}" srcOrd="4" destOrd="0" presId="urn:microsoft.com/office/officeart/2005/8/layout/cycle8"/>
    <dgm:cxn modelId="{AF6BF420-3C24-4551-A634-75309F19D00C}" type="presParOf" srcId="{68ED447D-A9E4-4374-9845-4C20542008B2}" destId="{5CA5EF3C-7576-4CD6-AB4D-023EE4622D2F}" srcOrd="5" destOrd="0" presId="urn:microsoft.com/office/officeart/2005/8/layout/cycle8"/>
    <dgm:cxn modelId="{A47BF7FD-3441-4B79-ADE7-BC6F202979B2}" type="presParOf" srcId="{68ED447D-A9E4-4374-9845-4C20542008B2}" destId="{A4DB92F9-C718-4440-8F2C-D6C45B063F65}" srcOrd="6" destOrd="0" presId="urn:microsoft.com/office/officeart/2005/8/layout/cycle8"/>
    <dgm:cxn modelId="{6AF2C743-1D2A-4EF5-8094-9DF405D3E819}" type="presParOf" srcId="{68ED447D-A9E4-4374-9845-4C20542008B2}" destId="{96748363-D720-40F7-AA5D-02D1326C66B1}" srcOrd="7" destOrd="0" presId="urn:microsoft.com/office/officeart/2005/8/layout/cycle8"/>
    <dgm:cxn modelId="{065D139F-8E79-4855-BF9C-FDD2257581F1}" type="presParOf" srcId="{68ED447D-A9E4-4374-9845-4C20542008B2}" destId="{D7ACCC2F-D451-4547-B9CF-8BCABB74EDF9}" srcOrd="8" destOrd="0" presId="urn:microsoft.com/office/officeart/2005/8/layout/cycle8"/>
    <dgm:cxn modelId="{7BADACEB-1EDF-4904-8240-92CD6B1887FD}" type="presParOf" srcId="{68ED447D-A9E4-4374-9845-4C20542008B2}" destId="{2CAB4CDF-DD50-4D6D-B1BA-A2B241A580C1}" srcOrd="9" destOrd="0" presId="urn:microsoft.com/office/officeart/2005/8/layout/cycle8"/>
    <dgm:cxn modelId="{A792187F-F7A8-4195-89E5-B1BC585F1533}" type="presParOf" srcId="{68ED447D-A9E4-4374-9845-4C20542008B2}" destId="{A52E3170-DB9A-47F2-8507-7CD99750B14B}" srcOrd="10" destOrd="0" presId="urn:microsoft.com/office/officeart/2005/8/layout/cycle8"/>
    <dgm:cxn modelId="{B9D4BC3D-65D5-4F81-B047-C0F7737E2EB5}" type="presParOf" srcId="{68ED447D-A9E4-4374-9845-4C20542008B2}" destId="{8CEC3640-20A4-4766-9E63-4A506C46DE88}" srcOrd="11" destOrd="0" presId="urn:microsoft.com/office/officeart/2005/8/layout/cycle8"/>
    <dgm:cxn modelId="{E0FE268E-F172-47D0-9B69-CFEF31D474E1}" type="presParOf" srcId="{68ED447D-A9E4-4374-9845-4C20542008B2}" destId="{9EE0F725-6648-4296-A17E-8455B8A9A9B9}" srcOrd="12" destOrd="0" presId="urn:microsoft.com/office/officeart/2005/8/layout/cycle8"/>
    <dgm:cxn modelId="{857848B8-7B01-4735-B75E-D11427D5718B}" type="presParOf" srcId="{68ED447D-A9E4-4374-9845-4C20542008B2}" destId="{6633A389-9B49-481E-B3E2-7BDD4EDC1EC8}" srcOrd="13" destOrd="0" presId="urn:microsoft.com/office/officeart/2005/8/layout/cycle8"/>
    <dgm:cxn modelId="{A91B1E8D-A2D8-4C2D-8EDF-68BECAD9F05D}" type="presParOf" srcId="{68ED447D-A9E4-4374-9845-4C20542008B2}" destId="{41D85BCD-08F5-487D-89EF-6F32C70BF347}"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04F4-26EE-4392-947B-9DE1EC8E1C79}">
      <dsp:nvSpPr>
        <dsp:cNvPr id="0" name=""/>
        <dsp:cNvSpPr/>
      </dsp:nvSpPr>
      <dsp:spPr>
        <a:xfrm>
          <a:off x="761888" y="311254"/>
          <a:ext cx="4022367" cy="4022367"/>
        </a:xfrm>
        <a:prstGeom prst="pie">
          <a:avLst>
            <a:gd name="adj1" fmla="val 16200000"/>
            <a:gd name="adj2" fmla="val 180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ts val="0"/>
            </a:spcAft>
            <a:buNone/>
          </a:pPr>
          <a:endParaRPr lang="fr-FR" sz="600" b="1" kern="1200" dirty="0"/>
        </a:p>
      </dsp:txBody>
      <dsp:txXfrm>
        <a:off x="2881771" y="1163613"/>
        <a:ext cx="1436559" cy="1197133"/>
      </dsp:txXfrm>
    </dsp:sp>
    <dsp:sp modelId="{A25A4776-822A-4A5F-922B-3BC00111AEF3}">
      <dsp:nvSpPr>
        <dsp:cNvPr id="0" name=""/>
        <dsp:cNvSpPr/>
      </dsp:nvSpPr>
      <dsp:spPr>
        <a:xfrm>
          <a:off x="679046" y="454910"/>
          <a:ext cx="4022367" cy="4022367"/>
        </a:xfrm>
        <a:prstGeom prst="pie">
          <a:avLst>
            <a:gd name="adj1" fmla="val 1800000"/>
            <a:gd name="adj2" fmla="val 9000000"/>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ts val="0"/>
            </a:spcAft>
            <a:buNone/>
          </a:pPr>
          <a:endParaRPr lang="fr-FR" sz="800" b="1" kern="1200" dirty="0"/>
        </a:p>
      </dsp:txBody>
      <dsp:txXfrm>
        <a:off x="1636753" y="3064661"/>
        <a:ext cx="2154839" cy="1053477"/>
      </dsp:txXfrm>
    </dsp:sp>
    <dsp:sp modelId="{D7ACCC2F-D451-4547-B9CF-8BCABB74EDF9}">
      <dsp:nvSpPr>
        <dsp:cNvPr id="0" name=""/>
        <dsp:cNvSpPr/>
      </dsp:nvSpPr>
      <dsp:spPr>
        <a:xfrm>
          <a:off x="596205" y="311254"/>
          <a:ext cx="4022367" cy="4022367"/>
        </a:xfrm>
        <a:prstGeom prst="pie">
          <a:avLst>
            <a:gd name="adj1" fmla="val 9000000"/>
            <a:gd name="adj2" fmla="val 16200000"/>
          </a:avLst>
        </a:prstGeom>
        <a:solidFill>
          <a:srgbClr val="A7D97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ts val="0"/>
            </a:spcAft>
            <a:buNone/>
          </a:pPr>
          <a:endParaRPr lang="fr-FR" sz="800" kern="1200" dirty="0"/>
        </a:p>
      </dsp:txBody>
      <dsp:txXfrm>
        <a:off x="1062129" y="1163613"/>
        <a:ext cx="1436559" cy="1197133"/>
      </dsp:txXfrm>
    </dsp:sp>
    <dsp:sp modelId="{9EE0F725-6648-4296-A17E-8455B8A9A9B9}">
      <dsp:nvSpPr>
        <dsp:cNvPr id="0" name=""/>
        <dsp:cNvSpPr/>
      </dsp:nvSpPr>
      <dsp:spPr>
        <a:xfrm>
          <a:off x="513216" y="62250"/>
          <a:ext cx="4520375" cy="4520375"/>
        </a:xfrm>
        <a:prstGeom prst="circularArrow">
          <a:avLst>
            <a:gd name="adj1" fmla="val 5085"/>
            <a:gd name="adj2" fmla="val 327528"/>
            <a:gd name="adj3" fmla="val 1472472"/>
            <a:gd name="adj4" fmla="val 16199432"/>
            <a:gd name="adj5" fmla="val 5932"/>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6633A389-9B49-481E-B3E2-7BDD4EDC1EC8}">
      <dsp:nvSpPr>
        <dsp:cNvPr id="0" name=""/>
        <dsp:cNvSpPr/>
      </dsp:nvSpPr>
      <dsp:spPr>
        <a:xfrm>
          <a:off x="430042" y="205652"/>
          <a:ext cx="4520375" cy="4520375"/>
        </a:xfrm>
        <a:prstGeom prst="circularArrow">
          <a:avLst>
            <a:gd name="adj1" fmla="val 5085"/>
            <a:gd name="adj2" fmla="val 327528"/>
            <a:gd name="adj3" fmla="val 8671970"/>
            <a:gd name="adj4" fmla="val 1800502"/>
            <a:gd name="adj5" fmla="val 5932"/>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41D85BCD-08F5-487D-89EF-6F32C70BF347}">
      <dsp:nvSpPr>
        <dsp:cNvPr id="0" name=""/>
        <dsp:cNvSpPr/>
      </dsp:nvSpPr>
      <dsp:spPr>
        <a:xfrm>
          <a:off x="346869" y="62250"/>
          <a:ext cx="4520375" cy="4520375"/>
        </a:xfrm>
        <a:prstGeom prst="circularArrow">
          <a:avLst>
            <a:gd name="adj1" fmla="val 5085"/>
            <a:gd name="adj2" fmla="val 327528"/>
            <a:gd name="adj3" fmla="val 15873039"/>
            <a:gd name="adj4" fmla="val 9000000"/>
            <a:gd name="adj5" fmla="val 5932"/>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4675" name="Rectangle 3"/>
          <p:cNvSpPr>
            <a:spLocks noGrp="1" noChangeArrowheads="1"/>
          </p:cNvSpPr>
          <p:nvPr>
            <p:ph type="dt" sz="quarter" idx="1"/>
          </p:nvPr>
        </p:nvSpPr>
        <p:spPr bwMode="auto">
          <a:xfrm>
            <a:off x="3849304" y="1"/>
            <a:ext cx="2943582" cy="494271"/>
          </a:xfrm>
          <a:prstGeom prst="rect">
            <a:avLst/>
          </a:prstGeom>
          <a:noFill/>
          <a:ln w="9525">
            <a:noFill/>
            <a:miter lim="800000"/>
            <a:headEnd/>
            <a:tailEnd/>
          </a:ln>
        </p:spPr>
        <p:txBody>
          <a:bodyPr vert="horz" wrap="square" lIns="94885" tIns="47442" rIns="94885" bIns="47442" numCol="1" anchor="t" anchorCtr="0" compatLnSpc="1">
            <a:prstTxWarp prst="textNoShape">
              <a:avLst/>
            </a:prstTxWarp>
          </a:bodyPr>
          <a:lstStyle>
            <a:lvl1pPr algn="r" defTabSz="948667">
              <a:defRPr sz="1300" b="0">
                <a:solidFill>
                  <a:schemeClr val="tx1"/>
                </a:solidFill>
              </a:defRPr>
            </a:lvl1pPr>
          </a:lstStyle>
          <a:p>
            <a:pPr>
              <a:defRPr/>
            </a:pPr>
            <a:endParaRPr lang="en-GB" dirty="0"/>
          </a:p>
        </p:txBody>
      </p:sp>
      <p:sp>
        <p:nvSpPr>
          <p:cNvPr id="924676" name="Rectangle 4"/>
          <p:cNvSpPr>
            <a:spLocks noGrp="1" noChangeArrowheads="1"/>
          </p:cNvSpPr>
          <p:nvPr>
            <p:ph type="ftr" sz="quarter" idx="2"/>
          </p:nvPr>
        </p:nvSpPr>
        <p:spPr bwMode="auto">
          <a:xfrm>
            <a:off x="2" y="9410148"/>
            <a:ext cx="2945200" cy="494271"/>
          </a:xfrm>
          <a:prstGeom prst="rect">
            <a:avLst/>
          </a:prstGeom>
          <a:noFill/>
          <a:ln w="9525">
            <a:noFill/>
            <a:miter lim="800000"/>
            <a:headEnd/>
            <a:tailEnd/>
          </a:ln>
        </p:spPr>
        <p:txBody>
          <a:bodyPr vert="horz" wrap="square" lIns="94885" tIns="47442" rIns="94885" bIns="47442" numCol="1" anchor="b" anchorCtr="0" compatLnSpc="1">
            <a:prstTxWarp prst="textNoShape">
              <a:avLst/>
            </a:prstTxWarp>
          </a:bodyPr>
          <a:lstStyle>
            <a:lvl1pPr algn="l" defTabSz="948667">
              <a:defRPr sz="1300" b="0">
                <a:solidFill>
                  <a:schemeClr val="tx1"/>
                </a:solidFill>
              </a:defRPr>
            </a:lvl1pPr>
          </a:lstStyle>
          <a:p>
            <a:pPr>
              <a:defRPr/>
            </a:pPr>
            <a:endParaRPr lang="en-GB" dirty="0"/>
          </a:p>
        </p:txBody>
      </p:sp>
      <p:sp>
        <p:nvSpPr>
          <p:cNvPr id="924677" name="Rectangle 5"/>
          <p:cNvSpPr>
            <a:spLocks noGrp="1" noChangeArrowheads="1"/>
          </p:cNvSpPr>
          <p:nvPr>
            <p:ph type="sldNum" sz="quarter" idx="3"/>
          </p:nvPr>
        </p:nvSpPr>
        <p:spPr bwMode="auto">
          <a:xfrm>
            <a:off x="3849304" y="9410148"/>
            <a:ext cx="2943582" cy="494271"/>
          </a:xfrm>
          <a:prstGeom prst="rect">
            <a:avLst/>
          </a:prstGeom>
          <a:noFill/>
          <a:ln w="9525">
            <a:noFill/>
            <a:miter lim="800000"/>
            <a:headEnd/>
            <a:tailEnd/>
          </a:ln>
        </p:spPr>
        <p:txBody>
          <a:bodyPr vert="horz" wrap="square" lIns="94885" tIns="47442" rIns="94885" bIns="47442" numCol="1" anchor="b" anchorCtr="0" compatLnSpc="1">
            <a:prstTxWarp prst="textNoShape">
              <a:avLst/>
            </a:prstTxWarp>
          </a:bodyPr>
          <a:lstStyle>
            <a:lvl1pPr algn="r" defTabSz="948667">
              <a:defRPr sz="1300" b="0">
                <a:solidFill>
                  <a:schemeClr val="tx1"/>
                </a:solidFill>
              </a:defRPr>
            </a:lvl1pPr>
          </a:lstStyle>
          <a:p>
            <a:pPr>
              <a:defRPr/>
            </a:pPr>
            <a:fld id="{625E3ED7-823A-4099-806F-E046010F7523}" type="slidenum">
              <a:rPr lang="en-GB" smtClean="0"/>
              <a:pPr>
                <a:defRPr/>
              </a:pPr>
              <a:t>‹N°›</a:t>
            </a:fld>
            <a:endParaRPr lang="en-GB" dirty="0"/>
          </a:p>
        </p:txBody>
      </p:sp>
    </p:spTree>
    <p:extLst>
      <p:ext uri="{BB962C8B-B14F-4D97-AF65-F5344CB8AC3E}">
        <p14:creationId xmlns:p14="http://schemas.microsoft.com/office/powerpoint/2010/main" val="1796641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1"/>
            <a:ext cx="2945200" cy="494271"/>
          </a:xfrm>
          <a:prstGeom prst="rect">
            <a:avLst/>
          </a:prstGeom>
          <a:noFill/>
          <a:ln w="9525">
            <a:noFill/>
            <a:miter lim="800000"/>
            <a:headEnd/>
            <a:tailEnd/>
          </a:ln>
        </p:spPr>
        <p:txBody>
          <a:bodyPr vert="horz" wrap="square" lIns="94885" tIns="47442" rIns="94885" bIns="47442" numCol="1" anchor="t" anchorCtr="0" compatLnSpc="1">
            <a:prstTxWarp prst="textNoShape">
              <a:avLst/>
            </a:prstTxWarp>
          </a:bodyPr>
          <a:lstStyle>
            <a:lvl1pPr algn="l" defTabSz="948667">
              <a:defRPr sz="1300" b="0">
                <a:solidFill>
                  <a:schemeClr val="tx1"/>
                </a:solidFill>
              </a:defRPr>
            </a:lvl1pPr>
          </a:lstStyle>
          <a:p>
            <a:pPr>
              <a:defRPr/>
            </a:pPr>
            <a:endParaRPr lang="en-GB" dirty="0"/>
          </a:p>
        </p:txBody>
      </p:sp>
      <p:sp>
        <p:nvSpPr>
          <p:cNvPr id="5123" name="Rectangle 3"/>
          <p:cNvSpPr>
            <a:spLocks noGrp="1" noChangeArrowheads="1"/>
          </p:cNvSpPr>
          <p:nvPr>
            <p:ph type="dt" idx="1"/>
          </p:nvPr>
        </p:nvSpPr>
        <p:spPr bwMode="auto">
          <a:xfrm>
            <a:off x="3849304" y="1"/>
            <a:ext cx="2943582" cy="494271"/>
          </a:xfrm>
          <a:prstGeom prst="rect">
            <a:avLst/>
          </a:prstGeom>
          <a:noFill/>
          <a:ln w="9525">
            <a:noFill/>
            <a:miter lim="800000"/>
            <a:headEnd/>
            <a:tailEnd/>
          </a:ln>
        </p:spPr>
        <p:txBody>
          <a:bodyPr vert="horz" wrap="square" lIns="94885" tIns="47442" rIns="94885" bIns="47442" numCol="1" anchor="t" anchorCtr="0" compatLnSpc="1">
            <a:prstTxWarp prst="textNoShape">
              <a:avLst/>
            </a:prstTxWarp>
          </a:bodyPr>
          <a:lstStyle>
            <a:lvl1pPr algn="r" defTabSz="948667">
              <a:defRPr sz="1300" b="0">
                <a:solidFill>
                  <a:schemeClr val="tx1"/>
                </a:solidFill>
              </a:defRPr>
            </a:lvl1pPr>
          </a:lstStyle>
          <a:p>
            <a:pPr>
              <a:defRPr/>
            </a:pPr>
            <a:endParaRPr lang="en-GB" dirty="0"/>
          </a:p>
        </p:txBody>
      </p:sp>
      <p:sp>
        <p:nvSpPr>
          <p:cNvPr id="24580" name="Rectangle 4"/>
          <p:cNvSpPr>
            <a:spLocks noGrp="1" noRot="1" noChangeAspect="1" noChangeArrowheads="1" noTextEdit="1"/>
          </p:cNvSpPr>
          <p:nvPr>
            <p:ph type="sldImg" idx="2"/>
          </p:nvPr>
        </p:nvSpPr>
        <p:spPr bwMode="auto">
          <a:xfrm>
            <a:off x="95250" y="741363"/>
            <a:ext cx="6604000" cy="37163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293" y="4705080"/>
            <a:ext cx="5435923" cy="4457937"/>
          </a:xfrm>
          <a:prstGeom prst="rect">
            <a:avLst/>
          </a:prstGeom>
          <a:noFill/>
          <a:ln w="9525">
            <a:noFill/>
            <a:miter lim="800000"/>
            <a:headEnd/>
            <a:tailEnd/>
          </a:ln>
        </p:spPr>
        <p:txBody>
          <a:bodyPr vert="horz" wrap="square" lIns="94885" tIns="47442" rIns="94885" bIns="47442" numCol="1" anchor="t" anchorCtr="0" compatLnSpc="1">
            <a:prstTxWarp prst="textNoShape">
              <a:avLst/>
            </a:prstTxWarp>
          </a:bodyPr>
          <a:lstStyle/>
          <a:p>
            <a:pPr lvl="0"/>
            <a:r>
              <a:rPr lang="en-GB" noProof="0" dirty="0" err="1"/>
              <a:t>Cliquez</a:t>
            </a:r>
            <a:r>
              <a:rPr lang="en-GB" noProof="0" dirty="0"/>
              <a:t> pour modifier les styles du </a:t>
            </a:r>
            <a:r>
              <a:rPr lang="en-GB" noProof="0" dirty="0" err="1"/>
              <a:t>texte</a:t>
            </a:r>
            <a:r>
              <a:rPr lang="en-GB" noProof="0" dirty="0"/>
              <a:t> du masque</a:t>
            </a:r>
          </a:p>
          <a:p>
            <a:pPr lvl="1"/>
            <a:r>
              <a:rPr lang="en-GB" noProof="0" dirty="0" err="1"/>
              <a:t>Deuxième</a:t>
            </a:r>
            <a:r>
              <a:rPr lang="en-GB" noProof="0" dirty="0"/>
              <a:t> </a:t>
            </a:r>
            <a:r>
              <a:rPr lang="en-GB" noProof="0" dirty="0" err="1"/>
              <a:t>niveau</a:t>
            </a:r>
            <a:endParaRPr lang="en-GB" noProof="0" dirty="0"/>
          </a:p>
          <a:p>
            <a:pPr lvl="2"/>
            <a:r>
              <a:rPr lang="en-GB" noProof="0" dirty="0" err="1"/>
              <a:t>Troisième</a:t>
            </a:r>
            <a:r>
              <a:rPr lang="en-GB" noProof="0" dirty="0"/>
              <a:t> </a:t>
            </a:r>
            <a:r>
              <a:rPr lang="en-GB" noProof="0" dirty="0" err="1"/>
              <a:t>niveau</a:t>
            </a:r>
            <a:endParaRPr lang="en-GB" noProof="0" dirty="0"/>
          </a:p>
          <a:p>
            <a:pPr lvl="3"/>
            <a:r>
              <a:rPr lang="en-GB" noProof="0" dirty="0" err="1"/>
              <a:t>Quatrième</a:t>
            </a:r>
            <a:r>
              <a:rPr lang="en-GB" noProof="0" dirty="0"/>
              <a:t> </a:t>
            </a:r>
            <a:r>
              <a:rPr lang="en-GB" noProof="0" dirty="0" err="1"/>
              <a:t>niveau</a:t>
            </a:r>
            <a:endParaRPr lang="en-GB" noProof="0" dirty="0"/>
          </a:p>
          <a:p>
            <a:pPr lvl="4"/>
            <a:r>
              <a:rPr lang="en-GB" noProof="0" dirty="0" err="1"/>
              <a:t>Cinquième</a:t>
            </a:r>
            <a:r>
              <a:rPr lang="en-GB" noProof="0" dirty="0"/>
              <a:t> </a:t>
            </a:r>
            <a:r>
              <a:rPr lang="en-GB" noProof="0" dirty="0" err="1"/>
              <a:t>niveau</a:t>
            </a:r>
            <a:endParaRPr lang="en-GB" noProof="0" dirty="0"/>
          </a:p>
        </p:txBody>
      </p:sp>
      <p:sp>
        <p:nvSpPr>
          <p:cNvPr id="5126" name="Rectangle 6"/>
          <p:cNvSpPr>
            <a:spLocks noGrp="1" noChangeArrowheads="1"/>
          </p:cNvSpPr>
          <p:nvPr>
            <p:ph type="ftr" sz="quarter" idx="4"/>
          </p:nvPr>
        </p:nvSpPr>
        <p:spPr bwMode="auto">
          <a:xfrm>
            <a:off x="2" y="9410148"/>
            <a:ext cx="2945200" cy="494271"/>
          </a:xfrm>
          <a:prstGeom prst="rect">
            <a:avLst/>
          </a:prstGeom>
          <a:noFill/>
          <a:ln w="9525">
            <a:noFill/>
            <a:miter lim="800000"/>
            <a:headEnd/>
            <a:tailEnd/>
          </a:ln>
        </p:spPr>
        <p:txBody>
          <a:bodyPr vert="horz" wrap="square" lIns="94885" tIns="47442" rIns="94885" bIns="47442" numCol="1" anchor="b" anchorCtr="0" compatLnSpc="1">
            <a:prstTxWarp prst="textNoShape">
              <a:avLst/>
            </a:prstTxWarp>
          </a:bodyPr>
          <a:lstStyle>
            <a:lvl1pPr algn="l" defTabSz="948667">
              <a:defRPr sz="1300" b="0">
                <a:solidFill>
                  <a:schemeClr val="tx1"/>
                </a:solidFill>
              </a:defRPr>
            </a:lvl1pPr>
          </a:lstStyle>
          <a:p>
            <a:pPr>
              <a:defRPr/>
            </a:pPr>
            <a:endParaRPr lang="en-GB" dirty="0"/>
          </a:p>
        </p:txBody>
      </p:sp>
      <p:sp>
        <p:nvSpPr>
          <p:cNvPr id="5127" name="Rectangle 7"/>
          <p:cNvSpPr>
            <a:spLocks noGrp="1" noChangeArrowheads="1"/>
          </p:cNvSpPr>
          <p:nvPr>
            <p:ph type="sldNum" sz="quarter" idx="5"/>
          </p:nvPr>
        </p:nvSpPr>
        <p:spPr bwMode="auto">
          <a:xfrm>
            <a:off x="3849304" y="9410148"/>
            <a:ext cx="2943582" cy="494271"/>
          </a:xfrm>
          <a:prstGeom prst="rect">
            <a:avLst/>
          </a:prstGeom>
          <a:noFill/>
          <a:ln w="9525">
            <a:noFill/>
            <a:miter lim="800000"/>
            <a:headEnd/>
            <a:tailEnd/>
          </a:ln>
        </p:spPr>
        <p:txBody>
          <a:bodyPr vert="horz" wrap="square" lIns="94885" tIns="47442" rIns="94885" bIns="47442" numCol="1" anchor="b" anchorCtr="0" compatLnSpc="1">
            <a:prstTxWarp prst="textNoShape">
              <a:avLst/>
            </a:prstTxWarp>
          </a:bodyPr>
          <a:lstStyle>
            <a:lvl1pPr algn="r" defTabSz="948667">
              <a:defRPr sz="1300" b="0">
                <a:solidFill>
                  <a:schemeClr val="tx1"/>
                </a:solidFill>
              </a:defRPr>
            </a:lvl1pPr>
          </a:lstStyle>
          <a:p>
            <a:pPr>
              <a:defRPr/>
            </a:pPr>
            <a:fld id="{AA988745-0E82-4455-B97E-B4D1E8712493}" type="slidenum">
              <a:rPr lang="en-GB" smtClean="0"/>
              <a:pPr>
                <a:defRPr/>
              </a:pPr>
              <a:t>‹N°›</a:t>
            </a:fld>
            <a:endParaRPr lang="en-GB" dirty="0"/>
          </a:p>
        </p:txBody>
      </p:sp>
    </p:spTree>
    <p:extLst>
      <p:ext uri="{BB962C8B-B14F-4D97-AF65-F5344CB8AC3E}">
        <p14:creationId xmlns:p14="http://schemas.microsoft.com/office/powerpoint/2010/main" val="5092710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 y="741363"/>
            <a:ext cx="6604000" cy="3716337"/>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A988745-0E82-4455-B97E-B4D1E8712493}" type="slidenum">
              <a:rPr lang="en-GB" smtClean="0"/>
              <a:pPr>
                <a:defRPr/>
              </a:pPr>
              <a:t>1</a:t>
            </a:fld>
            <a:endParaRPr lang="en-GB" dirty="0"/>
          </a:p>
        </p:txBody>
      </p:sp>
    </p:spTree>
    <p:extLst>
      <p:ext uri="{BB962C8B-B14F-4D97-AF65-F5344CB8AC3E}">
        <p14:creationId xmlns:p14="http://schemas.microsoft.com/office/powerpoint/2010/main" val="180377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 y="741363"/>
            <a:ext cx="6604000" cy="3716337"/>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A988745-0E82-4455-B97E-B4D1E8712493}" type="slidenum">
              <a:rPr lang="en-GB" smtClean="0"/>
              <a:pPr>
                <a:defRPr/>
              </a:pPr>
              <a:t>2</a:t>
            </a:fld>
            <a:endParaRPr lang="en-GB" dirty="0"/>
          </a:p>
        </p:txBody>
      </p:sp>
    </p:spTree>
    <p:extLst>
      <p:ext uri="{BB962C8B-B14F-4D97-AF65-F5344CB8AC3E}">
        <p14:creationId xmlns:p14="http://schemas.microsoft.com/office/powerpoint/2010/main" val="199417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 y="741363"/>
            <a:ext cx="6604000" cy="3716337"/>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A988745-0E82-4455-B97E-B4D1E8712493}" type="slidenum">
              <a:rPr lang="en-GB" smtClean="0"/>
              <a:pPr>
                <a:defRPr/>
              </a:pPr>
              <a:t>3</a:t>
            </a:fld>
            <a:endParaRPr lang="en-GB" dirty="0"/>
          </a:p>
        </p:txBody>
      </p:sp>
    </p:spTree>
    <p:extLst>
      <p:ext uri="{BB962C8B-B14F-4D97-AF65-F5344CB8AC3E}">
        <p14:creationId xmlns:p14="http://schemas.microsoft.com/office/powerpoint/2010/main" val="283243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 y="741363"/>
            <a:ext cx="6604000" cy="3716337"/>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A988745-0E82-4455-B97E-B4D1E8712493}" type="slidenum">
              <a:rPr lang="en-GB" smtClean="0"/>
              <a:pPr>
                <a:defRPr/>
              </a:pPr>
              <a:t>4</a:t>
            </a:fld>
            <a:endParaRPr lang="en-GB" dirty="0"/>
          </a:p>
        </p:txBody>
      </p:sp>
    </p:spTree>
    <p:extLst>
      <p:ext uri="{BB962C8B-B14F-4D97-AF65-F5344CB8AC3E}">
        <p14:creationId xmlns:p14="http://schemas.microsoft.com/office/powerpoint/2010/main" val="191462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bin"/></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6.bin"/><Relationship Id="rId4"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1.xml"/><Relationship Id="rId1" Type="http://schemas.openxmlformats.org/officeDocument/2006/relationships/vmlDrawing" Target="../drawings/vmlDrawing1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2.xml"/><Relationship Id="rId1" Type="http://schemas.openxmlformats.org/officeDocument/2006/relationships/vmlDrawing" Target="../drawings/vmlDrawing1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9.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3.xml"/><Relationship Id="rId1" Type="http://schemas.openxmlformats.org/officeDocument/2006/relationships/vmlDrawing" Target="../drawings/vmlDrawing2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0.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4.xml"/><Relationship Id="rId1" Type="http://schemas.openxmlformats.org/officeDocument/2006/relationships/vmlDrawing" Target="../drawings/vmlDrawing2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7.png"/></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64.xml"/><Relationship Id="rId1" Type="http://schemas.openxmlformats.org/officeDocument/2006/relationships/vmlDrawing" Target="../drawings/vmlDrawing25.vml"/><Relationship Id="rId6" Type="http://schemas.openxmlformats.org/officeDocument/2006/relationships/image" Target="../media/image11.png"/><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26.vml"/><Relationship Id="rId6" Type="http://schemas.openxmlformats.org/officeDocument/2006/relationships/image" Target="../media/image13.emf"/><Relationship Id="rId5" Type="http://schemas.openxmlformats.org/officeDocument/2006/relationships/oleObject" Target="../embeddings/oleObject26.bin"/><Relationship Id="rId4"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6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68.xml"/><Relationship Id="rId1" Type="http://schemas.openxmlformats.org/officeDocument/2006/relationships/vmlDrawing" Target="../drawings/vmlDrawing27.vml"/><Relationship Id="rId5" Type="http://schemas.openxmlformats.org/officeDocument/2006/relationships/image" Target="../media/image13.emf"/><Relationship Id="rId4" Type="http://schemas.openxmlformats.org/officeDocument/2006/relationships/oleObject" Target="../embeddings/oleObject2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69.xml"/><Relationship Id="rId1" Type="http://schemas.openxmlformats.org/officeDocument/2006/relationships/vmlDrawing" Target="../drawings/vmlDrawing28.vml"/><Relationship Id="rId5" Type="http://schemas.openxmlformats.org/officeDocument/2006/relationships/image" Target="../media/image13.emf"/><Relationship Id="rId4" Type="http://schemas.openxmlformats.org/officeDocument/2006/relationships/oleObject" Target="../embeddings/oleObject28.bin"/></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2.xml"/><Relationship Id="rId1" Type="http://schemas.openxmlformats.org/officeDocument/2006/relationships/vmlDrawing" Target="../drawings/vmlDrawing3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1.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3.xml"/><Relationship Id="rId1" Type="http://schemas.openxmlformats.org/officeDocument/2006/relationships/vmlDrawing" Target="../drawings/vmlDrawing3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2.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4.xml"/><Relationship Id="rId1" Type="http://schemas.openxmlformats.org/officeDocument/2006/relationships/vmlDrawing" Target="../drawings/vmlDrawing3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3.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5.xml"/><Relationship Id="rId1" Type="http://schemas.openxmlformats.org/officeDocument/2006/relationships/vmlDrawing" Target="../drawings/vmlDrawing3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4.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6.xml"/><Relationship Id="rId1" Type="http://schemas.openxmlformats.org/officeDocument/2006/relationships/vmlDrawing" Target="../drawings/vmlDrawing3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5.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77.xml"/><Relationship Id="rId1" Type="http://schemas.openxmlformats.org/officeDocument/2006/relationships/vmlDrawing" Target="../drawings/vmlDrawing3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6.bin"/></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7.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79.xml"/><Relationship Id="rId1" Type="http://schemas.openxmlformats.org/officeDocument/2006/relationships/vmlDrawing" Target="../drawings/vmlDrawing3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8.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80.xml"/><Relationship Id="rId1" Type="http://schemas.openxmlformats.org/officeDocument/2006/relationships/vmlDrawing" Target="../drawings/vmlDrawing3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9.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81.xml"/><Relationship Id="rId1" Type="http://schemas.openxmlformats.org/officeDocument/2006/relationships/vmlDrawing" Target="../drawings/vmlDrawing4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0.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1.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83.xml"/><Relationship Id="rId1" Type="http://schemas.openxmlformats.org/officeDocument/2006/relationships/vmlDrawing" Target="../drawings/vmlDrawing4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2.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84.xml"/><Relationship Id="rId1" Type="http://schemas.openxmlformats.org/officeDocument/2006/relationships/vmlDrawing" Target="../drawings/vmlDrawing4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3.bin"/></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9.xml"/><Relationship Id="rId4" Type="http://schemas.openxmlformats.org/officeDocument/2006/relationships/image" Target="../media/image7.png"/></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88.xml"/><Relationship Id="rId1" Type="http://schemas.openxmlformats.org/officeDocument/2006/relationships/vmlDrawing" Target="../drawings/vmlDrawing4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7.bin"/></Relationships>
</file>

<file path=ppt/slideLayouts/_rels/slideLayout1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89.xml"/><Relationship Id="rId1" Type="http://schemas.openxmlformats.org/officeDocument/2006/relationships/vmlDrawing" Target="../drawings/vmlDrawing4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8.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90.xml"/><Relationship Id="rId1" Type="http://schemas.openxmlformats.org/officeDocument/2006/relationships/vmlDrawing" Target="../drawings/vmlDrawing4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9.bin"/></Relationships>
</file>

<file path=ppt/slideLayouts/_rels/slideLayout19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91.xml"/><Relationship Id="rId1" Type="http://schemas.openxmlformats.org/officeDocument/2006/relationships/vmlDrawing" Target="../drawings/vmlDrawing5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0.bin"/></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92.xml"/><Relationship Id="rId1" Type="http://schemas.openxmlformats.org/officeDocument/2006/relationships/vmlDrawing" Target="../drawings/vmlDrawing5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1.bin"/></Relationships>
</file>

<file path=ppt/slideLayouts/_rels/slideLayout19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93.xml"/><Relationship Id="rId1" Type="http://schemas.openxmlformats.org/officeDocument/2006/relationships/vmlDrawing" Target="../drawings/vmlDrawing5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2.bin"/></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0.xml"/><Relationship Id="rId4" Type="http://schemas.openxmlformats.org/officeDocument/2006/relationships/image" Target="../media/image7.png"/></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4.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96.xml"/><Relationship Id="rId1" Type="http://schemas.openxmlformats.org/officeDocument/2006/relationships/vmlDrawing" Target="../drawings/vmlDrawing5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5.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97.xml"/><Relationship Id="rId1" Type="http://schemas.openxmlformats.org/officeDocument/2006/relationships/vmlDrawing" Target="../drawings/vmlDrawing5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6.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98.xml"/><Relationship Id="rId1" Type="http://schemas.openxmlformats.org/officeDocument/2006/relationships/vmlDrawing" Target="../drawings/vmlDrawing5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7.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8.bin"/></Relationships>
</file>

<file path=ppt/slideLayouts/_rels/slideLayout20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100.xml"/><Relationship Id="rId1" Type="http://schemas.openxmlformats.org/officeDocument/2006/relationships/vmlDrawing" Target="../drawings/vmlDrawing5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9.bin"/></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1.xml"/><Relationship Id="rId4" Type="http://schemas.openxmlformats.org/officeDocument/2006/relationships/image" Target="../media/image7.png"/></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2.xml"/><Relationship Id="rId1" Type="http://schemas.openxmlformats.org/officeDocument/2006/relationships/vmlDrawing" Target="../drawings/vmlDrawing6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1.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3.xml"/><Relationship Id="rId1" Type="http://schemas.openxmlformats.org/officeDocument/2006/relationships/vmlDrawing" Target="../drawings/vmlDrawing6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2.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4.xml"/><Relationship Id="rId1" Type="http://schemas.openxmlformats.org/officeDocument/2006/relationships/vmlDrawing" Target="../drawings/vmlDrawing6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3.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5.xml"/><Relationship Id="rId1" Type="http://schemas.openxmlformats.org/officeDocument/2006/relationships/vmlDrawing" Target="../drawings/vmlDrawing6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6.xml"/><Relationship Id="rId1" Type="http://schemas.openxmlformats.org/officeDocument/2006/relationships/vmlDrawing" Target="../drawings/vmlDrawing6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5.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107.xml"/><Relationship Id="rId1" Type="http://schemas.openxmlformats.org/officeDocument/2006/relationships/vmlDrawing" Target="../drawings/vmlDrawing6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6.bin"/></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109.xml"/><Relationship Id="rId1" Type="http://schemas.openxmlformats.org/officeDocument/2006/relationships/vmlDrawing" Target="../drawings/vmlDrawing6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8.bin"/></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3.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1.xml"/><Relationship Id="rId1" Type="http://schemas.openxmlformats.org/officeDocument/2006/relationships/vmlDrawing" Target="../drawings/vmlDrawing7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0.bin"/></Relationships>
</file>

<file path=ppt/slideLayouts/_rels/slideLayout2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2.xml"/><Relationship Id="rId1" Type="http://schemas.openxmlformats.org/officeDocument/2006/relationships/vmlDrawing" Target="../drawings/vmlDrawing7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1.bin"/></Relationships>
</file>

<file path=ppt/slideLayouts/_rels/slideLayout2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2.bin"/></Relationships>
</file>

<file path=ppt/slideLayouts/_rels/slideLayout2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3.bin"/></Relationships>
</file>

<file path=ppt/slideLayouts/_rels/slideLayout2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4.bin"/></Relationships>
</file>

<file path=ppt/slideLayouts/_rels/slideLayout24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116.xml"/><Relationship Id="rId1" Type="http://schemas.openxmlformats.org/officeDocument/2006/relationships/vmlDrawing" Target="../drawings/vmlDrawing7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5.bin"/></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4.xml"/><Relationship Id="rId4" Type="http://schemas.openxmlformats.org/officeDocument/2006/relationships/image" Target="../media/image7.png"/></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18.xml"/><Relationship Id="rId1" Type="http://schemas.openxmlformats.org/officeDocument/2006/relationships/vmlDrawing" Target="../drawings/vmlDrawing7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7.bin"/></Relationships>
</file>

<file path=ppt/slideLayouts/_rels/slideLayout2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19.xml"/><Relationship Id="rId1" Type="http://schemas.openxmlformats.org/officeDocument/2006/relationships/vmlDrawing" Target="../drawings/vmlDrawing7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8.bin"/></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20.xml"/><Relationship Id="rId1" Type="http://schemas.openxmlformats.org/officeDocument/2006/relationships/vmlDrawing" Target="../drawings/vmlDrawing7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9.bin"/></Relationships>
</file>

<file path=ppt/slideLayouts/_rels/slideLayout2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21.xml"/><Relationship Id="rId1" Type="http://schemas.openxmlformats.org/officeDocument/2006/relationships/vmlDrawing" Target="../drawings/vmlDrawing8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0.bin"/></Relationships>
</file>

<file path=ppt/slideLayouts/_rels/slideLayout25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22.xml"/><Relationship Id="rId1" Type="http://schemas.openxmlformats.org/officeDocument/2006/relationships/vmlDrawing" Target="../drawings/vmlDrawing8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1.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123.xml"/><Relationship Id="rId1" Type="http://schemas.openxmlformats.org/officeDocument/2006/relationships/vmlDrawing" Target="../drawings/vmlDrawing8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2.bin"/></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5.xml"/><Relationship Id="rId4" Type="http://schemas.openxmlformats.org/officeDocument/2006/relationships/image" Target="../media/image7.png"/></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25.xml"/><Relationship Id="rId1" Type="http://schemas.openxmlformats.org/officeDocument/2006/relationships/vmlDrawing" Target="../drawings/vmlDrawing8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4.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26.xml"/><Relationship Id="rId1" Type="http://schemas.openxmlformats.org/officeDocument/2006/relationships/vmlDrawing" Target="../drawings/vmlDrawing8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5.bin"/></Relationships>
</file>

<file path=ppt/slideLayouts/_rels/slideLayout271.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27.xml"/><Relationship Id="rId1" Type="http://schemas.openxmlformats.org/officeDocument/2006/relationships/vmlDrawing" Target="../drawings/vmlDrawing8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6.bin"/></Relationships>
</file>

<file path=ppt/slideLayouts/_rels/slideLayout272.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28.xml"/><Relationship Id="rId1" Type="http://schemas.openxmlformats.org/officeDocument/2006/relationships/vmlDrawing" Target="../drawings/vmlDrawing8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7.bin"/></Relationships>
</file>

<file path=ppt/slideLayouts/_rels/slideLayout273.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29.xml"/><Relationship Id="rId1" Type="http://schemas.openxmlformats.org/officeDocument/2006/relationships/vmlDrawing" Target="../drawings/vmlDrawing8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8.bin"/></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30.xml"/><Relationship Id="rId1" Type="http://schemas.openxmlformats.org/officeDocument/2006/relationships/vmlDrawing" Target="../drawings/vmlDrawing8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9.bin"/></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6.xml"/><Relationship Id="rId4" Type="http://schemas.openxmlformats.org/officeDocument/2006/relationships/image" Target="../media/image7.png"/></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2.xml"/><Relationship Id="rId1" Type="http://schemas.openxmlformats.org/officeDocument/2006/relationships/vmlDrawing" Target="../drawings/vmlDrawing9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1.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3.xml"/><Relationship Id="rId1" Type="http://schemas.openxmlformats.org/officeDocument/2006/relationships/vmlDrawing" Target="../drawings/vmlDrawing9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2.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4.xml"/><Relationship Id="rId1" Type="http://schemas.openxmlformats.org/officeDocument/2006/relationships/vmlDrawing" Target="../drawings/vmlDrawing9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3.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5.xml"/><Relationship Id="rId1" Type="http://schemas.openxmlformats.org/officeDocument/2006/relationships/vmlDrawing" Target="../drawings/vmlDrawing9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4.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6.xml"/><Relationship Id="rId1" Type="http://schemas.openxmlformats.org/officeDocument/2006/relationships/vmlDrawing" Target="../drawings/vmlDrawing9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5.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37.xml"/><Relationship Id="rId1" Type="http://schemas.openxmlformats.org/officeDocument/2006/relationships/vmlDrawing" Target="../drawings/vmlDrawing9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6.bin"/></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7.xml"/><Relationship Id="rId4" Type="http://schemas.openxmlformats.org/officeDocument/2006/relationships/image" Target="../media/image7.png"/></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39.xml"/><Relationship Id="rId1" Type="http://schemas.openxmlformats.org/officeDocument/2006/relationships/vmlDrawing" Target="../drawings/vmlDrawing9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8.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40.xml"/><Relationship Id="rId1" Type="http://schemas.openxmlformats.org/officeDocument/2006/relationships/vmlDrawing" Target="../drawings/vmlDrawing9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9.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41.xml"/><Relationship Id="rId1" Type="http://schemas.openxmlformats.org/officeDocument/2006/relationships/vmlDrawing" Target="../drawings/vmlDrawing10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0.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42.xml"/><Relationship Id="rId1" Type="http://schemas.openxmlformats.org/officeDocument/2006/relationships/vmlDrawing" Target="../drawings/vmlDrawing10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1.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43.xml"/><Relationship Id="rId1" Type="http://schemas.openxmlformats.org/officeDocument/2006/relationships/vmlDrawing" Target="../drawings/vmlDrawing10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2.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44.xml"/><Relationship Id="rId1" Type="http://schemas.openxmlformats.org/officeDocument/2006/relationships/vmlDrawing" Target="../drawings/vmlDrawing10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3.bin"/></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8.xml"/><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46.xml"/><Relationship Id="rId1" Type="http://schemas.openxmlformats.org/officeDocument/2006/relationships/vmlDrawing" Target="../drawings/vmlDrawing10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5.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47.xml"/><Relationship Id="rId1" Type="http://schemas.openxmlformats.org/officeDocument/2006/relationships/vmlDrawing" Target="../drawings/vmlDrawing10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6.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48.xml"/><Relationship Id="rId1" Type="http://schemas.openxmlformats.org/officeDocument/2006/relationships/vmlDrawing" Target="../drawings/vmlDrawing10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7.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49.xml"/><Relationship Id="rId1" Type="http://schemas.openxmlformats.org/officeDocument/2006/relationships/vmlDrawing" Target="../drawings/vmlDrawing10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8.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50.xml"/><Relationship Id="rId1" Type="http://schemas.openxmlformats.org/officeDocument/2006/relationships/vmlDrawing" Target="../drawings/vmlDrawing10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9.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51.xml"/><Relationship Id="rId1" Type="http://schemas.openxmlformats.org/officeDocument/2006/relationships/vmlDrawing" Target="../drawings/vmlDrawing11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0.bin"/></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0.xml"/><Relationship Id="rId4" Type="http://schemas.openxmlformats.org/officeDocument/2006/relationships/image" Target="../media/image7.png"/></Relationships>
</file>

<file path=ppt/slideLayouts/_rels/slideLayout3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3.xml"/><Relationship Id="rId1" Type="http://schemas.openxmlformats.org/officeDocument/2006/relationships/vmlDrawing" Target="../drawings/vmlDrawing11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2.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4.xml"/><Relationship Id="rId1" Type="http://schemas.openxmlformats.org/officeDocument/2006/relationships/vmlDrawing" Target="../drawings/vmlDrawing11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3.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5.xml"/><Relationship Id="rId1" Type="http://schemas.openxmlformats.org/officeDocument/2006/relationships/vmlDrawing" Target="../drawings/vmlDrawing11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4.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6.xml"/><Relationship Id="rId1" Type="http://schemas.openxmlformats.org/officeDocument/2006/relationships/vmlDrawing" Target="../drawings/vmlDrawing11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5.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7.xml"/><Relationship Id="rId1" Type="http://schemas.openxmlformats.org/officeDocument/2006/relationships/vmlDrawing" Target="../drawings/vmlDrawing11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6.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30.xml"/><Relationship Id="rId2" Type="http://schemas.openxmlformats.org/officeDocument/2006/relationships/tags" Target="../tags/tag158.xml"/><Relationship Id="rId1" Type="http://schemas.openxmlformats.org/officeDocument/2006/relationships/vmlDrawing" Target="../drawings/vmlDrawing11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7.bin"/></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1.xml"/><Relationship Id="rId4" Type="http://schemas.openxmlformats.org/officeDocument/2006/relationships/image" Target="../media/image7.png"/></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0.xml"/><Relationship Id="rId1" Type="http://schemas.openxmlformats.org/officeDocument/2006/relationships/vmlDrawing" Target="../drawings/vmlDrawing11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9.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1.xml"/><Relationship Id="rId1" Type="http://schemas.openxmlformats.org/officeDocument/2006/relationships/vmlDrawing" Target="../drawings/vmlDrawing12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0.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2.xml"/><Relationship Id="rId1" Type="http://schemas.openxmlformats.org/officeDocument/2006/relationships/vmlDrawing" Target="../drawings/vmlDrawing12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1.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3.xml"/><Relationship Id="rId1" Type="http://schemas.openxmlformats.org/officeDocument/2006/relationships/vmlDrawing" Target="../drawings/vmlDrawing12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2.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4.xml"/><Relationship Id="rId1" Type="http://schemas.openxmlformats.org/officeDocument/2006/relationships/vmlDrawing" Target="../drawings/vmlDrawing12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3.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31.xml"/><Relationship Id="rId2" Type="http://schemas.openxmlformats.org/officeDocument/2006/relationships/tags" Target="../tags/tag165.xml"/><Relationship Id="rId1" Type="http://schemas.openxmlformats.org/officeDocument/2006/relationships/vmlDrawing" Target="../drawings/vmlDrawing12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4.bin"/></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2.xml"/><Relationship Id="rId4" Type="http://schemas.openxmlformats.org/officeDocument/2006/relationships/image" Target="../media/image7.png"/></Relationships>
</file>

<file path=ppt/slideLayouts/_rels/slideLayout3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363.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67.xml"/><Relationship Id="rId1" Type="http://schemas.openxmlformats.org/officeDocument/2006/relationships/vmlDrawing" Target="../drawings/vmlDrawing12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6.bin"/></Relationships>
</file>

<file path=ppt/slideLayouts/_rels/slideLayout364.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68.xml"/><Relationship Id="rId1" Type="http://schemas.openxmlformats.org/officeDocument/2006/relationships/vmlDrawing" Target="../drawings/vmlDrawing12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7.bin"/></Relationships>
</file>

<file path=ppt/slideLayouts/_rels/slideLayout365.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69.xml"/><Relationship Id="rId1" Type="http://schemas.openxmlformats.org/officeDocument/2006/relationships/vmlDrawing" Target="../drawings/vmlDrawing12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8.bin"/></Relationships>
</file>

<file path=ppt/slideLayouts/_rels/slideLayout366.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70.xml"/><Relationship Id="rId1" Type="http://schemas.openxmlformats.org/officeDocument/2006/relationships/vmlDrawing" Target="../drawings/vmlDrawing12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29.bin"/></Relationships>
</file>

<file path=ppt/slideLayouts/_rels/slideLayout367.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71.xml"/><Relationship Id="rId1" Type="http://schemas.openxmlformats.org/officeDocument/2006/relationships/vmlDrawing" Target="../drawings/vmlDrawing13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0.bin"/></Relationships>
</file>

<file path=ppt/slideLayouts/_rels/slideLayout368.xml.rels><?xml version="1.0" encoding="UTF-8" standalone="yes"?>
<Relationships xmlns="http://schemas.openxmlformats.org/package/2006/relationships"><Relationship Id="rId3" Type="http://schemas.openxmlformats.org/officeDocument/2006/relationships/slideMaster" Target="../slideMasters/slideMaster32.xml"/><Relationship Id="rId2" Type="http://schemas.openxmlformats.org/officeDocument/2006/relationships/tags" Target="../tags/tag172.xml"/><Relationship Id="rId1" Type="http://schemas.openxmlformats.org/officeDocument/2006/relationships/vmlDrawing" Target="../drawings/vmlDrawing13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1.bin"/></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5.xml"/><Relationship Id="rId4" Type="http://schemas.openxmlformats.org/officeDocument/2006/relationships/image" Target="../media/image7.png"/></Relationships>
</file>

<file path=ppt/slideLayouts/_rels/slideLayout3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99.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76.xml"/><Relationship Id="rId1" Type="http://schemas.openxmlformats.org/officeDocument/2006/relationships/vmlDrawing" Target="../drawings/vmlDrawing13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5.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77.xml"/><Relationship Id="rId1" Type="http://schemas.openxmlformats.org/officeDocument/2006/relationships/vmlDrawing" Target="../drawings/vmlDrawing13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6.bin"/></Relationships>
</file>

<file path=ppt/slideLayouts/_rels/slideLayout401.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78.xml"/><Relationship Id="rId1" Type="http://schemas.openxmlformats.org/officeDocument/2006/relationships/vmlDrawing" Target="../drawings/vmlDrawing13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7.bin"/></Relationships>
</file>

<file path=ppt/slideLayouts/_rels/slideLayout402.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79.xml"/><Relationship Id="rId1" Type="http://schemas.openxmlformats.org/officeDocument/2006/relationships/vmlDrawing" Target="../drawings/vmlDrawing13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8.bin"/></Relationships>
</file>

<file path=ppt/slideLayouts/_rels/slideLayout403.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80.xml"/><Relationship Id="rId1" Type="http://schemas.openxmlformats.org/officeDocument/2006/relationships/vmlDrawing" Target="../drawings/vmlDrawing13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39.bin"/></Relationships>
</file>

<file path=ppt/slideLayouts/_rels/slideLayout404.xml.rels><?xml version="1.0" encoding="UTF-8" standalone="yes"?>
<Relationships xmlns="http://schemas.openxmlformats.org/package/2006/relationships"><Relationship Id="rId3" Type="http://schemas.openxmlformats.org/officeDocument/2006/relationships/slideMaster" Target="../slideMasters/slideMaster35.xml"/><Relationship Id="rId2" Type="http://schemas.openxmlformats.org/officeDocument/2006/relationships/tags" Target="../tags/tag181.xml"/><Relationship Id="rId1" Type="http://schemas.openxmlformats.org/officeDocument/2006/relationships/vmlDrawing" Target="../drawings/vmlDrawing14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0.bin"/></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7.xml"/><Relationship Id="rId4" Type="http://schemas.openxmlformats.org/officeDocument/2006/relationships/image" Target="../media/image7.png"/></Relationships>
</file>

<file path=ppt/slideLayouts/_rels/slideLayout4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428.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4.xml"/><Relationship Id="rId1" Type="http://schemas.openxmlformats.org/officeDocument/2006/relationships/vmlDrawing" Target="../drawings/vmlDrawing14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3.bin"/></Relationships>
</file>

<file path=ppt/slideLayouts/_rels/slideLayout429.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5.xml"/><Relationship Id="rId1" Type="http://schemas.openxmlformats.org/officeDocument/2006/relationships/vmlDrawing" Target="../drawings/vmlDrawing14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4.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6.xml"/><Relationship Id="rId1" Type="http://schemas.openxmlformats.org/officeDocument/2006/relationships/vmlDrawing" Target="../drawings/vmlDrawing14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5.bin"/></Relationships>
</file>

<file path=ppt/slideLayouts/_rels/slideLayout431.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7.xml"/><Relationship Id="rId1" Type="http://schemas.openxmlformats.org/officeDocument/2006/relationships/vmlDrawing" Target="../drawings/vmlDrawing14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6.bin"/></Relationships>
</file>

<file path=ppt/slideLayouts/_rels/slideLayout432.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8.xml"/><Relationship Id="rId1" Type="http://schemas.openxmlformats.org/officeDocument/2006/relationships/vmlDrawing" Target="../drawings/vmlDrawing14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7.bin"/></Relationships>
</file>

<file path=ppt/slideLayouts/_rels/slideLayout433.xml.rels><?xml version="1.0" encoding="UTF-8" standalone="yes"?>
<Relationships xmlns="http://schemas.openxmlformats.org/package/2006/relationships"><Relationship Id="rId3" Type="http://schemas.openxmlformats.org/officeDocument/2006/relationships/slideMaster" Target="../slideMasters/slideMaster37.xml"/><Relationship Id="rId2" Type="http://schemas.openxmlformats.org/officeDocument/2006/relationships/tags" Target="../tags/tag189.xml"/><Relationship Id="rId1" Type="http://schemas.openxmlformats.org/officeDocument/2006/relationships/vmlDrawing" Target="../drawings/vmlDrawing14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48.bin"/></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8.xml"/><Relationship Id="rId4" Type="http://schemas.openxmlformats.org/officeDocument/2006/relationships/image" Target="../media/image7.png"/></Relationships>
</file>

<file path=ppt/slideLayouts/_rels/slideLayout4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442.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1.xml"/><Relationship Id="rId1" Type="http://schemas.openxmlformats.org/officeDocument/2006/relationships/vmlDrawing" Target="../drawings/vmlDrawing15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0.bin"/></Relationships>
</file>

<file path=ppt/slideLayouts/_rels/slideLayout443.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2.xml"/><Relationship Id="rId1" Type="http://schemas.openxmlformats.org/officeDocument/2006/relationships/vmlDrawing" Target="../drawings/vmlDrawing15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1.bin"/></Relationships>
</file>

<file path=ppt/slideLayouts/_rels/slideLayout444.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3.xml"/><Relationship Id="rId1" Type="http://schemas.openxmlformats.org/officeDocument/2006/relationships/vmlDrawing" Target="../drawings/vmlDrawing15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2.bin"/></Relationships>
</file>

<file path=ppt/slideLayouts/_rels/slideLayout445.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4.xml"/><Relationship Id="rId1" Type="http://schemas.openxmlformats.org/officeDocument/2006/relationships/vmlDrawing" Target="../drawings/vmlDrawing15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3.bin"/></Relationships>
</file>

<file path=ppt/slideLayouts/_rels/slideLayout446.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5.xml"/><Relationship Id="rId1" Type="http://schemas.openxmlformats.org/officeDocument/2006/relationships/vmlDrawing" Target="../drawings/vmlDrawing15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4.bin"/></Relationships>
</file>

<file path=ppt/slideLayouts/_rels/slideLayout447.xml.rels><?xml version="1.0" encoding="UTF-8" standalone="yes"?>
<Relationships xmlns="http://schemas.openxmlformats.org/package/2006/relationships"><Relationship Id="rId3" Type="http://schemas.openxmlformats.org/officeDocument/2006/relationships/slideMaster" Target="../slideMasters/slideMaster38.xml"/><Relationship Id="rId2" Type="http://schemas.openxmlformats.org/officeDocument/2006/relationships/tags" Target="../tags/tag196.xml"/><Relationship Id="rId1" Type="http://schemas.openxmlformats.org/officeDocument/2006/relationships/vmlDrawing" Target="../drawings/vmlDrawing15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55.bin"/></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3" Type="http://schemas.openxmlformats.org/officeDocument/2006/relationships/slideMaster" Target="../slideMasters/slideMaster41.xml"/><Relationship Id="rId2" Type="http://schemas.openxmlformats.org/officeDocument/2006/relationships/tags" Target="../tags/tag199.xml"/><Relationship Id="rId1" Type="http://schemas.openxmlformats.org/officeDocument/2006/relationships/vmlDrawing" Target="../drawings/vmlDrawing158.vml"/><Relationship Id="rId6" Type="http://schemas.openxmlformats.org/officeDocument/2006/relationships/image" Target="../media/image3.png"/><Relationship Id="rId5" Type="http://schemas.openxmlformats.org/officeDocument/2006/relationships/image" Target="../media/image15.emf"/><Relationship Id="rId4" Type="http://schemas.openxmlformats.org/officeDocument/2006/relationships/oleObject" Target="../embeddings/oleObject158.bin"/></Relationships>
</file>

<file path=ppt/slideLayouts/_rels/slideLayout477.xml.rels><?xml version="1.0" encoding="UTF-8" standalone="yes"?>
<Relationships xmlns="http://schemas.openxmlformats.org/package/2006/relationships"><Relationship Id="rId3" Type="http://schemas.openxmlformats.org/officeDocument/2006/relationships/slideMaster" Target="../slideMasters/slideMaster41.xml"/><Relationship Id="rId2" Type="http://schemas.openxmlformats.org/officeDocument/2006/relationships/tags" Target="../tags/tag200.xml"/><Relationship Id="rId1" Type="http://schemas.openxmlformats.org/officeDocument/2006/relationships/vmlDrawing" Target="../drawings/vmlDrawing159.vml"/><Relationship Id="rId5" Type="http://schemas.openxmlformats.org/officeDocument/2006/relationships/image" Target="../media/image16.emf"/><Relationship Id="rId4" Type="http://schemas.openxmlformats.org/officeDocument/2006/relationships/oleObject" Target="../embeddings/oleObject159.bin"/></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3" Type="http://schemas.openxmlformats.org/officeDocument/2006/relationships/slideMaster" Target="../slideMasters/slideMaster41.xml"/><Relationship Id="rId2" Type="http://schemas.openxmlformats.org/officeDocument/2006/relationships/tags" Target="../tags/tag201.xml"/><Relationship Id="rId1" Type="http://schemas.openxmlformats.org/officeDocument/2006/relationships/vmlDrawing" Target="../drawings/vmlDrawing160.vml"/><Relationship Id="rId5" Type="http://schemas.openxmlformats.org/officeDocument/2006/relationships/image" Target="../media/image16.emf"/><Relationship Id="rId4" Type="http://schemas.openxmlformats.org/officeDocument/2006/relationships/oleObject" Target="../embeddings/oleObject160.bin"/></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3" Type="http://schemas.openxmlformats.org/officeDocument/2006/relationships/slideMaster" Target="../slideMasters/slideMaster42.xml"/><Relationship Id="rId7" Type="http://schemas.openxmlformats.org/officeDocument/2006/relationships/image" Target="../media/image17.jpeg"/><Relationship Id="rId2" Type="http://schemas.openxmlformats.org/officeDocument/2006/relationships/tags" Target="../tags/tag203.xml"/><Relationship Id="rId1" Type="http://schemas.openxmlformats.org/officeDocument/2006/relationships/vmlDrawing" Target="../drawings/vmlDrawing162.vml"/><Relationship Id="rId6" Type="http://schemas.openxmlformats.org/officeDocument/2006/relationships/image" Target="../media/image3.png"/><Relationship Id="rId5" Type="http://schemas.openxmlformats.org/officeDocument/2006/relationships/image" Target="../media/image15.emf"/><Relationship Id="rId4" Type="http://schemas.openxmlformats.org/officeDocument/2006/relationships/oleObject" Target="../embeddings/oleObject162.bin"/></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wmf"/><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Master" Target="../slideMasters/slideMaster43.xml"/></Relationships>
</file>

<file path=ppt/slideLayouts/_rels/slideLayout50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Master" Target="../slideMasters/slideMaster43.xml"/></Relationships>
</file>

<file path=ppt/slideLayouts/_rels/slideLayout502.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4.xml"/></Relationships>
</file>

<file path=ppt/slideLayouts/_rels/slideLayout503.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5.xml"/></Relationships>
</file>

<file path=ppt/slideLayouts/_rels/slideLayout50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6.xml"/></Relationships>
</file>

<file path=ppt/slideLayouts/_rels/slideLayout507.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7.xml"/></Relationships>
</file>

<file path=ppt/slideLayouts/_rels/slideLayout508.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8.xml"/></Relationships>
</file>

<file path=ppt/slideLayouts/_rels/slideLayout509.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0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0.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10.xml"/></Relationships>
</file>

<file path=ppt/slideLayouts/_rels/slideLayout511.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11.xml"/></Relationships>
</file>

<file path=ppt/slideLayouts/_rels/slideLayout512.xml.rels><?xml version="1.0" encoding="UTF-8" standalone="yes"?>
<Relationships xmlns="http://schemas.openxmlformats.org/package/2006/relationships"><Relationship Id="rId2" Type="http://schemas.openxmlformats.org/officeDocument/2006/relationships/slideMaster" Target="../slideMasters/slideMaster43.xml"/><Relationship Id="rId1" Type="http://schemas.openxmlformats.org/officeDocument/2006/relationships/tags" Target="../tags/tag212.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44.xml"/><Relationship Id="rId4" Type="http://schemas.openxmlformats.org/officeDocument/2006/relationships/image" Target="../media/image7.png"/></Relationships>
</file>

<file path=ppt/slideLayouts/_rels/slideLayout5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4.xml"/><Relationship Id="rId1" Type="http://schemas.openxmlformats.org/officeDocument/2006/relationships/vmlDrawing" Target="../drawings/vmlDrawing16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4.bin"/></Relationships>
</file>

<file path=ppt/slideLayouts/_rels/slideLayout522.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5.xml"/><Relationship Id="rId1" Type="http://schemas.openxmlformats.org/officeDocument/2006/relationships/vmlDrawing" Target="../drawings/vmlDrawing16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5.bin"/></Relationships>
</file>

<file path=ppt/slideLayouts/_rels/slideLayout523.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6.xml"/><Relationship Id="rId1" Type="http://schemas.openxmlformats.org/officeDocument/2006/relationships/vmlDrawing" Target="../drawings/vmlDrawing16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6.bin"/></Relationships>
</file>

<file path=ppt/slideLayouts/_rels/slideLayout524.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7.xml"/><Relationship Id="rId1" Type="http://schemas.openxmlformats.org/officeDocument/2006/relationships/vmlDrawing" Target="../drawings/vmlDrawing16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7.bin"/></Relationships>
</file>

<file path=ppt/slideLayouts/_rels/slideLayout525.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8.xml"/><Relationship Id="rId1" Type="http://schemas.openxmlformats.org/officeDocument/2006/relationships/vmlDrawing" Target="../drawings/vmlDrawing16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8.bin"/></Relationships>
</file>

<file path=ppt/slideLayouts/_rels/slideLayout5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19.xml"/><Relationship Id="rId1" Type="http://schemas.openxmlformats.org/officeDocument/2006/relationships/vmlDrawing" Target="../drawings/vmlDrawing16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69.bin"/></Relationships>
</file>

<file path=ppt/slideLayouts/_rels/slideLayout528.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20.xml"/><Relationship Id="rId1" Type="http://schemas.openxmlformats.org/officeDocument/2006/relationships/vmlDrawing" Target="../drawings/vmlDrawing17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0.bin"/></Relationships>
</file>

<file path=ppt/slideLayouts/_rels/slideLayout529.xml.rels><?xml version="1.0" encoding="UTF-8" standalone="yes"?>
<Relationships xmlns="http://schemas.openxmlformats.org/package/2006/relationships"><Relationship Id="rId3" Type="http://schemas.openxmlformats.org/officeDocument/2006/relationships/slideMaster" Target="../slideMasters/slideMaster44.xml"/><Relationship Id="rId2" Type="http://schemas.openxmlformats.org/officeDocument/2006/relationships/tags" Target="../tags/tag221.xml"/><Relationship Id="rId1" Type="http://schemas.openxmlformats.org/officeDocument/2006/relationships/vmlDrawing" Target="../drawings/vmlDrawing17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1.bin"/></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slideMaster" Target="../slideMasters/slideMaster48.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slideMaster" Target="../slideMasters/slideMaster48.xml"/></Relationships>
</file>

<file path=ppt/slideLayouts/_rels/slideLayout58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8.wmf"/><Relationship Id="rId1" Type="http://schemas.openxmlformats.org/officeDocument/2006/relationships/slideMaster" Target="../slideMasters/slideMaster48.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59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59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49.xml"/><Relationship Id="rId4" Type="http://schemas.openxmlformats.org/officeDocument/2006/relationships/image" Target="../media/image22.wmf"/></Relationships>
</file>

<file path=ppt/slideLayouts/_rels/slideLayout59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596.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23.xml"/></Relationships>
</file>

<file path=ppt/slideLayouts/_rels/slideLayout597.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24.xml"/></Relationships>
</file>

<file path=ppt/slideLayouts/_rels/slideLayout59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59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49.xml"/><Relationship Id="rId4" Type="http://schemas.openxmlformats.org/officeDocument/2006/relationships/image" Target="../media/image22.wmf"/></Relationships>
</file>

<file path=ppt/slideLayouts/_rels/slideLayout601.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vmlDrawing" Target="../drawings/vmlDrawing173.vml"/><Relationship Id="rId6" Type="http://schemas.openxmlformats.org/officeDocument/2006/relationships/image" Target="../media/image9.emf"/><Relationship Id="rId5" Type="http://schemas.openxmlformats.org/officeDocument/2006/relationships/oleObject" Target="../embeddings/oleObject173.bin"/><Relationship Id="rId4" Type="http://schemas.openxmlformats.org/officeDocument/2006/relationships/slideMaster" Target="../slideMasters/slideMaster49.xml"/></Relationships>
</file>

<file path=ppt/slideLayouts/_rels/slideLayout602.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27.xml"/></Relationships>
</file>

<file path=ppt/slideLayouts/_rels/slideLayout603.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28.xml"/></Relationships>
</file>

<file path=ppt/slideLayouts/_rels/slideLayout604.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29.xml"/></Relationships>
</file>

<file path=ppt/slideLayouts/_rels/slideLayout605.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30.xml"/></Relationships>
</file>

<file path=ppt/slideLayouts/_rels/slideLayout606.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ags" Target="../tags/tag231.xml"/></Relationships>
</file>

<file path=ppt/slideLayouts/_rels/slideLayout607.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vmlDrawing" Target="../drawings/vmlDrawing174.vml"/><Relationship Id="rId6" Type="http://schemas.openxmlformats.org/officeDocument/2006/relationships/image" Target="../media/image9.emf"/><Relationship Id="rId5" Type="http://schemas.openxmlformats.org/officeDocument/2006/relationships/oleObject" Target="../embeddings/oleObject174.bin"/><Relationship Id="rId4" Type="http://schemas.openxmlformats.org/officeDocument/2006/relationships/slideMaster" Target="../slideMasters/slideMaster49.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0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4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50.xml"/><Relationship Id="rId4" Type="http://schemas.openxmlformats.org/officeDocument/2006/relationships/image" Target="../media/image22.wmf"/></Relationships>
</file>

<file path=ppt/slideLayouts/_rels/slideLayout6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14.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4.xml"/></Relationships>
</file>

<file path=ppt/slideLayouts/_rels/slideLayout615.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5.xml"/></Relationships>
</file>

<file path=ppt/slideLayouts/_rels/slideLayout61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50.xml"/><Relationship Id="rId4" Type="http://schemas.openxmlformats.org/officeDocument/2006/relationships/image" Target="../media/image22.wmf"/></Relationships>
</file>

<file path=ppt/slideLayouts/_rels/slideLayout619.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0.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7.xml"/></Relationships>
</file>

<file path=ppt/slideLayouts/_rels/slideLayout621.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8.xml"/></Relationships>
</file>

<file path=ppt/slideLayouts/_rels/slideLayout622.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39.xml"/></Relationships>
</file>

<file path=ppt/slideLayouts/_rels/slideLayout623.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40.xml"/></Relationships>
</file>

<file path=ppt/slideLayouts/_rels/slideLayout624.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41.xml"/></Relationships>
</file>

<file path=ppt/slideLayouts/_rels/slideLayout625.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ags" Target="../tags/tag242.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0.xml"/></Relationships>
</file>

<file path=ppt/slideLayouts/_rels/slideLayout6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51.xml"/><Relationship Id="rId4" Type="http://schemas.openxmlformats.org/officeDocument/2006/relationships/image" Target="../media/image7.png"/></Relationships>
</file>

<file path=ppt/slideLayouts/_rels/slideLayout6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0.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4.xml"/><Relationship Id="rId1" Type="http://schemas.openxmlformats.org/officeDocument/2006/relationships/vmlDrawing" Target="../drawings/vmlDrawing17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6.bin"/></Relationships>
</file>

<file path=ppt/slideLayouts/_rels/slideLayout631.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5.xml"/><Relationship Id="rId1" Type="http://schemas.openxmlformats.org/officeDocument/2006/relationships/vmlDrawing" Target="../drawings/vmlDrawing17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7.bin"/></Relationships>
</file>

<file path=ppt/slideLayouts/_rels/slideLayout632.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6.xml"/><Relationship Id="rId1" Type="http://schemas.openxmlformats.org/officeDocument/2006/relationships/vmlDrawing" Target="../drawings/vmlDrawing17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8.bin"/></Relationships>
</file>

<file path=ppt/slideLayouts/_rels/slideLayout633.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7.xml"/><Relationship Id="rId1" Type="http://schemas.openxmlformats.org/officeDocument/2006/relationships/vmlDrawing" Target="../drawings/vmlDrawing17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79.bin"/></Relationships>
</file>

<file path=ppt/slideLayouts/_rels/slideLayout634.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8.xml"/><Relationship Id="rId1" Type="http://schemas.openxmlformats.org/officeDocument/2006/relationships/vmlDrawing" Target="../drawings/vmlDrawing18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80.bin"/></Relationships>
</file>

<file path=ppt/slideLayouts/_rels/slideLayout635.xml.rels><?xml version="1.0" encoding="UTF-8" standalone="yes"?>
<Relationships xmlns="http://schemas.openxmlformats.org/package/2006/relationships"><Relationship Id="rId3" Type="http://schemas.openxmlformats.org/officeDocument/2006/relationships/slideMaster" Target="../slideMasters/slideMaster51.xml"/><Relationship Id="rId2" Type="http://schemas.openxmlformats.org/officeDocument/2006/relationships/tags" Target="../tags/tag249.xml"/><Relationship Id="rId1" Type="http://schemas.openxmlformats.org/officeDocument/2006/relationships/vmlDrawing" Target="../drawings/vmlDrawing18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81.bin"/></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52.xml"/><Relationship Id="rId4" Type="http://schemas.openxmlformats.org/officeDocument/2006/relationships/image" Target="../media/image22.wmf"/></Relationships>
</file>

<file path=ppt/slideLayouts/_rels/slideLayout6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46.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1.xml"/></Relationships>
</file>

<file path=ppt/slideLayouts/_rels/slideLayout647.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2.xml"/></Relationships>
</file>

<file path=ppt/slideLayouts/_rels/slideLayout64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jpeg"/><Relationship Id="rId1" Type="http://schemas.openxmlformats.org/officeDocument/2006/relationships/slideMaster" Target="../slideMasters/slideMaster52.xml"/><Relationship Id="rId4" Type="http://schemas.openxmlformats.org/officeDocument/2006/relationships/image" Target="../media/image22.wmf"/></Relationships>
</file>

<file path=ppt/slideLayouts/_rels/slideLayout651.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83.vml"/><Relationship Id="rId6" Type="http://schemas.openxmlformats.org/officeDocument/2006/relationships/image" Target="../media/image9.emf"/><Relationship Id="rId5" Type="http://schemas.openxmlformats.org/officeDocument/2006/relationships/oleObject" Target="../embeddings/oleObject183.bin"/><Relationship Id="rId4" Type="http://schemas.openxmlformats.org/officeDocument/2006/relationships/slideMaster" Target="../slideMasters/slideMaster52.xml"/></Relationships>
</file>

<file path=ppt/slideLayouts/_rels/slideLayout652.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5.xml"/></Relationships>
</file>

<file path=ppt/slideLayouts/_rels/slideLayout653.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6.xml"/></Relationships>
</file>

<file path=ppt/slideLayouts/_rels/slideLayout654.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7.xml"/></Relationships>
</file>

<file path=ppt/slideLayouts/_rels/slideLayout655.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8.xml"/></Relationships>
</file>

<file path=ppt/slideLayouts/_rels/slideLayout656.xml.rels><?xml version="1.0" encoding="UTF-8" standalone="yes"?>
<Relationships xmlns="http://schemas.openxmlformats.org/package/2006/relationships"><Relationship Id="rId2" Type="http://schemas.openxmlformats.org/officeDocument/2006/relationships/slideMaster" Target="../slideMasters/slideMaster52.xml"/><Relationship Id="rId1" Type="http://schemas.openxmlformats.org/officeDocument/2006/relationships/tags" Target="../tags/tag259.xml"/></Relationships>
</file>

<file path=ppt/slideLayouts/_rels/slideLayout657.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vmlDrawing" Target="../drawings/vmlDrawing184.vml"/><Relationship Id="rId6" Type="http://schemas.openxmlformats.org/officeDocument/2006/relationships/image" Target="../media/image9.emf"/><Relationship Id="rId5" Type="http://schemas.openxmlformats.org/officeDocument/2006/relationships/oleObject" Target="../embeddings/oleObject184.bin"/><Relationship Id="rId4" Type="http://schemas.openxmlformats.org/officeDocument/2006/relationships/slideMaster" Target="../slideMasters/slideMaster52.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Master" Target="../slideMasters/slideMaster5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3.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54.xml"/><Relationship Id="rId4" Type="http://schemas.openxmlformats.org/officeDocument/2006/relationships/image" Target="../media/image7.png"/></Relationships>
</file>

<file path=ppt/slideLayouts/_rels/slideLayout6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4.xml"/></Relationships>
</file>

<file path=ppt/slideLayouts/_rels/slideLayout673.xml.rels><?xml version="1.0" encoding="UTF-8" standalone="yes"?>
<Relationships xmlns="http://schemas.openxmlformats.org/package/2006/relationships"><Relationship Id="rId3" Type="http://schemas.openxmlformats.org/officeDocument/2006/relationships/slideMaster" Target="../slideMasters/slideMaster54.xml"/><Relationship Id="rId2" Type="http://schemas.openxmlformats.org/officeDocument/2006/relationships/tags" Target="../tags/tag264.xml"/><Relationship Id="rId1" Type="http://schemas.openxmlformats.org/officeDocument/2006/relationships/vmlDrawing" Target="../drawings/vmlDrawing18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674.xml.rels><?xml version="1.0" encoding="UTF-8" standalone="yes"?>
<Relationships xmlns="http://schemas.openxmlformats.org/package/2006/relationships"><Relationship Id="rId3" Type="http://schemas.openxmlformats.org/officeDocument/2006/relationships/slideMaster" Target="../slideMasters/slideMaster54.xml"/><Relationship Id="rId2" Type="http://schemas.openxmlformats.org/officeDocument/2006/relationships/tags" Target="../tags/tag265.xml"/><Relationship Id="rId1" Type="http://schemas.openxmlformats.org/officeDocument/2006/relationships/vmlDrawing" Target="../drawings/vmlDrawing18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9.bin"/></Relationships>
</file>

<file path=ppt/slideLayouts/_rels/slideLayout675.xml.rels><?xml version="1.0" encoding="UTF-8" standalone="yes"?>
<Relationships xmlns="http://schemas.openxmlformats.org/package/2006/relationships"><Relationship Id="rId3" Type="http://schemas.openxmlformats.org/officeDocument/2006/relationships/slideMaster" Target="../slideMasters/slideMaster54.xml"/><Relationship Id="rId2" Type="http://schemas.openxmlformats.org/officeDocument/2006/relationships/tags" Target="../tags/tag266.xml"/><Relationship Id="rId1" Type="http://schemas.openxmlformats.org/officeDocument/2006/relationships/vmlDrawing" Target="../drawings/vmlDrawing18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0.bin"/></Relationships>
</file>

<file path=ppt/slideLayouts/_rels/slideLayout676.xml.rels><?xml version="1.0" encoding="UTF-8" standalone="yes"?>
<Relationships xmlns="http://schemas.openxmlformats.org/package/2006/relationships"><Relationship Id="rId3" Type="http://schemas.openxmlformats.org/officeDocument/2006/relationships/slideMaster" Target="../slideMasters/slideMaster54.xml"/><Relationship Id="rId2" Type="http://schemas.openxmlformats.org/officeDocument/2006/relationships/tags" Target="../tags/tag267.xml"/><Relationship Id="rId1" Type="http://schemas.openxmlformats.org/officeDocument/2006/relationships/vmlDrawing" Target="../drawings/vmlDrawing18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6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5.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6.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0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0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7.xml"/><Relationship Id="rId4" Type="http://schemas.openxmlformats.org/officeDocument/2006/relationships/image" Target="../media/image22.wmf"/></Relationships>
</file>

<file path=ppt/slideLayouts/_rels/slideLayout70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07.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68.xml"/></Relationships>
</file>

<file path=ppt/slideLayouts/_rels/slideLayout708.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69.xml"/></Relationships>
</file>

<file path=ppt/slideLayouts/_rels/slideLayout70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7.xml"/><Relationship Id="rId4" Type="http://schemas.openxmlformats.org/officeDocument/2006/relationships/image" Target="../media/image22.wmf"/></Relationships>
</file>

<file path=ppt/slideLayouts/_rels/slideLayout712.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0.xml"/></Relationships>
</file>

<file path=ppt/slideLayouts/_rels/slideLayout713.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1.xml"/></Relationships>
</file>

<file path=ppt/slideLayouts/_rels/slideLayout714.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2.xml"/></Relationships>
</file>

<file path=ppt/slideLayouts/_rels/slideLayout715.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3.xml"/></Relationships>
</file>

<file path=ppt/slideLayouts/_rels/slideLayout716.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4.xml"/></Relationships>
</file>

<file path=ppt/slideLayouts/_rels/slideLayout717.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5.xml"/></Relationships>
</file>

<file path=ppt/slideLayouts/_rels/slideLayout718.xml.rels><?xml version="1.0" encoding="UTF-8" standalone="yes"?>
<Relationships xmlns="http://schemas.openxmlformats.org/package/2006/relationships"><Relationship Id="rId2" Type="http://schemas.openxmlformats.org/officeDocument/2006/relationships/slideMaster" Target="../slideMasters/slideMaster57.xml"/><Relationship Id="rId1" Type="http://schemas.openxmlformats.org/officeDocument/2006/relationships/tags" Target="../tags/tag27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7.xml"/></Relationships>
</file>

<file path=ppt/slideLayouts/_rels/slideLayout7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8.xml"/><Relationship Id="rId4" Type="http://schemas.openxmlformats.org/officeDocument/2006/relationships/image" Target="../media/image22.wmf"/></Relationships>
</file>

<file path=ppt/slideLayouts/_rels/slideLayout7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25.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77.xml"/></Relationships>
</file>

<file path=ppt/slideLayouts/_rels/slideLayout726.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78.xml"/></Relationships>
</file>

<file path=ppt/slideLayouts/_rels/slideLayout7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8.xml"/><Relationship Id="rId4" Type="http://schemas.openxmlformats.org/officeDocument/2006/relationships/image" Target="../media/image22.w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0.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79.xml"/></Relationships>
</file>

<file path=ppt/slideLayouts/_rels/slideLayout731.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0.xml"/></Relationships>
</file>

<file path=ppt/slideLayouts/_rels/slideLayout732.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1.xml"/></Relationships>
</file>

<file path=ppt/slideLayouts/_rels/slideLayout733.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2.xml"/></Relationships>
</file>

<file path=ppt/slideLayouts/_rels/slideLayout734.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3.xml"/></Relationships>
</file>

<file path=ppt/slideLayouts/_rels/slideLayout735.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4.xml"/></Relationships>
</file>

<file path=ppt/slideLayouts/_rels/slideLayout736.xml.rels><?xml version="1.0" encoding="UTF-8" standalone="yes"?>
<Relationships xmlns="http://schemas.openxmlformats.org/package/2006/relationships"><Relationship Id="rId2" Type="http://schemas.openxmlformats.org/officeDocument/2006/relationships/slideMaster" Target="../slideMasters/slideMaster58.xml"/><Relationship Id="rId1" Type="http://schemas.openxmlformats.org/officeDocument/2006/relationships/tags" Target="../tags/tag285.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3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9.xml"/><Relationship Id="rId4" Type="http://schemas.openxmlformats.org/officeDocument/2006/relationships/image" Target="../media/image22.wmf"/></Relationships>
</file>

<file path=ppt/slideLayouts/_rels/slideLayout7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44.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86.xml"/></Relationships>
</file>

<file path=ppt/slideLayouts/_rels/slideLayout745.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87.xml"/></Relationships>
</file>

<file path=ppt/slideLayouts/_rels/slideLayout74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4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jpeg"/><Relationship Id="rId1" Type="http://schemas.openxmlformats.org/officeDocument/2006/relationships/slideMaster" Target="../slideMasters/slideMaster59.xml"/><Relationship Id="rId4" Type="http://schemas.openxmlformats.org/officeDocument/2006/relationships/image" Target="../media/image22.wmf"/></Relationships>
</file>

<file path=ppt/slideLayouts/_rels/slideLayout749.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8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0.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89.xml"/></Relationships>
</file>

<file path=ppt/slideLayouts/_rels/slideLayout751.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90.xml"/></Relationships>
</file>

<file path=ppt/slideLayouts/_rels/slideLayout752.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91.xml"/></Relationships>
</file>

<file path=ppt/slideLayouts/_rels/slideLayout753.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92.xml"/></Relationships>
</file>

<file path=ppt/slideLayouts/_rels/slideLayout754.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93.xml"/></Relationships>
</file>

<file path=ppt/slideLayouts/_rels/slideLayout755.xml.rels><?xml version="1.0" encoding="UTF-8" standalone="yes"?>
<Relationships xmlns="http://schemas.openxmlformats.org/package/2006/relationships"><Relationship Id="rId2" Type="http://schemas.openxmlformats.org/officeDocument/2006/relationships/slideMaster" Target="../slideMasters/slideMaster59.xml"/><Relationship Id="rId1" Type="http://schemas.openxmlformats.org/officeDocument/2006/relationships/tags" Target="../tags/tag294.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5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Master" Target="../slideMasters/slideMaster59.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7.bin"/></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lgn="ctr">
              <a:defRPr/>
            </a:pPr>
            <a:endParaRPr lang="en-GB" sz="1800" dirty="0"/>
          </a:p>
        </p:txBody>
      </p:sp>
      <p:sp>
        <p:nvSpPr>
          <p:cNvPr id="954371" name="Rectangle 3"/>
          <p:cNvSpPr>
            <a:spLocks noGrp="1" noChangeArrowheads="1"/>
          </p:cNvSpPr>
          <p:nvPr>
            <p:ph type="ctrTitle"/>
          </p:nvPr>
        </p:nvSpPr>
        <p:spPr>
          <a:xfrm>
            <a:off x="742974" y="2085975"/>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0"/>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Rectangle 5"/>
          <p:cNvSpPr>
            <a:spLocks noGrp="1" noChangeArrowheads="1"/>
          </p:cNvSpPr>
          <p:nvPr>
            <p:ph type="dt" sz="half" idx="10"/>
          </p:nvPr>
        </p:nvSpPr>
        <p:spPr>
          <a:xfrm>
            <a:off x="742974" y="4850082"/>
            <a:ext cx="10706101" cy="479425"/>
          </a:xfrm>
        </p:spPr>
        <p:txBody>
          <a:bodyPr rIns="0" anchor="b"/>
          <a:lstStyle>
            <a:lvl1pPr algn="ctr">
              <a:defRPr sz="1100" b="0"/>
            </a:lvl1pPr>
          </a:lstStyle>
          <a:p>
            <a:pPr>
              <a:defRPr/>
            </a:pPr>
            <a:r>
              <a:rPr lang="en-GB" dirty="0"/>
              <a:t>30/06/2017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4071DFBF-88EF-442B-8147-5F705DA19B36}"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18038756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Tree>
    <p:extLst>
      <p:ext uri="{BB962C8B-B14F-4D97-AF65-F5344CB8AC3E}">
        <p14:creationId xmlns:p14="http://schemas.microsoft.com/office/powerpoint/2010/main" val="11683153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4175"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5855320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5199"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502026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2367"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5507885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0561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57666820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38647115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95021599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77672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260350"/>
            <a:ext cx="2675467" cy="5689600"/>
          </a:xfrm>
        </p:spPr>
        <p:txBody>
          <a:bodyPr vert="eaVert"/>
          <a:lstStyle/>
          <a:p>
            <a:r>
              <a:rPr lang="en-US"/>
              <a:t>Cliquez pour modifier le style du titre</a:t>
            </a:r>
            <a:endParaRPr lang="fr-FR"/>
          </a:p>
        </p:txBody>
      </p:sp>
      <p:sp>
        <p:nvSpPr>
          <p:cNvPr id="3" name="Espace réservé du texte vertical 2"/>
          <p:cNvSpPr>
            <a:spLocks noGrp="1"/>
          </p:cNvSpPr>
          <p:nvPr>
            <p:ph type="body" orient="vert" idx="1"/>
          </p:nvPr>
        </p:nvSpPr>
        <p:spPr>
          <a:xfrm>
            <a:off x="743108" y="260350"/>
            <a:ext cx="7827433" cy="5689600"/>
          </a:xfrm>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B8278D25-BB97-49DE-8DE7-FB533D3360F1}"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79383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 Text + Sideba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485594" name="Diapositive think-cell" r:id="rId5" imgW="473" imgH="473" progId="TCLayout.ActiveDocument.1">
                  <p:embed/>
                </p:oleObj>
              </mc:Choice>
              <mc:Fallback>
                <p:oleObj name="Diapositive think-cell" r:id="rId5" imgW="473" imgH="473" progId="TCLayout.ActiveDocument.1">
                  <p:embed/>
                  <p:pic>
                    <p:nvPicPr>
                      <p:cNvPr id="3" name="Object 2" hidden="1"/>
                      <p:cNvPicPr/>
                      <p:nvPr/>
                    </p:nvPicPr>
                    <p:blipFill>
                      <a:blip r:embed="rId6"/>
                      <a:stretch>
                        <a:fillRect/>
                      </a:stretch>
                    </p:blipFill>
                    <p:spPr>
                      <a:xfrm>
                        <a:off x="2119" y="2118"/>
                        <a:ext cx="2116" cy="2116"/>
                      </a:xfrm>
                      <a:prstGeom prst="rect">
                        <a:avLst/>
                      </a:prstGeom>
                    </p:spPr>
                  </p:pic>
                </p:oleObj>
              </mc:Fallback>
            </mc:AlternateContent>
          </a:graphicData>
        </a:graphic>
      </p:graphicFrame>
      <p:sp>
        <p:nvSpPr>
          <p:cNvPr id="7" name="Do not remove" hidden="1"/>
          <p:cNvSpPr/>
          <p:nvPr userDrawn="1">
            <p:custDataLst>
              <p:tags r:id="rId3"/>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12" name="Text Placeholder 11"/>
          <p:cNvSpPr>
            <a:spLocks noGrp="1"/>
          </p:cNvSpPr>
          <p:nvPr>
            <p:ph type="body" sz="quarter" idx="15" hasCustomPrompt="1"/>
          </p:nvPr>
        </p:nvSpPr>
        <p:spPr>
          <a:xfrm>
            <a:off x="433918" y="1331389"/>
            <a:ext cx="9194800" cy="1880857"/>
          </a:xfrm>
        </p:spPr>
        <p:txBody>
          <a:bodyPr/>
          <a:lstStyle>
            <a:lvl1pPr>
              <a:defRPr/>
            </a:lvl1pPr>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6" hasCustomPrompt="1"/>
          </p:nvPr>
        </p:nvSpPr>
        <p:spPr>
          <a:xfrm>
            <a:off x="433919" y="33634"/>
            <a:ext cx="1449115" cy="263137"/>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3" hasCustomPrompt="1"/>
          </p:nvPr>
        </p:nvSpPr>
        <p:spPr>
          <a:xfrm>
            <a:off x="433919" y="6084173"/>
            <a:ext cx="11330516" cy="19209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8"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463019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246771877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pic>
        <p:nvPicPr>
          <p:cNvPr id="8" name="Picture 2" descr="group"/>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5279911" y="5949280"/>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1320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7487"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27138368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8512"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21694149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9535"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2179969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45679" name="Diapositive think-cell" r:id="rId4" imgW="360" imgH="360" progId="TCLayout.ActiveDocument.1">
                  <p:embed/>
                </p:oleObj>
              </mc:Choice>
              <mc:Fallback>
                <p:oleObj name="Diapositive think-cell" r:id="rId4" imgW="360" imgH="360" progId="TCLayout.ActiveDocument.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924266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8566565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75297"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 y="0"/>
                        <a:ext cx="195385" cy="158750"/>
                      </a:xfrm>
                      <a:prstGeom prst="rect">
                        <a:avLst/>
                      </a:prstGeom>
                    </p:spPr>
                  </p:pic>
                </p:oleObj>
              </mc:Fallback>
            </mc:AlternateContent>
          </a:graphicData>
        </a:graphic>
      </p:graphicFrame>
      <p:sp>
        <p:nvSpPr>
          <p:cNvPr id="4" name="Working Draft Text" hidden="1"/>
          <p:cNvSpPr txBox="1">
            <a:spLocks noChangeArrowheads="1"/>
          </p:cNvSpPr>
          <p:nvPr/>
        </p:nvSpPr>
        <p:spPr bwMode="auto">
          <a:xfrm>
            <a:off x="5542988" y="349865"/>
            <a:ext cx="110607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000" dirty="0">
                <a:solidFill>
                  <a:srgbClr val="000000"/>
                </a:solidFill>
                <a:latin typeface="Arial"/>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4478723" y="508600"/>
            <a:ext cx="323486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000" b="0">
                <a:solidFill>
                  <a:srgbClr val="000000"/>
                </a:solidFill>
                <a:latin typeface="Arial"/>
                <a:ea typeface="Arial Unicode MS" pitchFamily="34" charset="-128"/>
                <a:cs typeface="Arial Unicode MS" pitchFamily="34" charset="-128"/>
              </a:rPr>
              <a:t>Last Modified 26/06/2017 22:43 Romance Standard Time</a:t>
            </a:r>
            <a:endParaRPr lang="en-US" sz="1000" b="0" dirty="0">
              <a:solidFill>
                <a:srgbClr val="000000"/>
              </a:solidFill>
              <a:latin typeface="Arial"/>
              <a:ea typeface="Arial Unicode MS" pitchFamily="34" charset="-128"/>
              <a:cs typeface="Arial Unicode MS" pitchFamily="34" charset="-128"/>
            </a:endParaRPr>
          </a:p>
        </p:txBody>
      </p:sp>
      <p:sp>
        <p:nvSpPr>
          <p:cNvPr id="7" name="Printed" hidden="1"/>
          <p:cNvSpPr txBox="1">
            <a:spLocks noChangeArrowheads="1"/>
          </p:cNvSpPr>
          <p:nvPr/>
        </p:nvSpPr>
        <p:spPr bwMode="auto">
          <a:xfrm>
            <a:off x="4655872" y="668956"/>
            <a:ext cx="288059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000" b="0" dirty="0">
                <a:solidFill>
                  <a:srgbClr val="000000"/>
                </a:solidFill>
                <a:latin typeface="Arial"/>
                <a:ea typeface="Arial Unicode MS" pitchFamily="34" charset="-128"/>
                <a:cs typeface="Arial Unicode MS" pitchFamily="34" charset="-128"/>
              </a:rPr>
              <a:t>Printed 29/02/2016 15:21 Romance Standard Time</a:t>
            </a:r>
          </a:p>
        </p:txBody>
      </p:sp>
      <p:sp>
        <p:nvSpPr>
          <p:cNvPr id="23" name="doc id"/>
          <p:cNvSpPr>
            <a:spLocks noChangeArrowheads="1"/>
          </p:cNvSpPr>
          <p:nvPr userDrawn="1"/>
        </p:nvSpPr>
        <p:spPr bwMode="auto">
          <a:xfrm>
            <a:off x="10959833" y="37255"/>
            <a:ext cx="894153"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57040"/>
            <a:endParaRPr lang="en-US" sz="900" b="0" dirty="0">
              <a:latin typeface="Arial"/>
              <a:cs typeface="+mn-cs"/>
            </a:endParaRPr>
          </a:p>
        </p:txBody>
      </p:sp>
      <p:grpSp>
        <p:nvGrpSpPr>
          <p:cNvPr id="8" name="McK Title Elements" hidden="1"/>
          <p:cNvGrpSpPr>
            <a:grpSpLocks/>
          </p:cNvGrpSpPr>
          <p:nvPr/>
        </p:nvGrpSpPr>
        <p:grpSpPr bwMode="auto">
          <a:xfrm>
            <a:off x="3043160" y="4867528"/>
            <a:ext cx="6105721" cy="1339509"/>
            <a:chOff x="1663" y="3005"/>
            <a:chExt cx="2827" cy="827"/>
          </a:xfrm>
        </p:grpSpPr>
        <p:sp>
          <p:nvSpPr>
            <p:cNvPr id="9" name="McK Document type"/>
            <p:cNvSpPr txBox="1">
              <a:spLocks noChangeArrowheads="1"/>
            </p:cNvSpPr>
            <p:nvPr/>
          </p:nvSpPr>
          <p:spPr bwMode="auto">
            <a:xfrm>
              <a:off x="1663" y="3005"/>
              <a:ext cx="282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500" b="0" dirty="0">
                  <a:solidFill>
                    <a:srgbClr val="000000"/>
                  </a:solidFill>
                  <a:latin typeface="Arial"/>
                  <a:cs typeface="+mn-cs"/>
                </a:rPr>
                <a:t>Document type</a:t>
              </a:r>
            </a:p>
          </p:txBody>
        </p:sp>
        <p:sp>
          <p:nvSpPr>
            <p:cNvPr id="10" name="McK Date"/>
            <p:cNvSpPr txBox="1">
              <a:spLocks noChangeArrowheads="1"/>
            </p:cNvSpPr>
            <p:nvPr/>
          </p:nvSpPr>
          <p:spPr bwMode="auto">
            <a:xfrm>
              <a:off x="1663" y="3181"/>
              <a:ext cx="282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500" b="0" dirty="0">
                  <a:solidFill>
                    <a:srgbClr val="000000"/>
                  </a:solidFill>
                  <a:latin typeface="Arial"/>
                  <a:cs typeface="+mn-cs"/>
                </a:rPr>
                <a:t>Date</a:t>
              </a:r>
            </a:p>
          </p:txBody>
        </p:sp>
        <p:sp>
          <p:nvSpPr>
            <p:cNvPr id="11" name="McK Disclaimer"/>
            <p:cNvSpPr>
              <a:spLocks noChangeArrowheads="1"/>
            </p:cNvSpPr>
            <p:nvPr/>
          </p:nvSpPr>
          <p:spPr bwMode="auto">
            <a:xfrm>
              <a:off x="1663" y="3575"/>
              <a:ext cx="282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algn="ctr" defTabSz="860318" eaLnBrk="0" hangingPunct="0"/>
              <a:r>
                <a:rPr lang="en-US" sz="900" b="0" dirty="0">
                  <a:latin typeface="Arial"/>
                  <a:cs typeface="+mn-cs"/>
                </a:rPr>
                <a:t>This document refers to the evaluation of a potential transaction. The implementation of this project, should it be decided, would be subject to prior consultation with the relevant workers councils where applicable and in compliance with Law.</a:t>
              </a:r>
            </a:p>
          </p:txBody>
        </p:sp>
      </p:grpSp>
      <p:sp>
        <p:nvSpPr>
          <p:cNvPr id="13314" name="Rectangle 1026"/>
          <p:cNvSpPr>
            <a:spLocks noGrp="1" noChangeArrowheads="1"/>
          </p:cNvSpPr>
          <p:nvPr>
            <p:ph type="ctrTitle"/>
          </p:nvPr>
        </p:nvSpPr>
        <p:spPr>
          <a:xfrm>
            <a:off x="742463" y="2471369"/>
            <a:ext cx="10707077" cy="523220"/>
          </a:xfrm>
          <a:prstGeom prst="rect">
            <a:avLst/>
          </a:prstGeom>
        </p:spPr>
        <p:txBody>
          <a:bodyPr>
            <a:spAutoFit/>
          </a:bodyPr>
          <a:lstStyle>
            <a:lvl1pPr algn="ctr">
              <a:defRPr sz="3400" b="0" baseline="0">
                <a:latin typeface="+mj-lt"/>
                <a:ea typeface="Arial Unicode MS" pitchFamily="34" charset="-128"/>
                <a:cs typeface="Arial Unicode MS" pitchFamily="34" charset="-128"/>
              </a:defRPr>
            </a:lvl1pPr>
          </a:lstStyle>
          <a:p>
            <a:pPr lvl="0"/>
            <a:r>
              <a:rPr lang="en-US" noProof="0" dirty="0"/>
              <a:t>Click to edit Master title style</a:t>
            </a:r>
          </a:p>
        </p:txBody>
      </p:sp>
      <p:sp>
        <p:nvSpPr>
          <p:cNvPr id="13315" name="Rectangle 1027"/>
          <p:cNvSpPr>
            <a:spLocks noGrp="1" noChangeArrowheads="1"/>
          </p:cNvSpPr>
          <p:nvPr>
            <p:ph type="subTitle" idx="1"/>
          </p:nvPr>
        </p:nvSpPr>
        <p:spPr>
          <a:xfrm>
            <a:off x="742463" y="3161270"/>
            <a:ext cx="10707077" cy="276999"/>
          </a:xfrm>
        </p:spPr>
        <p:txBody>
          <a:bodyPr>
            <a:spAutoFit/>
          </a:bodyPr>
          <a:lstStyle>
            <a:lvl1pPr algn="ctr">
              <a:defRPr sz="1800" baseline="0">
                <a:latin typeface="+mj-lt"/>
                <a:ea typeface="Arial Unicode MS" pitchFamily="34" charset="-128"/>
                <a:cs typeface="Arial Unicode MS" pitchFamily="34" charset="-128"/>
              </a:defRPr>
            </a:lvl1pPr>
          </a:lstStyle>
          <a:p>
            <a:pPr lvl="0"/>
            <a:r>
              <a:rPr lang="en-US" noProof="0" dirty="0"/>
              <a:t>Click to edit Master subtitle style</a:t>
            </a:r>
          </a:p>
        </p:txBody>
      </p:sp>
      <p:pic>
        <p:nvPicPr>
          <p:cNvPr id="16" name="Picture 4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28250" y="6402388"/>
            <a:ext cx="178581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87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en-US"/>
              <a:t>Cliquez pour modifier le style du titre</a:t>
            </a:r>
            <a:endParaRPr lang="fr-FR"/>
          </a:p>
        </p:txBody>
      </p:sp>
      <p:sp>
        <p:nvSpPr>
          <p:cNvPr id="3" name="Espace réservé du tableau 2"/>
          <p:cNvSpPr>
            <a:spLocks noGrp="1"/>
          </p:cNvSpPr>
          <p:nvPr>
            <p:ph type="tbl" idx="1"/>
          </p:nvPr>
        </p:nvSpPr>
        <p:spPr>
          <a:xfrm>
            <a:off x="742974" y="1052515"/>
            <a:ext cx="10706101" cy="4897437"/>
          </a:xfrm>
        </p:spPr>
        <p:txBody>
          <a:bodyPr/>
          <a:lstStyle/>
          <a:p>
            <a:pPr lvl="0"/>
            <a:endParaRPr lang="fr-FR" noProof="0" dirty="0"/>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EDBE39A8-418F-4030-B605-64DD6E45270F}"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76321" name="Diapositive think-cell" r:id="rId5" imgW="524" imgH="526" progId="TCLayout.ActiveDocument.1">
                  <p:embed/>
                </p:oleObj>
              </mc:Choice>
              <mc:Fallback>
                <p:oleObj name="Diapositive think-cell" r:id="rId5" imgW="524" imgH="526" progId="TCLayout.ActiveDocument.1">
                  <p:embed/>
                  <p:pic>
                    <p:nvPicPr>
                      <p:cNvPr id="0" name=""/>
                      <p:cNvPicPr/>
                      <p:nvPr/>
                    </p:nvPicPr>
                    <p:blipFill>
                      <a:blip r:embed="rId6"/>
                      <a:stretch>
                        <a:fillRect/>
                      </a:stretch>
                    </p:blipFill>
                    <p:spPr>
                      <a:xfrm>
                        <a:off x="1987" y="1593"/>
                        <a:ext cx="1953" cy="1587"/>
                      </a:xfrm>
                      <a:prstGeom prst="rect">
                        <a:avLst/>
                      </a:prstGeom>
                    </p:spPr>
                  </p:pic>
                </p:oleObj>
              </mc:Fallback>
            </mc:AlternateContent>
          </a:graphicData>
        </a:graphic>
      </p:graphicFrame>
      <p:sp>
        <p:nvSpPr>
          <p:cNvPr id="2" name="McK 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dirty="0"/>
              <a:t>Click to edit Master title style</a:t>
            </a:r>
          </a:p>
        </p:txBody>
      </p:sp>
      <p:sp>
        <p:nvSpPr>
          <p:cNvPr id="6" name="Slide Number"/>
          <p:cNvSpPr txBox="1">
            <a:spLocks/>
          </p:cNvSpPr>
          <p:nvPr userDrawn="1">
            <p:custDataLst>
              <p:tags r:id="rId3"/>
            </p:custDataLst>
          </p:nvPr>
        </p:nvSpPr>
        <p:spPr bwMode="auto">
          <a:xfrm>
            <a:off x="11702051" y="6509096"/>
            <a:ext cx="243656"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0" smtClean="0">
                <a:cs typeface="+mn-cs"/>
              </a:rPr>
              <a:pPr/>
              <a:t>‹N°›</a:t>
            </a:fld>
            <a:endParaRPr lang="en-US" sz="800" b="0" dirty="0">
              <a:cs typeface="+mn-cs"/>
            </a:endParaRPr>
          </a:p>
        </p:txBody>
      </p:sp>
      <p:sp>
        <p:nvSpPr>
          <p:cNvPr id="4" name="5. Source"/>
          <p:cNvSpPr>
            <a:spLocks noChangeArrowheads="1"/>
          </p:cNvSpPr>
          <p:nvPr userDrawn="1"/>
        </p:nvSpPr>
        <p:spPr bwMode="auto">
          <a:xfrm>
            <a:off x="326302" y="6568763"/>
            <a:ext cx="1151987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algn="ctr" defTabSz="957040">
              <a:tabLst>
                <a:tab pos="671513" algn="l"/>
              </a:tabLst>
            </a:pPr>
            <a:r>
              <a:rPr lang="en-US" sz="800" dirty="0">
                <a:latin typeface="Arial" panose="020B0604020202020204" pitchFamily="34" charset="0"/>
                <a:cs typeface="+mn-cs"/>
              </a:rPr>
              <a:t>- C2 - </a:t>
            </a:r>
          </a:p>
        </p:txBody>
      </p:sp>
    </p:spTree>
    <p:extLst>
      <p:ext uri="{BB962C8B-B14F-4D97-AF65-F5344CB8AC3E}">
        <p14:creationId xmlns:p14="http://schemas.microsoft.com/office/powerpoint/2010/main" val="199213727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cNvSpPr txBox="1">
            <a:spLocks/>
          </p:cNvSpPr>
          <p:nvPr userDrawn="1">
            <p:custDataLst>
              <p:tags r:id="rId1"/>
            </p:custDataLst>
          </p:nvPr>
        </p:nvSpPr>
        <p:spPr bwMode="auto">
          <a:xfrm>
            <a:off x="11702051" y="6509096"/>
            <a:ext cx="243656"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0" smtClean="0">
                <a:cs typeface="+mn-cs"/>
              </a:rPr>
              <a:pPr/>
              <a:t>‹N°›</a:t>
            </a:fld>
            <a:endParaRPr lang="en-US" sz="800" b="0" dirty="0">
              <a:cs typeface="+mn-cs"/>
            </a:endParaRPr>
          </a:p>
        </p:txBody>
      </p:sp>
      <p:sp>
        <p:nvSpPr>
          <p:cNvPr id="5" name="5. Source"/>
          <p:cNvSpPr>
            <a:spLocks noChangeArrowheads="1"/>
          </p:cNvSpPr>
          <p:nvPr userDrawn="1"/>
        </p:nvSpPr>
        <p:spPr bwMode="auto">
          <a:xfrm>
            <a:off x="326302" y="6568763"/>
            <a:ext cx="1151987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algn="ctr" defTabSz="957040">
              <a:tabLst>
                <a:tab pos="671513" algn="l"/>
              </a:tabLst>
            </a:pPr>
            <a:r>
              <a:rPr lang="en-US" sz="800" dirty="0">
                <a:latin typeface="Arial" panose="020B0604020202020204" pitchFamily="34" charset="0"/>
                <a:cs typeface="+mn-cs"/>
              </a:rPr>
              <a:t>- C2 - </a:t>
            </a:r>
          </a:p>
        </p:txBody>
      </p:sp>
    </p:spTree>
    <p:extLst>
      <p:ext uri="{BB962C8B-B14F-4D97-AF65-F5344CB8AC3E}">
        <p14:creationId xmlns:p14="http://schemas.microsoft.com/office/powerpoint/2010/main" val="22595986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5. Source"/>
          <p:cNvSpPr>
            <a:spLocks noChangeArrowheads="1"/>
          </p:cNvSpPr>
          <p:nvPr userDrawn="1"/>
        </p:nvSpPr>
        <p:spPr bwMode="auto">
          <a:xfrm>
            <a:off x="326302" y="6568763"/>
            <a:ext cx="1151987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algn="ctr" defTabSz="957040">
              <a:tabLst>
                <a:tab pos="671513" algn="l"/>
              </a:tabLst>
            </a:pPr>
            <a:r>
              <a:rPr lang="en-US" sz="800" dirty="0">
                <a:latin typeface="Arial" panose="020B0604020202020204" pitchFamily="34" charset="0"/>
                <a:cs typeface="+mn-cs"/>
              </a:rPr>
              <a:t>- C2 - </a:t>
            </a:r>
          </a:p>
        </p:txBody>
      </p:sp>
    </p:spTree>
    <p:extLst>
      <p:ext uri="{BB962C8B-B14F-4D97-AF65-F5344CB8AC3E}">
        <p14:creationId xmlns:p14="http://schemas.microsoft.com/office/powerpoint/2010/main" val="23345158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77345" name="Diapositive think-cell" r:id="rId4" imgW="524" imgH="526" progId="TCLayout.ActiveDocument.1">
                  <p:embed/>
                </p:oleObj>
              </mc:Choice>
              <mc:Fallback>
                <p:oleObj name="Diapositive think-cell" r:id="rId4" imgW="524" imgH="526" progId="TCLayout.ActiveDocument.1">
                  <p:embed/>
                  <p:pic>
                    <p:nvPicPr>
                      <p:cNvPr id="0" name=""/>
                      <p:cNvPicPr/>
                      <p:nvPr/>
                    </p:nvPicPr>
                    <p:blipFill>
                      <a:blip r:embed="rId5"/>
                      <a:stretch>
                        <a:fillRect/>
                      </a:stretch>
                    </p:blipFill>
                    <p:spPr>
                      <a:xfrm>
                        <a:off x="1987" y="1593"/>
                        <a:ext cx="1953"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p>
        </p:txBody>
      </p:sp>
      <p:sp>
        <p:nvSpPr>
          <p:cNvPr id="3" name="5. Source"/>
          <p:cNvSpPr>
            <a:spLocks noChangeArrowheads="1"/>
          </p:cNvSpPr>
          <p:nvPr userDrawn="1"/>
        </p:nvSpPr>
        <p:spPr bwMode="auto">
          <a:xfrm>
            <a:off x="326302" y="6568763"/>
            <a:ext cx="1151987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algn="ctr" defTabSz="957040">
              <a:tabLst>
                <a:tab pos="671513" algn="l"/>
              </a:tabLst>
            </a:pPr>
            <a:r>
              <a:rPr lang="en-US" sz="800" dirty="0">
                <a:latin typeface="Arial" panose="020B0604020202020204" pitchFamily="34" charset="0"/>
                <a:cs typeface="+mn-cs"/>
              </a:rPr>
              <a:t>- C2 - </a:t>
            </a:r>
          </a:p>
        </p:txBody>
      </p:sp>
    </p:spTree>
    <p:extLst>
      <p:ext uri="{BB962C8B-B14F-4D97-AF65-F5344CB8AC3E}">
        <p14:creationId xmlns:p14="http://schemas.microsoft.com/office/powerpoint/2010/main" val="21913938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8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78369" name="Diapositive think-cell" r:id="rId4" imgW="524" imgH="526" progId="TCLayout.ActiveDocument.1">
                  <p:embed/>
                </p:oleObj>
              </mc:Choice>
              <mc:Fallback>
                <p:oleObj name="Diapositive think-cell" r:id="rId4" imgW="524" imgH="526" progId="TCLayout.ActiveDocument.1">
                  <p:embed/>
                  <p:pic>
                    <p:nvPicPr>
                      <p:cNvPr id="0" name=""/>
                      <p:cNvPicPr/>
                      <p:nvPr/>
                    </p:nvPicPr>
                    <p:blipFill>
                      <a:blip r:embed="rId5"/>
                      <a:stretch>
                        <a:fillRect/>
                      </a:stretch>
                    </p:blipFill>
                    <p:spPr>
                      <a:xfrm>
                        <a:off x="1987" y="1593"/>
                        <a:ext cx="1953"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59138320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694"/>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54E59181-FE94-4054-9FBA-2C5B0736BB3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258485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xfrm>
            <a:off x="11465643" y="6212157"/>
            <a:ext cx="480482" cy="441325"/>
          </a:xfrm>
          <a:ln/>
        </p:spPr>
        <p:txBody>
          <a:bodyPr/>
          <a:lstStyle>
            <a:lvl1pPr>
              <a:defRPr/>
            </a:lvl1pPr>
          </a:lstStyle>
          <a:p>
            <a:pPr>
              <a:defRPr/>
            </a:pPr>
            <a:r>
              <a:rPr lang="en-US"/>
              <a:t>P.</a:t>
            </a:r>
            <a:fld id="{BE9A4E76-2D3C-4821-AC0E-C92AB2262CB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7101784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871900A6-2FA7-4061-B0FE-5DA4DAE9E76C}"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73426722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F01310F5-3B0A-425A-B308-9FFEEC7CC880}"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84314901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8" name="Rectangle 29"/>
          <p:cNvSpPr>
            <a:spLocks noGrp="1" noChangeArrowheads="1"/>
          </p:cNvSpPr>
          <p:nvPr>
            <p:ph type="sldNum" sz="quarter" idx="11"/>
          </p:nvPr>
        </p:nvSpPr>
        <p:spPr>
          <a:ln/>
        </p:spPr>
        <p:txBody>
          <a:bodyPr/>
          <a:lstStyle>
            <a:lvl1pPr>
              <a:defRPr/>
            </a:lvl1pPr>
          </a:lstStyle>
          <a:p>
            <a:pPr>
              <a:defRPr/>
            </a:pPr>
            <a:r>
              <a:rPr lang="en-US"/>
              <a:t>P.</a:t>
            </a:r>
            <a:fld id="{BEF4C255-A5B8-47EB-8463-374B6B346AFC}" type="slidenum">
              <a:rPr lang="en-US"/>
              <a:pPr>
                <a:defRPr/>
              </a:pPr>
              <a:t>‹N°›</a:t>
            </a:fld>
            <a:endParaRPr lang="en-US"/>
          </a:p>
        </p:txBody>
      </p:sp>
      <p:sp>
        <p:nvSpPr>
          <p:cNvPr id="9"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57236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en-US"/>
              <a:t>Cliquez pour modifier le style du titre</a:t>
            </a:r>
            <a:endParaRPr lang="fr-FR"/>
          </a:p>
        </p:txBody>
      </p:sp>
      <p:sp>
        <p:nvSpPr>
          <p:cNvPr id="3" name="Espace réservé du texte 2"/>
          <p:cNvSpPr>
            <a:spLocks noGrp="1"/>
          </p:cNvSpPr>
          <p:nvPr>
            <p:ph type="body" sz="half" idx="1"/>
          </p:nvPr>
        </p:nvSpPr>
        <p:spPr>
          <a:xfrm>
            <a:off x="742952" y="1052515"/>
            <a:ext cx="5251449" cy="4897437"/>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contenu 3"/>
          <p:cNvSpPr>
            <a:spLocks noGrp="1"/>
          </p:cNvSpPr>
          <p:nvPr>
            <p:ph sz="half" idx="2"/>
          </p:nvPr>
        </p:nvSpPr>
        <p:spPr>
          <a:xfrm>
            <a:off x="6197600" y="1052515"/>
            <a:ext cx="5251451" cy="4897437"/>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14EE670D-5FBE-4779-8E5A-5A5F49919603}"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4" name="Rectangle 29"/>
          <p:cNvSpPr>
            <a:spLocks noGrp="1" noChangeArrowheads="1"/>
          </p:cNvSpPr>
          <p:nvPr>
            <p:ph type="sldNum" sz="quarter" idx="11"/>
          </p:nvPr>
        </p:nvSpPr>
        <p:spPr>
          <a:ln/>
        </p:spPr>
        <p:txBody>
          <a:bodyPr/>
          <a:lstStyle>
            <a:lvl1pPr>
              <a:defRPr/>
            </a:lvl1pPr>
          </a:lstStyle>
          <a:p>
            <a:pPr>
              <a:defRPr/>
            </a:pPr>
            <a:r>
              <a:rPr lang="en-US"/>
              <a:t>P.</a:t>
            </a:r>
            <a:fld id="{C50C3F4D-0C3B-45BF-9B37-F166DC51318A}" type="slidenum">
              <a:rPr lang="en-US"/>
              <a:pPr>
                <a:defRPr/>
              </a:pPr>
              <a:t>‹N°›</a:t>
            </a:fld>
            <a:endParaRPr lang="en-US"/>
          </a:p>
        </p:txBody>
      </p:sp>
      <p:sp>
        <p:nvSpPr>
          <p:cNvPr id="5"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6650031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3" name="Rectangle 29"/>
          <p:cNvSpPr>
            <a:spLocks noGrp="1" noChangeArrowheads="1"/>
          </p:cNvSpPr>
          <p:nvPr>
            <p:ph type="sldNum" sz="quarter" idx="11"/>
          </p:nvPr>
        </p:nvSpPr>
        <p:spPr>
          <a:ln/>
        </p:spPr>
        <p:txBody>
          <a:bodyPr/>
          <a:lstStyle>
            <a:lvl1pPr>
              <a:defRPr/>
            </a:lvl1pPr>
          </a:lstStyle>
          <a:p>
            <a:pPr>
              <a:defRPr/>
            </a:pPr>
            <a:r>
              <a:rPr lang="en-US"/>
              <a:t>P.</a:t>
            </a:r>
            <a:fld id="{82D63B98-E36C-4E61-B718-D9BDF45D1531}" type="slidenum">
              <a:rPr lang="en-US"/>
              <a:pPr>
                <a:defRPr/>
              </a:pPr>
              <a:t>‹N°›</a:t>
            </a:fld>
            <a:endParaRPr lang="en-US"/>
          </a:p>
        </p:txBody>
      </p:sp>
      <p:sp>
        <p:nvSpPr>
          <p:cNvPr id="4"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5855140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80644B5E-9C84-4EBF-9997-8C2B4A86D95C}"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14177092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55860AEB-AAD1-4790-82DE-85A4B5DD706F}"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41035889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09B05FE1-7D38-4D7D-A0EA-A39238BAC7E6}"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40250312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0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C82FA4F5-6111-4BC2-A77F-6953EE1AA543}"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6859430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9185476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Tree>
    <p:extLst>
      <p:ext uri="{BB962C8B-B14F-4D97-AF65-F5344CB8AC3E}">
        <p14:creationId xmlns:p14="http://schemas.microsoft.com/office/powerpoint/2010/main" val="29069983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8855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348947826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8957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4116616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742974" y="260350"/>
            <a:ext cx="10706101" cy="5689600"/>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4" name="Rectangle 12"/>
          <p:cNvSpPr>
            <a:spLocks noGrp="1" noChangeArrowheads="1"/>
          </p:cNvSpPr>
          <p:nvPr>
            <p:ph type="sldNum" sz="quarter" idx="11"/>
          </p:nvPr>
        </p:nvSpPr>
        <p:spPr>
          <a:ln/>
        </p:spPr>
        <p:txBody>
          <a:bodyPr/>
          <a:lstStyle>
            <a:lvl1pPr>
              <a:defRPr/>
            </a:lvl1pPr>
          </a:lstStyle>
          <a:p>
            <a:pPr>
              <a:defRPr/>
            </a:pPr>
            <a:r>
              <a:rPr lang="fr-FR" dirty="0"/>
              <a:t>P.</a:t>
            </a:r>
            <a:fld id="{21888814-7240-49FA-BA19-9D08BBD95A73}" type="slidenum">
              <a:rPr lang="fr-FR"/>
              <a:pPr>
                <a:defRPr/>
              </a:pPr>
              <a:t>‹N°›</a:t>
            </a:fld>
            <a:endParaRPr lang="fr-FR" dirty="0"/>
          </a:p>
        </p:txBody>
      </p:sp>
      <p:sp>
        <p:nvSpPr>
          <p:cNvPr id="5"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9060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49373611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9367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8"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779226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9674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3209585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9879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8417621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511782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40040993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105327231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21264320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94581322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509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fr-FR"/>
              <a:t>Cliquez pour modifier le style du titre</a:t>
            </a:r>
          </a:p>
        </p:txBody>
      </p:sp>
      <p:sp>
        <p:nvSpPr>
          <p:cNvPr id="3" name="Espace réservé du texte 2"/>
          <p:cNvSpPr>
            <a:spLocks noGrp="1"/>
          </p:cNvSpPr>
          <p:nvPr>
            <p:ph type="body" sz="half" idx="1"/>
          </p:nvPr>
        </p:nvSpPr>
        <p:spPr>
          <a:xfrm>
            <a:off x="742974" y="1052516"/>
            <a:ext cx="10706101"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42974" y="3576638"/>
            <a:ext cx="10706101"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3404BCAD-A0FE-4F2B-8138-05AC515FB5FE}"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28757708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Tree>
    <p:extLst>
      <p:ext uri="{BB962C8B-B14F-4D97-AF65-F5344CB8AC3E}">
        <p14:creationId xmlns:p14="http://schemas.microsoft.com/office/powerpoint/2010/main" val="235123832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289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172923788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391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127161661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493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83041005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801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8"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16346717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1108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8166919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1313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124411960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201250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26560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srcRect/>
          <a:stretch>
            <a:fillRect/>
          </a:stretch>
        </p:blipFill>
        <p:spPr bwMode="gray">
          <a:xfrm>
            <a:off x="4478868" y="6116638"/>
            <a:ext cx="3234267" cy="647700"/>
          </a:xfrm>
          <a:prstGeom prst="rect">
            <a:avLst/>
          </a:prstGeom>
          <a:noFill/>
          <a:ln w="9525">
            <a:noFill/>
            <a:miter lim="800000"/>
            <a:headEnd/>
            <a:tailEnd/>
          </a:ln>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p:spPr>
        <p:txBody>
          <a:bodyPr/>
          <a:lstStyle/>
          <a:p>
            <a:endParaRPr lang="fr-FR" sz="1800" b="0">
              <a:latin typeface="Arial"/>
              <a:ea typeface="ＭＳ Ｐゴシック" pitchFamily="34" charset="-128"/>
              <a:cs typeface="Arial"/>
            </a:endParaRPr>
          </a:p>
        </p:txBody>
      </p:sp>
      <p:sp>
        <p:nvSpPr>
          <p:cNvPr id="954371" name="Rectangle 3"/>
          <p:cNvSpPr>
            <a:spLocks noGrp="1" noChangeArrowheads="1"/>
          </p:cNvSpPr>
          <p:nvPr>
            <p:ph type="ctrTitle"/>
          </p:nvPr>
        </p:nvSpPr>
        <p:spPr>
          <a:xfrm>
            <a:off x="742974" y="2085975"/>
            <a:ext cx="10706101" cy="2681288"/>
          </a:xfrm>
        </p:spPr>
        <p:txBody>
          <a:bodyPr/>
          <a:lstStyle>
            <a:lvl1pPr algn="ctr">
              <a:defRPr sz="3400" b="0" baseline="0">
                <a:latin typeface="Arial Narrow" pitchFamily="34" charset="0"/>
              </a:defRPr>
            </a:lvl1pPr>
          </a:lstStyle>
          <a:p>
            <a:r>
              <a:rPr lang="fr-FR"/>
              <a:t>Cliquez pour modifier le style du titre</a:t>
            </a:r>
            <a:endParaRPr lang="fr-FR" dirty="0"/>
          </a:p>
        </p:txBody>
      </p:sp>
      <p:sp>
        <p:nvSpPr>
          <p:cNvPr id="954372" name="Rectangle 4"/>
          <p:cNvSpPr>
            <a:spLocks noGrp="1" noChangeArrowheads="1"/>
          </p:cNvSpPr>
          <p:nvPr>
            <p:ph type="subTitle" idx="1"/>
          </p:nvPr>
        </p:nvSpPr>
        <p:spPr>
          <a:xfrm>
            <a:off x="742974" y="1295400"/>
            <a:ext cx="10706101" cy="719138"/>
          </a:xfrm>
        </p:spPr>
        <p:txBody>
          <a:bodyPr/>
          <a:lstStyle>
            <a:lvl1pPr marL="0" indent="0" algn="ctr">
              <a:spcBef>
                <a:spcPct val="0"/>
              </a:spcBef>
              <a:buFont typeface="Wingdings" pitchFamily="2" charset="2"/>
              <a:buNone/>
              <a:defRPr sz="1200">
                <a:latin typeface="Arial Narrow" pitchFamily="34" charset="0"/>
              </a:defRPr>
            </a:lvl1pPr>
          </a:lstStyle>
          <a:p>
            <a:r>
              <a:rPr lang="fr-FR" dirty="0"/>
              <a:t>Cliquez pour modifier le style des sous-titres du masque</a:t>
            </a:r>
          </a:p>
        </p:txBody>
      </p:sp>
      <p:sp>
        <p:nvSpPr>
          <p:cNvPr id="6" name="Espace réservé de la date 14"/>
          <p:cNvSpPr>
            <a:spLocks noGrp="1"/>
          </p:cNvSpPr>
          <p:nvPr>
            <p:ph type="dt" sz="half" idx="10"/>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7" name="Espace réservé du numéro de diapositive 16"/>
          <p:cNvSpPr>
            <a:spLocks noGrp="1"/>
          </p:cNvSpPr>
          <p:nvPr>
            <p:ph type="sldNum" sz="quarter" idx="11"/>
          </p:nvPr>
        </p:nvSpPr>
        <p:spPr/>
        <p:txBody>
          <a:bodyPr/>
          <a:lstStyle>
            <a:lvl1pPr>
              <a:defRPr/>
            </a:lvl1pPr>
          </a:lstStyle>
          <a:p>
            <a:pPr>
              <a:defRPr/>
            </a:pPr>
            <a:r>
              <a:rPr lang="fr-FR">
                <a:solidFill>
                  <a:srgbClr val="E60028"/>
                </a:solidFill>
              </a:rPr>
              <a:t>P.</a:t>
            </a:r>
            <a:fld id="{C532C809-E5D5-4121-8D5E-1115C79CBE2C}"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22185853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344689369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7280917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8314285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0882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828"/>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4E59181-FE94-4054-9FBA-2C5B0736BB3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12932658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xfrm>
            <a:off x="11465643" y="6212291"/>
            <a:ext cx="480482" cy="441325"/>
          </a:xfrm>
          <a:ln/>
        </p:spPr>
        <p:txBody>
          <a:bodyPr/>
          <a:lstStyle>
            <a:lvl1pPr>
              <a:defRPr/>
            </a:lvl1pPr>
          </a:lstStyle>
          <a:p>
            <a:pPr>
              <a:defRPr/>
            </a:pPr>
            <a:r>
              <a:rPr lang="en-US">
                <a:solidFill>
                  <a:srgbClr val="E60028"/>
                </a:solidFill>
              </a:rPr>
              <a:t>P.</a:t>
            </a:r>
            <a:fld id="{BE9A4E76-2D3C-4821-AC0E-C92AB2262CB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9847195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303"/>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71900A6-2FA7-4061-B0FE-5DA4DAE9E76C}"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50930050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F01310F5-3B0A-425A-B308-9FFEEC7CC880}"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12573205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60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60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8"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BEF4C255-A5B8-47EB-8463-374B6B346AFC}" type="slidenum">
              <a:rPr lang="en-US">
                <a:solidFill>
                  <a:srgbClr val="E60028"/>
                </a:solidFill>
              </a:rPr>
              <a:pPr>
                <a:defRPr/>
              </a:pPr>
              <a:t>‹N°›</a:t>
            </a:fld>
            <a:endParaRPr lang="en-US">
              <a:solidFill>
                <a:srgbClr val="E60028"/>
              </a:solidFill>
            </a:endParaRPr>
          </a:p>
        </p:txBody>
      </p:sp>
      <p:sp>
        <p:nvSpPr>
          <p:cNvPr id="9"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95273003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4"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50C3F4D-0C3B-45BF-9B37-F166DC51318A}" type="slidenum">
              <a:rPr lang="en-US">
                <a:solidFill>
                  <a:srgbClr val="E60028"/>
                </a:solidFill>
              </a:rPr>
              <a:pPr>
                <a:defRPr/>
              </a:pPr>
              <a:t>‹N°›</a:t>
            </a:fld>
            <a:endParaRPr lang="en-US">
              <a:solidFill>
                <a:srgbClr val="E60028"/>
              </a:solidFill>
            </a:endParaRPr>
          </a:p>
        </p:txBody>
      </p:sp>
      <p:sp>
        <p:nvSpPr>
          <p:cNvPr id="5"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842592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C3050CCE-6B55-4B92-B42A-3CB307A849DC}" type="slidenum">
              <a:rPr lang="fr-FR">
                <a:solidFill>
                  <a:srgbClr val="E60028"/>
                </a:solidFill>
              </a:rPr>
              <a:pPr>
                <a:defRPr/>
              </a:pPr>
              <a:t>‹N°›</a:t>
            </a:fld>
            <a:endParaRPr lang="fr-FR">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177160652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3"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2D63B98-E36C-4E61-B718-D9BDF45D1531}" type="slidenum">
              <a:rPr lang="en-US">
                <a:solidFill>
                  <a:srgbClr val="E60028"/>
                </a:solidFill>
              </a:rPr>
              <a:pPr>
                <a:defRPr/>
              </a:pPr>
              <a:t>‹N°›</a:t>
            </a:fld>
            <a:endParaRPr lang="en-US">
              <a:solidFill>
                <a:srgbClr val="E60028"/>
              </a:solidFill>
            </a:endParaRPr>
          </a:p>
        </p:txBody>
      </p:sp>
      <p:sp>
        <p:nvSpPr>
          <p:cNvPr id="4"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29405942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7"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0644B5E-9C84-4EBF-9997-8C2B4A86D95C}"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0551137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5860AEB-AAD1-4790-82DE-85A4B5DD706F}"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68585141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09B05FE1-7D38-4D7D-A0EA-A39238BAC7E6}"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4433168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8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82FA4F5-6111-4BC2-A77F-6953EE1AA543}"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32742552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822"/>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4E59181-FE94-4054-9FBA-2C5B0736BB3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954984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xfrm>
            <a:off x="11465643" y="6212285"/>
            <a:ext cx="480482" cy="441325"/>
          </a:xfrm>
          <a:ln/>
        </p:spPr>
        <p:txBody>
          <a:bodyPr/>
          <a:lstStyle>
            <a:lvl1pPr>
              <a:defRPr/>
            </a:lvl1pPr>
          </a:lstStyle>
          <a:p>
            <a:pPr>
              <a:defRPr/>
            </a:pPr>
            <a:r>
              <a:rPr lang="en-US">
                <a:solidFill>
                  <a:srgbClr val="E60028"/>
                </a:solidFill>
              </a:rPr>
              <a:t>P.</a:t>
            </a:r>
            <a:fld id="{BE9A4E76-2D3C-4821-AC0E-C92AB2262CB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68154503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297"/>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71900A6-2FA7-4061-B0FE-5DA4DAE9E76C}"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36325641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F01310F5-3B0A-425A-B308-9FFEEC7CC880}"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4564898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60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60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8"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BEF4C255-A5B8-47EB-8463-374B6B346AFC}" type="slidenum">
              <a:rPr lang="en-US">
                <a:solidFill>
                  <a:srgbClr val="E60028"/>
                </a:solidFill>
              </a:rPr>
              <a:pPr>
                <a:defRPr/>
              </a:pPr>
              <a:t>‹N°›</a:t>
            </a:fld>
            <a:endParaRPr lang="en-US">
              <a:solidFill>
                <a:srgbClr val="E60028"/>
              </a:solidFill>
            </a:endParaRPr>
          </a:p>
        </p:txBody>
      </p:sp>
      <p:sp>
        <p:nvSpPr>
          <p:cNvPr id="9"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084841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nchor="t"/>
          <a:lstStyle>
            <a:lvl1pPr algn="l">
              <a:defRPr sz="4000" b="1" cap="all">
                <a:latin typeface="Arial Narrow" pitchFamily="34" charset="0"/>
              </a:defRPr>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062531E8-092C-4265-A3A6-629D41A1ECF1}" type="slidenum">
              <a:rPr lang="fr-FR">
                <a:solidFill>
                  <a:srgbClr val="E60028"/>
                </a:solidFill>
              </a:rPr>
              <a:pPr>
                <a:defRPr/>
              </a:pPr>
              <a:t>‹N°›</a:t>
            </a:fld>
            <a:endParaRPr lang="fr-FR">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11961374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4"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50C3F4D-0C3B-45BF-9B37-F166DC51318A}" type="slidenum">
              <a:rPr lang="en-US">
                <a:solidFill>
                  <a:srgbClr val="E60028"/>
                </a:solidFill>
              </a:rPr>
              <a:pPr>
                <a:defRPr/>
              </a:pPr>
              <a:t>‹N°›</a:t>
            </a:fld>
            <a:endParaRPr lang="en-US">
              <a:solidFill>
                <a:srgbClr val="E60028"/>
              </a:solidFill>
            </a:endParaRPr>
          </a:p>
        </p:txBody>
      </p:sp>
      <p:sp>
        <p:nvSpPr>
          <p:cNvPr id="5"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0698754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3"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2D63B98-E36C-4E61-B718-D9BDF45D1531}" type="slidenum">
              <a:rPr lang="en-US">
                <a:solidFill>
                  <a:srgbClr val="E60028"/>
                </a:solidFill>
              </a:rPr>
              <a:pPr>
                <a:defRPr/>
              </a:pPr>
              <a:t>‹N°›</a:t>
            </a:fld>
            <a:endParaRPr lang="en-US">
              <a:solidFill>
                <a:srgbClr val="E60028"/>
              </a:solidFill>
            </a:endParaRPr>
          </a:p>
        </p:txBody>
      </p:sp>
      <p:sp>
        <p:nvSpPr>
          <p:cNvPr id="4"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91638105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7"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0644B5E-9C84-4EBF-9997-8C2B4A86D95C}"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75365061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5860AEB-AAD1-4790-82DE-85A4B5DD706F}"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75952961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09B05FE1-7D38-4D7D-A0EA-A39238BAC7E6}"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01319624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8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82FA4F5-6111-4BC2-A77F-6953EE1AA543}"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41689380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4014" y="5190723"/>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8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89002383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107"/>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71730437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ext uri="{D42A27DB-BD31-4B8C-83A1-F6EECF244321}">
                <p14:modId xmlns:p14="http://schemas.microsoft.com/office/powerpoint/2010/main" val="1940995967"/>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048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302614894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150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990095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p:spPr>
        <p:txBody>
          <a:bodyPr/>
          <a:lstStyle>
            <a:lvl1pPr>
              <a:defRPr>
                <a:latin typeface="Arial Narrow" pitchFamily="34" charset="0"/>
              </a:defRPr>
            </a:lvl1pPr>
          </a:lstStyle>
          <a:p>
            <a:r>
              <a:rPr lang="fr-FR"/>
              <a:t>Cliquez pour modifier le style du titre</a:t>
            </a:r>
          </a:p>
        </p:txBody>
      </p:sp>
      <p:sp>
        <p:nvSpPr>
          <p:cNvPr id="3" name="Espace réservé du contenu 2"/>
          <p:cNvSpPr>
            <a:spLocks noGrp="1"/>
          </p:cNvSpPr>
          <p:nvPr>
            <p:ph sz="half" idx="1"/>
          </p:nvPr>
        </p:nvSpPr>
        <p:spPr>
          <a:xfrm>
            <a:off x="742952" y="1052515"/>
            <a:ext cx="5251449" cy="4897437"/>
          </a:xfrm>
        </p:spPr>
        <p:txBody>
          <a:bodyPr/>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D813B45E-0F25-4EEC-ACA1-90AF9D9D0756}" type="slidenum">
              <a:rPr lang="fr-FR">
                <a:solidFill>
                  <a:srgbClr val="E60028"/>
                </a:solidFill>
              </a:rPr>
              <a:pPr>
                <a:defRPr/>
              </a:pPr>
              <a:t>‹N°›</a:t>
            </a:fld>
            <a:endParaRPr lang="fr-FR">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239716757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253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60"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2765391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355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60"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16686634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457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60"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2814186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560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85864006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87560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66416032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77"/>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112293482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192476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6216589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19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contenu 2"/>
          <p:cNvSpPr>
            <a:spLocks noGrp="1"/>
          </p:cNvSpPr>
          <p:nvPr>
            <p:ph idx="1"/>
          </p:nvPr>
        </p:nvSpPr>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0E91F444-FF67-4EDE-A049-E68DE161504C}"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atin typeface="Arial Narrow" pitchFamily="34" charset="0"/>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atin typeface="Arial Narrow" pitchFamily="34" charset="0"/>
              </a:defRPr>
            </a:lvl1pPr>
            <a:lvl2pPr>
              <a:defRPr sz="2000">
                <a:latin typeface="Arial Narrow" pitchFamily="34" charset="0"/>
              </a:defRPr>
            </a:lvl2pPr>
            <a:lvl3pPr>
              <a:defRPr sz="1800">
                <a:latin typeface="Arial Narrow" pitchFamily="34" charset="0"/>
              </a:defRPr>
            </a:lvl3pPr>
            <a:lvl4pPr>
              <a:defRPr sz="1600">
                <a:latin typeface="Arial Narrow" pitchFamily="34" charset="0"/>
              </a:defRPr>
            </a:lvl4pPr>
            <a:lvl5pPr>
              <a:defRPr sz="1600">
                <a:latin typeface="Arial Narrow" pitchFamily="34" charset="0"/>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atin typeface="Arial Narrow" pitchFamily="34" charset="0"/>
              </a:defRPr>
            </a:lvl1pPr>
            <a:lvl2pPr>
              <a:defRPr sz="2000">
                <a:latin typeface="Arial Narrow" pitchFamily="34" charset="0"/>
              </a:defRPr>
            </a:lvl2pPr>
            <a:lvl3pPr>
              <a:defRPr sz="1800">
                <a:latin typeface="Arial Narrow" pitchFamily="34" charset="0"/>
              </a:defRPr>
            </a:lvl3pPr>
            <a:lvl4pPr>
              <a:defRPr sz="1600">
                <a:latin typeface="Arial Narrow" pitchFamily="34" charset="0"/>
              </a:defRPr>
            </a:lvl4pPr>
            <a:lvl5pPr>
              <a:defRPr sz="1600">
                <a:latin typeface="Arial Narrow" pitchFamily="34" charset="0"/>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8"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5C735A97-6305-465A-8EBD-5FFDDDD8E11F}" type="slidenum">
              <a:rPr lang="fr-FR">
                <a:solidFill>
                  <a:srgbClr val="E60028"/>
                </a:solidFill>
              </a:rPr>
              <a:pPr>
                <a:defRPr/>
              </a:pPr>
              <a:t>‹N°›</a:t>
            </a:fld>
            <a:endParaRPr lang="fr-FR">
              <a:solidFill>
                <a:srgbClr val="E60028"/>
              </a:solidFill>
            </a:endParaRPr>
          </a:p>
        </p:txBody>
      </p:sp>
      <p:sp>
        <p:nvSpPr>
          <p:cNvPr id="9"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19305349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699"/>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03906954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083"/>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320251221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ext uri="{D42A27DB-BD31-4B8C-83A1-F6EECF244321}">
                <p14:modId xmlns:p14="http://schemas.microsoft.com/office/powerpoint/2010/main" val="677941165"/>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765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168540669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867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292771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969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98130425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4072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4606925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4174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28908224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4277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2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37264974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861872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383712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p:spPr>
        <p:txBody>
          <a:bodyPr/>
          <a:lstStyle>
            <a:lvl1pPr>
              <a:defRPr>
                <a:latin typeface="Arial Narrow" pitchFamily="34" charset="0"/>
              </a:defRPr>
            </a:lvl1pPr>
          </a:lstStyle>
          <a:p>
            <a:r>
              <a:rPr lang="fr-FR"/>
              <a:t>Cliquez pour modifier le style du titre</a:t>
            </a:r>
          </a:p>
        </p:txBody>
      </p:sp>
      <p:sp>
        <p:nvSpPr>
          <p:cNvPr id="3"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694B4C5C-4D22-40B4-B165-FB2EDDF5E1FA}" type="slidenum">
              <a:rPr lang="fr-FR">
                <a:solidFill>
                  <a:srgbClr val="E60028"/>
                </a:solidFill>
              </a:rPr>
              <a:pPr>
                <a:defRPr/>
              </a:pPr>
              <a:t>‹N°›</a:t>
            </a:fld>
            <a:endParaRPr lang="fr-FR">
              <a:solidFill>
                <a:srgbClr val="E60028"/>
              </a:solidFill>
            </a:endParaRPr>
          </a:p>
        </p:txBody>
      </p:sp>
      <p:sp>
        <p:nvSpPr>
          <p:cNvPr id="5"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100423682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53"/>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65893059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71454352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25899763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90610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82" y="5190679"/>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51"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164954182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063"/>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270777285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5812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621796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5915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5946249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017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37"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73732317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120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37"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3711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atin typeface="Arial Narrow" pitchFamily="34" charset="0"/>
              </a:defRPr>
            </a:lvl1pPr>
          </a:lstStyle>
          <a:p>
            <a:r>
              <a:rPr lang="fr-FR" dirty="0"/>
              <a:t>Cliquez pour modifier le style du titre</a:t>
            </a:r>
          </a:p>
        </p:txBody>
      </p:sp>
      <p:sp>
        <p:nvSpPr>
          <p:cNvPr id="3" name="Espace réservé du contenu 2"/>
          <p:cNvSpPr>
            <a:spLocks noGrp="1"/>
          </p:cNvSpPr>
          <p:nvPr>
            <p:ph idx="1"/>
          </p:nvPr>
        </p:nvSpPr>
        <p:spPr>
          <a:xfrm>
            <a:off x="4766881" y="273053"/>
            <a:ext cx="6815666" cy="5853113"/>
          </a:xfrm>
        </p:spPr>
        <p:txBody>
          <a:bodyPr/>
          <a:lstStyle>
            <a:lvl1pPr>
              <a:defRPr sz="3200">
                <a:latin typeface="Arial Narrow" pitchFamily="34" charset="0"/>
              </a:defRPr>
            </a:lvl1pPr>
            <a:lvl2pPr>
              <a:defRPr sz="2800">
                <a:latin typeface="Arial Narrow" pitchFamily="34" charset="0"/>
              </a:defRPr>
            </a:lvl2pPr>
            <a:lvl3pPr>
              <a:defRPr sz="2400">
                <a:latin typeface="Arial Narrow" pitchFamily="34" charset="0"/>
              </a:defRPr>
            </a:lvl3pPr>
            <a:lvl4pPr>
              <a:defRPr sz="2000">
                <a:latin typeface="Arial Narrow" pitchFamily="34" charset="0"/>
              </a:defRPr>
            </a:lvl4pPr>
            <a:lvl5pPr>
              <a:defRPr sz="2000">
                <a:latin typeface="Arial Narrow" pitchFamily="34" charset="0"/>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BF4F836E-8C79-48B1-A7DA-22AD0A26714A}" type="slidenum">
              <a:rPr lang="fr-FR">
                <a:solidFill>
                  <a:srgbClr val="E60028"/>
                </a:solidFill>
              </a:rPr>
              <a:pPr>
                <a:defRPr/>
              </a:pPr>
              <a:t>‹N°›</a:t>
            </a:fld>
            <a:endParaRPr lang="fr-FR">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236024011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222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37"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86720538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324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08"/>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80315296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41301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82844692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33"/>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157718558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98768762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0859250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842104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6"/>
          <p:cNvSpPr>
            <a:spLocks noGrp="1" noChangeArrowheads="1"/>
          </p:cNvSpPr>
          <p:nvPr>
            <p:ph type="dt" sz="half" idx="10"/>
          </p:nvPr>
        </p:nvSpPr>
        <p:spPr>
          <a:ln/>
        </p:spPr>
        <p:txBody>
          <a:bodyPr/>
          <a:lstStyle>
            <a:lvl1pPr>
              <a:defRPr/>
            </a:lvl1pPr>
          </a:lstStyle>
          <a:p>
            <a:pPr>
              <a:defRPr/>
            </a:pPr>
            <a:fld id="{5F63D15E-35E9-4A31-AED6-DAD480DE6E89}" type="datetime1">
              <a:rPr lang="en-US" smtClean="0">
                <a:solidFill>
                  <a:srgbClr val="E60028"/>
                </a:solidFill>
              </a:rPr>
              <a:pPr>
                <a:defRPr/>
              </a:pPr>
              <a:t>7/3/2018</a:t>
            </a:fld>
            <a:endParaRPr lang="en-US"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6BEEFD6B-F3C6-4E4F-8EDC-1D3A0A34662D}" type="slidenum">
              <a:rPr lang="en-US">
                <a:solidFill>
                  <a:srgbClr val="E60028"/>
                </a:solidFill>
              </a:rPr>
              <a:pPr>
                <a:defRPr/>
              </a:pPr>
              <a:t>‹N°›</a:t>
            </a:fld>
            <a:endParaRPr lang="en-US" dirty="0">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149635677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98"/>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B0C8B80E-F12C-4E3C-AFFC-64BF49B368D3}" type="datetime1">
              <a:rPr lang="en-US" smtClean="0">
                <a:solidFill>
                  <a:srgbClr val="E60028"/>
                </a:solidFill>
              </a:rPr>
              <a:pPr>
                <a:defRPr/>
              </a:pPr>
              <a:t>7/3/2018</a:t>
            </a:fld>
            <a:endParaRPr lang="en-US"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C8A0AF39-6D18-479D-B4EA-7616E7627A6E}" type="slidenum">
              <a:rPr lang="en-US">
                <a:solidFill>
                  <a:srgbClr val="E60028"/>
                </a:solidFill>
              </a:rPr>
              <a:pPr>
                <a:defRPr/>
              </a:pPr>
              <a:t>‹N°›</a:t>
            </a:fld>
            <a:endParaRPr lang="en-US" dirty="0">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2110995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atin typeface="Arial Narrow" pitchFamily="34" charset="0"/>
              </a:defRPr>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atin typeface="Arial Narrow"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D177CD66-FE4E-4890-A78C-A37ACA1EE847}" type="slidenum">
              <a:rPr lang="fr-FR">
                <a:solidFill>
                  <a:srgbClr val="E60028"/>
                </a:solidFill>
              </a:rPr>
              <a:pPr>
                <a:defRPr/>
              </a:pPr>
              <a:t>‹N°›</a:t>
            </a:fld>
            <a:endParaRPr lang="fr-FR">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41171566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3059"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dt" sz="half" idx="10"/>
          </p:nvPr>
        </p:nvSpPr>
        <p:spPr>
          <a:ln/>
        </p:spPr>
        <p:txBody>
          <a:bodyPr/>
          <a:lstStyle>
            <a:lvl1pPr>
              <a:defRPr/>
            </a:lvl1pPr>
          </a:lstStyle>
          <a:p>
            <a:pPr>
              <a:defRPr/>
            </a:pPr>
            <a:fld id="{1FFC34FD-E0D7-4077-86F9-AF2B27EF614F}" type="datetime1">
              <a:rPr lang="en-US" smtClean="0">
                <a:solidFill>
                  <a:srgbClr val="E60028"/>
                </a:solidFill>
              </a:rPr>
              <a:pPr>
                <a:defRPr/>
              </a:pPr>
              <a:t>7/3/2018</a:t>
            </a:fld>
            <a:endParaRPr lang="en-US"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B3F4121E-2670-4DB4-8982-A0000C2F535E}" type="slidenum">
              <a:rPr lang="en-US">
                <a:solidFill>
                  <a:srgbClr val="E60028"/>
                </a:solidFill>
              </a:rPr>
              <a:pPr>
                <a:defRPr/>
              </a:pPr>
              <a:t>‹N°›</a:t>
            </a:fld>
            <a:endParaRPr lang="en-US" dirty="0">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205160553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2"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dt" sz="half" idx="10"/>
          </p:nvPr>
        </p:nvSpPr>
        <p:spPr>
          <a:ln/>
        </p:spPr>
        <p:txBody>
          <a:bodyPr/>
          <a:lstStyle>
            <a:lvl1pPr>
              <a:defRPr/>
            </a:lvl1pPr>
          </a:lstStyle>
          <a:p>
            <a:pPr>
              <a:defRPr/>
            </a:pPr>
            <a:fld id="{BAEA81C3-2F94-4D09-8E47-A0F205D34AA8}" type="datetime1">
              <a:rPr lang="en-US" smtClean="0">
                <a:solidFill>
                  <a:srgbClr val="E60028"/>
                </a:solidFill>
              </a:rPr>
              <a:pPr>
                <a:defRPr/>
              </a:pPr>
              <a:t>7/3/2018</a:t>
            </a:fld>
            <a:endParaRPr lang="en-US" dirty="0">
              <a:solidFill>
                <a:srgbClr val="E60028"/>
              </a:solidFill>
            </a:endParaRPr>
          </a:p>
        </p:txBody>
      </p:sp>
      <p:sp>
        <p:nvSpPr>
          <p:cNvPr id="8"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6BEA58E0-5B9E-4390-AE56-3731C7BBBE24}" type="slidenum">
              <a:rPr lang="en-US">
                <a:solidFill>
                  <a:srgbClr val="E60028"/>
                </a:solidFill>
              </a:rPr>
              <a:pPr>
                <a:defRPr/>
              </a:pPr>
              <a:t>‹N°›</a:t>
            </a:fld>
            <a:endParaRPr lang="en-US" dirty="0">
              <a:solidFill>
                <a:srgbClr val="E60028"/>
              </a:solidFill>
            </a:endParaRPr>
          </a:p>
        </p:txBody>
      </p:sp>
      <p:sp>
        <p:nvSpPr>
          <p:cNvPr id="9"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224055459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p:cNvSpPr>
            <a:spLocks noGrp="1" noChangeArrowheads="1"/>
          </p:cNvSpPr>
          <p:nvPr>
            <p:ph type="dt" sz="half" idx="10"/>
          </p:nvPr>
        </p:nvSpPr>
        <p:spPr>
          <a:ln/>
        </p:spPr>
        <p:txBody>
          <a:bodyPr/>
          <a:lstStyle>
            <a:lvl1pPr>
              <a:defRPr/>
            </a:lvl1pPr>
          </a:lstStyle>
          <a:p>
            <a:pPr>
              <a:defRPr/>
            </a:pPr>
            <a:fld id="{07D95D7D-ACC8-49B7-A77B-6D268C90EF7F}" type="datetime1">
              <a:rPr lang="en-US" smtClean="0">
                <a:solidFill>
                  <a:srgbClr val="E60028"/>
                </a:solidFill>
              </a:rPr>
              <a:pPr>
                <a:defRPr/>
              </a:pPr>
              <a:t>7/3/2018</a:t>
            </a:fld>
            <a:endParaRPr lang="en-US" dirty="0">
              <a:solidFill>
                <a:srgbClr val="E60028"/>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74F3111E-A517-47BB-A22C-FBB1D087CA23}" type="slidenum">
              <a:rPr lang="en-US">
                <a:solidFill>
                  <a:srgbClr val="E60028"/>
                </a:solidFill>
              </a:rPr>
              <a:pPr>
                <a:defRPr/>
              </a:pPr>
              <a:t>‹N°›</a:t>
            </a:fld>
            <a:endParaRPr lang="en-US" dirty="0">
              <a:solidFill>
                <a:srgbClr val="E60028"/>
              </a:solidFill>
            </a:endParaRPr>
          </a:p>
        </p:txBody>
      </p:sp>
      <p:sp>
        <p:nvSpPr>
          <p:cNvPr id="5"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143644460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FDE3A7E7-8B11-470B-ACB4-210C1A19861E}" type="datetime1">
              <a:rPr lang="en-US" smtClean="0">
                <a:solidFill>
                  <a:srgbClr val="E60028"/>
                </a:solidFill>
              </a:rPr>
              <a:pPr>
                <a:defRPr/>
              </a:pPr>
              <a:t>7/3/2018</a:t>
            </a:fld>
            <a:endParaRPr lang="en-US" dirty="0">
              <a:solidFill>
                <a:srgbClr val="E60028"/>
              </a:solidFill>
            </a:endParaRPr>
          </a:p>
        </p:txBody>
      </p:sp>
      <p:sp>
        <p:nvSpPr>
          <p:cNvPr id="3"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BB626815-AD41-4DE9-BED1-EA0879ADDB18}" type="slidenum">
              <a:rPr lang="en-US">
                <a:solidFill>
                  <a:srgbClr val="E60028"/>
                </a:solidFill>
              </a:rPr>
              <a:pPr>
                <a:defRPr/>
              </a:pPr>
              <a:t>‹N°›</a:t>
            </a:fld>
            <a:endParaRPr lang="en-US" dirty="0">
              <a:solidFill>
                <a:srgbClr val="E60028"/>
              </a:solidFill>
            </a:endParaRPr>
          </a:p>
        </p:txBody>
      </p:sp>
      <p:sp>
        <p:nvSpPr>
          <p:cNvPr id="4"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128170975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837"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FDFAE5AB-6D6A-4622-B087-EAE0615D6B2F}" type="datetime1">
              <a:rPr lang="en-US" smtClean="0">
                <a:solidFill>
                  <a:srgbClr val="E60028"/>
                </a:solidFill>
              </a:rPr>
              <a:pPr>
                <a:defRPr/>
              </a:pPr>
              <a:t>7/3/2018</a:t>
            </a:fld>
            <a:endParaRPr lang="en-US"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AE32C4B6-6018-4BED-B020-BF776287A0C6}" type="slidenum">
              <a:rPr lang="en-US">
                <a:solidFill>
                  <a:srgbClr val="E60028"/>
                </a:solidFill>
              </a:rPr>
              <a:pPr>
                <a:defRPr/>
              </a:pPr>
              <a:t>‹N°›</a:t>
            </a:fld>
            <a:endParaRPr lang="en-US" dirty="0">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224253959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93B6ACFA-FDA6-4B6B-9B6C-0D0C74A450F7}" type="datetime1">
              <a:rPr lang="en-US" smtClean="0">
                <a:solidFill>
                  <a:srgbClr val="E60028"/>
                </a:solidFill>
              </a:rPr>
              <a:pPr>
                <a:defRPr/>
              </a:pPr>
              <a:t>7/3/2018</a:t>
            </a:fld>
            <a:endParaRPr lang="en-US" dirty="0">
              <a:solidFill>
                <a:srgbClr val="E60028"/>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40B4AD3B-C869-4B03-B736-53E6CC1D5BC0}" type="slidenum">
              <a:rPr lang="en-US">
                <a:solidFill>
                  <a:srgbClr val="E60028"/>
                </a:solidFill>
              </a:rPr>
              <a:pPr>
                <a:defRPr/>
              </a:pPr>
              <a:t>‹N°›</a:t>
            </a:fld>
            <a:endParaRPr lang="en-US" dirty="0">
              <a:solidFill>
                <a:srgbClr val="E60028"/>
              </a:solidFill>
            </a:endParaRPr>
          </a:p>
        </p:txBody>
      </p:sp>
      <p:sp>
        <p:nvSpPr>
          <p:cNvPr id="7"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67297801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9A5962B7-23E5-4917-88A2-33108459779A}" type="datetime1">
              <a:rPr lang="en-US" smtClean="0">
                <a:solidFill>
                  <a:srgbClr val="E60028"/>
                </a:solidFill>
              </a:rPr>
              <a:pPr>
                <a:defRPr/>
              </a:pPr>
              <a:t>7/3/2018</a:t>
            </a:fld>
            <a:endParaRPr lang="en-US"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0AB58B2C-8A47-4F1C-939F-587C8C0ADFB1}" type="slidenum">
              <a:rPr lang="en-US">
                <a:solidFill>
                  <a:srgbClr val="E60028"/>
                </a:solidFill>
              </a:rPr>
              <a:pPr>
                <a:defRPr/>
              </a:pPr>
              <a:t>‹N°›</a:t>
            </a:fld>
            <a:endParaRPr lang="en-US" dirty="0">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281262235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3587" y="260350"/>
            <a:ext cx="2675467" cy="5689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6" y="260350"/>
            <a:ext cx="7827434" cy="568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8624FE9C-8B55-4457-814D-5CB51299B4FC}" type="datetime1">
              <a:rPr lang="en-US" smtClean="0">
                <a:solidFill>
                  <a:srgbClr val="E60028"/>
                </a:solidFill>
              </a:rPr>
              <a:pPr>
                <a:defRPr/>
              </a:pPr>
              <a:t>7/3/2018</a:t>
            </a:fld>
            <a:endParaRPr lang="en-US"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en-US" dirty="0">
                <a:solidFill>
                  <a:srgbClr val="E60028"/>
                </a:solidFill>
              </a:rPr>
              <a:t>P.</a:t>
            </a:r>
            <a:fld id="{5925AFA6-16F5-41FA-AACC-89A17376C632}" type="slidenum">
              <a:rPr lang="en-US">
                <a:solidFill>
                  <a:srgbClr val="E60028"/>
                </a:solidFill>
              </a:rPr>
              <a:pPr>
                <a:defRPr/>
              </a:pPr>
              <a:t>‹N°›</a:t>
            </a:fld>
            <a:endParaRPr lang="en-US" dirty="0">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dirty="0">
                <a:solidFill>
                  <a:srgbClr val="E60028"/>
                </a:solidFill>
              </a:rPr>
              <a:t>C1  |  RESG/GTS Monthly Financial Meeting</a:t>
            </a:r>
          </a:p>
        </p:txBody>
      </p:sp>
    </p:spTree>
    <p:extLst>
      <p:ext uri="{BB962C8B-B14F-4D97-AF65-F5344CB8AC3E}">
        <p14:creationId xmlns:p14="http://schemas.microsoft.com/office/powerpoint/2010/main" val="88914713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600"/>
          <a:ext cx="2116" cy="1587"/>
        </p:xfrm>
        <a:graphic>
          <a:graphicData uri="http://schemas.openxmlformats.org/presentationml/2006/ole">
            <mc:AlternateContent xmlns:mc="http://schemas.openxmlformats.org/markup-compatibility/2006">
              <mc:Choice xmlns:v="urn:schemas-microsoft-com:vml" Requires="v">
                <p:oleObj spid="_x0000_s16529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600"/>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6" name="TextBox 15"/>
          <p:cNvSpPr txBox="1"/>
          <p:nvPr userDrawn="1"/>
        </p:nvSpPr>
        <p:spPr>
          <a:xfrm>
            <a:off x="11500467" y="6424510"/>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2" name="Line 10"/>
          <p:cNvSpPr>
            <a:spLocks noChangeShapeType="1"/>
          </p:cNvSpPr>
          <p:nvPr userDrawn="1"/>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Tree>
    <p:extLst>
      <p:ext uri="{BB962C8B-B14F-4D97-AF65-F5344CB8AC3E}">
        <p14:creationId xmlns:p14="http://schemas.microsoft.com/office/powerpoint/2010/main" val="267106756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66" y="5190657"/>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35"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2603173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p:spPr>
        <p:txBody>
          <a:bodyPr/>
          <a:lstStyle>
            <a:lvl1pPr>
              <a:defRPr>
                <a:latin typeface="Arial Narrow" pitchFamily="34" charset="0"/>
              </a:defRPr>
            </a:lvl1pPr>
          </a:lstStyle>
          <a:p>
            <a:r>
              <a:rPr lang="fr-FR" dirty="0"/>
              <a:t>Cliquez pour modifier le style du titre</a:t>
            </a:r>
          </a:p>
        </p:txBody>
      </p:sp>
      <p:sp>
        <p:nvSpPr>
          <p:cNvPr id="3" name="Espace réservé du texte vertical 2"/>
          <p:cNvSpPr>
            <a:spLocks noGrp="1"/>
          </p:cNvSpPr>
          <p:nvPr>
            <p:ph type="body" orient="vert" idx="1"/>
          </p:nvPr>
        </p:nvSpPr>
        <p:spPr/>
        <p:txBody>
          <a:bodyPr vert="eaVert"/>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BC01E4D9-3C10-43B1-A293-96F263465EFC}" type="slidenum">
              <a:rPr lang="fr-FR">
                <a:solidFill>
                  <a:srgbClr val="E60028"/>
                </a:solidFill>
              </a:rPr>
              <a:pPr>
                <a:defRPr/>
              </a:pPr>
              <a:t>‹N°›</a:t>
            </a:fld>
            <a:endParaRPr lang="fr-FR">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18931219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041"/>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355112826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ext uri="{D42A27DB-BD31-4B8C-83A1-F6EECF244321}">
                <p14:modId xmlns:p14="http://schemas.microsoft.com/office/powerpoint/2010/main" val="2776220251"/>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734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957954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836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64564304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939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21"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4686923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041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21"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39479396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144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21"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9450098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246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8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56459633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6699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15699082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11"/>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2676762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260350"/>
            <a:ext cx="2675467" cy="5689600"/>
          </a:xfrm>
        </p:spPr>
        <p:txBody>
          <a:bodyPr vert="eaVert"/>
          <a:lstStyle>
            <a:lvl1pPr>
              <a:defRPr>
                <a:latin typeface="Arial Narrow" pitchFamily="34" charset="0"/>
              </a:defRPr>
            </a:lvl1pPr>
          </a:lstStyle>
          <a:p>
            <a:r>
              <a:rPr lang="fr-FR" dirty="0"/>
              <a:t>Cliquez pour modifier le style du titre</a:t>
            </a:r>
          </a:p>
        </p:txBody>
      </p:sp>
      <p:sp>
        <p:nvSpPr>
          <p:cNvPr id="3" name="Espace réservé du texte vertical 2"/>
          <p:cNvSpPr>
            <a:spLocks noGrp="1"/>
          </p:cNvSpPr>
          <p:nvPr>
            <p:ph type="body" orient="vert" idx="1"/>
          </p:nvPr>
        </p:nvSpPr>
        <p:spPr>
          <a:xfrm>
            <a:off x="743108" y="260350"/>
            <a:ext cx="7827433" cy="5689600"/>
          </a:xfrm>
        </p:spPr>
        <p:txBody>
          <a:bodyPr vert="eaVert"/>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41BE7181-8087-46AD-A3ED-29093A8EE2D4}" type="slidenum">
              <a:rPr lang="fr-FR">
                <a:solidFill>
                  <a:srgbClr val="E60028"/>
                </a:solidFill>
              </a:rPr>
              <a:pPr>
                <a:defRPr/>
              </a:pPr>
              <a:t>‹N°›</a:t>
            </a:fld>
            <a:endParaRPr lang="fr-FR">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3952766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9619088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58400029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055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50" y="5190633"/>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19"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13593789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017"/>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421929059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451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171387709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553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63233260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656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05"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57607878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758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05"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39378922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860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05"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0091367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lan">
    <p:spTree>
      <p:nvGrpSpPr>
        <p:cNvPr id="1" name=""/>
        <p:cNvGrpSpPr/>
        <p:nvPr/>
      </p:nvGrpSpPr>
      <p:grpSpPr>
        <a:xfrm>
          <a:off x="0" y="0"/>
          <a:ext cx="0" cy="0"/>
          <a:chOff x="0" y="0"/>
          <a:chExt cx="0" cy="0"/>
        </a:xfrm>
      </p:grpSpPr>
      <p:sp>
        <p:nvSpPr>
          <p:cNvPr id="17" name="Oval 6"/>
          <p:cNvSpPr>
            <a:spLocks noChangeAspect="1" noChangeArrowheads="1"/>
          </p:cNvSpPr>
          <p:nvPr/>
        </p:nvSpPr>
        <p:spPr bwMode="auto">
          <a:xfrm>
            <a:off x="1663701" y="5043757"/>
            <a:ext cx="958850" cy="720725"/>
          </a:xfrm>
          <a:prstGeom prst="ellipse">
            <a:avLst/>
          </a:prstGeom>
          <a:solidFill>
            <a:schemeClr val="bg1"/>
          </a:solidFill>
          <a:ln w="57150">
            <a:solidFill>
              <a:schemeClr val="bg1"/>
            </a:solidFill>
            <a:round/>
            <a:headEnd/>
            <a:tailEnd/>
          </a:ln>
        </p:spPr>
        <p:txBody>
          <a:bodyPr wrap="none" lIns="0" tIns="0" rIns="0" bIns="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r>
              <a:rPr lang="fr-FR" altLang="fr-FR" sz="3600">
                <a:solidFill>
                  <a:srgbClr val="E60028"/>
                </a:solidFill>
                <a:latin typeface="Arial Narrow" pitchFamily="34" charset="0"/>
                <a:ea typeface="ＭＳ Ｐゴシック" pitchFamily="34" charset="-128"/>
              </a:rPr>
              <a:t>3</a:t>
            </a:r>
          </a:p>
        </p:txBody>
      </p:sp>
      <p:sp>
        <p:nvSpPr>
          <p:cNvPr id="18" name="Oval 7"/>
          <p:cNvSpPr>
            <a:spLocks noChangeAspect="1" noChangeArrowheads="1"/>
          </p:cNvSpPr>
          <p:nvPr/>
        </p:nvSpPr>
        <p:spPr bwMode="auto">
          <a:xfrm>
            <a:off x="1676400" y="3314705"/>
            <a:ext cx="956734" cy="720725"/>
          </a:xfrm>
          <a:prstGeom prst="ellipse">
            <a:avLst/>
          </a:prstGeom>
          <a:solidFill>
            <a:schemeClr val="bg1"/>
          </a:solidFill>
          <a:ln w="57150">
            <a:solidFill>
              <a:schemeClr val="bg1"/>
            </a:solidFill>
            <a:round/>
            <a:headEnd/>
            <a:tailEnd/>
          </a:ln>
        </p:spPr>
        <p:txBody>
          <a:bodyPr wrap="none" lIns="0" tIns="0" rIns="0" bIns="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r>
              <a:rPr lang="fr-FR" altLang="fr-FR" sz="3600">
                <a:solidFill>
                  <a:srgbClr val="E60028"/>
                </a:solidFill>
                <a:latin typeface="Arial Narrow" pitchFamily="34" charset="0"/>
                <a:ea typeface="ＭＳ Ｐゴシック" pitchFamily="34" charset="-128"/>
              </a:rPr>
              <a:t>2</a:t>
            </a:r>
          </a:p>
        </p:txBody>
      </p:sp>
      <p:sp>
        <p:nvSpPr>
          <p:cNvPr id="19" name="Oval 8"/>
          <p:cNvSpPr>
            <a:spLocks noChangeAspect="1" noChangeArrowheads="1"/>
          </p:cNvSpPr>
          <p:nvPr/>
        </p:nvSpPr>
        <p:spPr bwMode="auto">
          <a:xfrm>
            <a:off x="1663701" y="1592263"/>
            <a:ext cx="958850" cy="720725"/>
          </a:xfrm>
          <a:prstGeom prst="ellipse">
            <a:avLst/>
          </a:prstGeom>
          <a:solidFill>
            <a:schemeClr val="bg1"/>
          </a:solidFill>
          <a:ln w="57150">
            <a:solidFill>
              <a:schemeClr val="bg1"/>
            </a:solidFill>
            <a:round/>
            <a:headEnd/>
            <a:tailEnd/>
          </a:ln>
        </p:spPr>
        <p:txBody>
          <a:bodyPr wrap="none" lIns="0" tIns="0" rIns="0" bIns="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r>
              <a:rPr lang="fr-FR" altLang="fr-FR" sz="3600">
                <a:solidFill>
                  <a:srgbClr val="E60028"/>
                </a:solidFill>
                <a:latin typeface="Arial Narrow" pitchFamily="34" charset="0"/>
                <a:ea typeface="ＭＳ Ｐゴシック" pitchFamily="34" charset="-128"/>
              </a:rPr>
              <a:t>1</a:t>
            </a:r>
          </a:p>
        </p:txBody>
      </p:sp>
      <p:cxnSp>
        <p:nvCxnSpPr>
          <p:cNvPr id="21" name="Connecteur droit 16"/>
          <p:cNvCxnSpPr>
            <a:cxnSpLocks noChangeShapeType="1"/>
          </p:cNvCxnSpPr>
          <p:nvPr/>
        </p:nvCxnSpPr>
        <p:spPr bwMode="auto">
          <a:xfrm>
            <a:off x="2728384" y="1196976"/>
            <a:ext cx="0" cy="4968875"/>
          </a:xfrm>
          <a:prstGeom prst="line">
            <a:avLst/>
          </a:prstGeom>
          <a:noFill/>
          <a:ln w="38100" algn="ctr">
            <a:solidFill>
              <a:schemeClr val="tx1"/>
            </a:solidFill>
            <a:round/>
            <a:headEnd/>
            <a:tailEnd/>
          </a:ln>
        </p:spPr>
      </p:cxnSp>
      <p:sp>
        <p:nvSpPr>
          <p:cNvPr id="2" name="Titre 1"/>
          <p:cNvSpPr>
            <a:spLocks noGrp="1"/>
          </p:cNvSpPr>
          <p:nvPr>
            <p:ph type="title"/>
          </p:nvPr>
        </p:nvSpPr>
        <p:spPr>
          <a:xfrm>
            <a:off x="742955" y="188642"/>
            <a:ext cx="10441516" cy="500063"/>
          </a:xfrm>
        </p:spPr>
        <p:txBody>
          <a:bodyPr/>
          <a:lstStyle>
            <a:lvl1pPr>
              <a:defRPr>
                <a:latin typeface="Arial Narrow" pitchFamily="34" charset="0"/>
                <a:cs typeface="Arial Narrow" pitchFamily="34" charset="0"/>
              </a:defRPr>
            </a:lvl1pPr>
          </a:lstStyle>
          <a:p>
            <a:r>
              <a:rPr lang="fr-FR" dirty="0"/>
              <a:t>Cliquez et modifiez le titre</a:t>
            </a:r>
          </a:p>
        </p:txBody>
      </p:sp>
      <p:sp>
        <p:nvSpPr>
          <p:cNvPr id="14" name="Espace réservé du contenu 13"/>
          <p:cNvSpPr>
            <a:spLocks noGrp="1"/>
          </p:cNvSpPr>
          <p:nvPr>
            <p:ph sz="quarter" idx="11"/>
          </p:nvPr>
        </p:nvSpPr>
        <p:spPr>
          <a:xfrm>
            <a:off x="6026791" y="1196752"/>
            <a:ext cx="4411845" cy="1511300"/>
          </a:xfrm>
          <a:solidFill>
            <a:schemeClr val="bg1"/>
          </a:solidFill>
        </p:spPr>
        <p:txBody>
          <a:bodyPr anchor="ctr"/>
          <a:lstStyle>
            <a:lvl1pPr>
              <a:spcBef>
                <a:spcPts val="300"/>
              </a:spcBef>
              <a:spcAft>
                <a:spcPts val="0"/>
              </a:spcAft>
              <a:defRPr sz="18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4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u contenu 13"/>
          <p:cNvSpPr>
            <a:spLocks noGrp="1"/>
          </p:cNvSpPr>
          <p:nvPr>
            <p:ph sz="quarter" idx="12"/>
          </p:nvPr>
        </p:nvSpPr>
        <p:spPr>
          <a:xfrm>
            <a:off x="6026791" y="2919775"/>
            <a:ext cx="4411845" cy="1511300"/>
          </a:xfrm>
          <a:solidFill>
            <a:schemeClr val="bg1"/>
          </a:solidFill>
        </p:spPr>
        <p:txBody>
          <a:bodyPr anchor="ctr"/>
          <a:lstStyle>
            <a:lvl1pPr>
              <a:spcBef>
                <a:spcPts val="300"/>
              </a:spcBef>
              <a:spcAft>
                <a:spcPts val="0"/>
              </a:spcAft>
              <a:defRPr sz="18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4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contenu 13"/>
          <p:cNvSpPr>
            <a:spLocks noGrp="1"/>
          </p:cNvSpPr>
          <p:nvPr>
            <p:ph sz="quarter" idx="13"/>
          </p:nvPr>
        </p:nvSpPr>
        <p:spPr>
          <a:xfrm>
            <a:off x="6026791" y="4648247"/>
            <a:ext cx="4411845" cy="1511300"/>
          </a:xfrm>
          <a:solidFill>
            <a:schemeClr val="bg1"/>
          </a:solidFill>
        </p:spPr>
        <p:txBody>
          <a:bodyPr anchor="ctr"/>
          <a:lstStyle>
            <a:lvl1pPr>
              <a:spcBef>
                <a:spcPts val="300"/>
              </a:spcBef>
              <a:spcAft>
                <a:spcPts val="0"/>
              </a:spcAft>
              <a:defRPr sz="18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texte 10"/>
          <p:cNvSpPr>
            <a:spLocks noGrp="1"/>
          </p:cNvSpPr>
          <p:nvPr>
            <p:ph type="body" sz="quarter" idx="15"/>
          </p:nvPr>
        </p:nvSpPr>
        <p:spPr>
          <a:xfrm>
            <a:off x="3260145" y="1196752"/>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20" name="Espace réservé du texte 10"/>
          <p:cNvSpPr>
            <a:spLocks noGrp="1"/>
          </p:cNvSpPr>
          <p:nvPr>
            <p:ph type="body" sz="quarter" idx="16"/>
          </p:nvPr>
        </p:nvSpPr>
        <p:spPr>
          <a:xfrm>
            <a:off x="3260145" y="2919775"/>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22" name="Espace réservé du texte 10"/>
          <p:cNvSpPr>
            <a:spLocks noGrp="1"/>
          </p:cNvSpPr>
          <p:nvPr>
            <p:ph type="body" sz="quarter" idx="17"/>
          </p:nvPr>
        </p:nvSpPr>
        <p:spPr>
          <a:xfrm>
            <a:off x="3260145" y="4648247"/>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28" name="Espace réservé du contenu 13"/>
          <p:cNvSpPr>
            <a:spLocks noGrp="1"/>
          </p:cNvSpPr>
          <p:nvPr>
            <p:ph sz="quarter" idx="21"/>
          </p:nvPr>
        </p:nvSpPr>
        <p:spPr>
          <a:xfrm>
            <a:off x="6026791" y="1203056"/>
            <a:ext cx="4411845" cy="1511300"/>
          </a:xfrm>
          <a:solidFill>
            <a:schemeClr val="bg1"/>
          </a:solidFill>
        </p:spPr>
        <p:txBody>
          <a:bodyPr anchor="ctr"/>
          <a:lstStyle>
            <a:lvl1pPr>
              <a:spcBef>
                <a:spcPts val="300"/>
              </a:spcBef>
              <a:spcAft>
                <a:spcPts val="0"/>
              </a:spcAft>
              <a:defRPr sz="18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9" name="Espace réservé du contenu 13"/>
          <p:cNvSpPr>
            <a:spLocks noGrp="1"/>
          </p:cNvSpPr>
          <p:nvPr>
            <p:ph sz="quarter" idx="22"/>
          </p:nvPr>
        </p:nvSpPr>
        <p:spPr>
          <a:xfrm>
            <a:off x="6026791" y="2926079"/>
            <a:ext cx="4411845" cy="1511300"/>
          </a:xfrm>
          <a:solidFill>
            <a:schemeClr val="bg1"/>
          </a:solidFill>
        </p:spPr>
        <p:txBody>
          <a:bodyPr anchor="ctr"/>
          <a:lstStyle>
            <a:lvl1pPr>
              <a:spcBef>
                <a:spcPts val="300"/>
              </a:spcBef>
              <a:spcAft>
                <a:spcPts val="0"/>
              </a:spcAft>
              <a:defRPr sz="18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0" name="Espace réservé du texte 10"/>
          <p:cNvSpPr>
            <a:spLocks noGrp="1"/>
          </p:cNvSpPr>
          <p:nvPr>
            <p:ph type="body" sz="quarter" idx="23"/>
          </p:nvPr>
        </p:nvSpPr>
        <p:spPr>
          <a:xfrm>
            <a:off x="3260145" y="1203056"/>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1" name="Espace réservé du texte 10"/>
          <p:cNvSpPr>
            <a:spLocks noGrp="1"/>
          </p:cNvSpPr>
          <p:nvPr>
            <p:ph type="body" sz="quarter" idx="24"/>
          </p:nvPr>
        </p:nvSpPr>
        <p:spPr>
          <a:xfrm>
            <a:off x="3260145" y="2926079"/>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2" name="Espace réservé du texte 10"/>
          <p:cNvSpPr>
            <a:spLocks noGrp="1"/>
          </p:cNvSpPr>
          <p:nvPr>
            <p:ph type="body" sz="quarter" idx="25"/>
          </p:nvPr>
        </p:nvSpPr>
        <p:spPr>
          <a:xfrm>
            <a:off x="3260145" y="4654551"/>
            <a:ext cx="2392880" cy="1511300"/>
          </a:xfrm>
          <a:solidFill>
            <a:schemeClr val="bg1"/>
          </a:solidFill>
          <a:ln w="50800">
            <a:solidFill>
              <a:schemeClr val="bg1"/>
            </a:solidFill>
          </a:ln>
          <a:effectLst/>
        </p:spPr>
        <p:txBody>
          <a:bodyPr lIns="108000" anchor="ctr"/>
          <a:lstStyle>
            <a:lvl1pPr marL="0" indent="0" algn="ctr">
              <a:buNone/>
              <a:defRPr b="1" i="0">
                <a:solidFill>
                  <a:schemeClr val="tx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23" name="Espace réservé de la date 32"/>
          <p:cNvSpPr>
            <a:spLocks noGrp="1"/>
          </p:cNvSpPr>
          <p:nvPr>
            <p:ph type="dt" sz="half" idx="26"/>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4" name="Espace réservé du pied de page 33"/>
          <p:cNvSpPr>
            <a:spLocks noGrp="1"/>
          </p:cNvSpPr>
          <p:nvPr>
            <p:ph type="ftr" sz="quarter" idx="27"/>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5" name="Espace réservé du numéro de diapositive 34"/>
          <p:cNvSpPr>
            <a:spLocks noGrp="1"/>
          </p:cNvSpPr>
          <p:nvPr>
            <p:ph type="sldNum" sz="quarter" idx="28"/>
          </p:nvPr>
        </p:nvSpPr>
        <p:spPr/>
        <p:txBody>
          <a:bodyPr/>
          <a:lstStyle>
            <a:lvl1pPr>
              <a:defRPr/>
            </a:lvl1pPr>
          </a:lstStyle>
          <a:p>
            <a:pPr>
              <a:defRPr/>
            </a:pPr>
            <a:r>
              <a:rPr lang="fr-FR">
                <a:solidFill>
                  <a:srgbClr val="E60028"/>
                </a:solidFill>
              </a:rPr>
              <a:t>P.</a:t>
            </a:r>
            <a:fld id="{C42FD0EE-7C7B-4F45-8C3D-355F7F198541}"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286037486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963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6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68150413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20795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6938979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87"/>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422454809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91914914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64114283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013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34" y="5190607"/>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0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47842447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49991"/>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375147970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168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4096233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dirty="0">
                <a:solidFill>
                  <a:srgbClr val="E60028"/>
                </a:solidFill>
                <a:latin typeface="Arial Narrow" pitchFamily="34" charset="0"/>
                <a:ea typeface="+mj-ea"/>
                <a:cs typeface="Arial Narrow" pitchFamily="34" charset="0"/>
              </a:defRPr>
            </a:lvl1pPr>
          </a:lstStyle>
          <a:p>
            <a:r>
              <a:rPr lang="fr-FR" dirty="0"/>
              <a:t>Cliquez et modifiez le titre</a:t>
            </a:r>
          </a:p>
        </p:txBody>
      </p:sp>
      <p:sp>
        <p:nvSpPr>
          <p:cNvPr id="3" name="Espace réservé du contenu 2"/>
          <p:cNvSpPr>
            <a:spLocks noGrp="1"/>
          </p:cNvSpPr>
          <p:nvPr>
            <p:ph idx="1"/>
          </p:nvPr>
        </p:nvSpPr>
        <p:spPr>
          <a:noFill/>
          <a:ln w="3175" cmpd="sng">
            <a:noFill/>
            <a:miter lim="800000"/>
            <a:headEnd/>
            <a:tailEnd/>
          </a:ln>
          <a:effectLst/>
          <a:extLst/>
        </p:spPr>
        <p:txBody>
          <a:bodyPr/>
          <a:lstStyle>
            <a:lvl1pPr>
              <a:buClr>
                <a:schemeClr val="bg2"/>
              </a:buClr>
              <a:buFont typeface="Wingdings" charset="2"/>
              <a:buChar char="§"/>
              <a:defRPr lang="fr-FR" b="0" i="0" smtClean="0">
                <a:solidFill>
                  <a:srgbClr val="00313F"/>
                </a:solidFill>
                <a:latin typeface="Arial Narrow" pitchFamily="34" charset="0"/>
                <a:cs typeface="Arial Narrow" pitchFamily="34" charset="0"/>
              </a:defRPr>
            </a:lvl1pPr>
            <a:lvl2pPr marL="742950" indent="-285750">
              <a:buClr>
                <a:schemeClr val="bg2"/>
              </a:buClr>
              <a:buFont typeface="Arial" pitchFamily="34" charset="0"/>
              <a:buChar char="•"/>
              <a:defRPr lang="fr-FR" b="0" i="0" smtClean="0">
                <a:solidFill>
                  <a:srgbClr val="00313F"/>
                </a:solidFill>
                <a:latin typeface="Arial Narrow" pitchFamily="34" charset="0"/>
                <a:cs typeface="Arial Narrow" pitchFamily="34" charset="0"/>
              </a:defRPr>
            </a:lvl2pPr>
            <a:lvl3pPr marL="1143000" indent="-228600">
              <a:buClr>
                <a:schemeClr val="bg2"/>
              </a:buClr>
              <a:buFont typeface="Courier New" pitchFamily="49" charset="0"/>
              <a:buChar char="o"/>
              <a:defRPr lang="fr-FR" b="0" i="0" smtClean="0">
                <a:solidFill>
                  <a:srgbClr val="00313F"/>
                </a:solidFill>
                <a:latin typeface="Arial Narrow" pitchFamily="34" charset="0"/>
                <a:cs typeface="Arial Narrow" pitchFamily="34" charset="0"/>
              </a:defRPr>
            </a:lvl3pPr>
            <a:lvl4pPr marL="1600200" indent="-228600">
              <a:buClr>
                <a:schemeClr val="bg2"/>
              </a:buClr>
              <a:buFont typeface="Wingdings" charset="2"/>
              <a:buNone/>
              <a:defRPr lang="fr-FR" sz="1400" dirty="0" smtClean="0">
                <a:solidFill>
                  <a:srgbClr val="000000"/>
                </a:solidFill>
                <a:latin typeface="+mn-lt"/>
                <a:cs typeface="American Typewriter Condensed"/>
              </a:defRPr>
            </a:lvl4pPr>
            <a:lvl5pPr marL="2057400" indent="-228600">
              <a:buClr>
                <a:schemeClr val="bg2"/>
              </a:buClr>
              <a:buFont typeface="Wingdings" charset="2"/>
              <a:buChar char="§"/>
              <a:defRPr lang="fr-FR" sz="900" dirty="0" smtClean="0">
                <a:solidFill>
                  <a:srgbClr val="000000"/>
                </a:solidFill>
                <a:latin typeface="+mn-lt"/>
                <a:cs typeface="+mn-cs"/>
              </a:defRPr>
            </a:lvl5pPr>
            <a:lvl8pPr>
              <a:defRPr>
                <a:latin typeface="Arial Narrow" pitchFamily="34" charset="0"/>
              </a:defRPr>
            </a:lvl8pPr>
            <a:lvl9pPr>
              <a:defRPr baseline="0">
                <a:latin typeface="Arial Narrow" pitchFamily="34" charset="0"/>
              </a:defRPr>
            </a:lvl9pPr>
          </a:lstStyle>
          <a:p>
            <a:pPr lvl="0"/>
            <a:r>
              <a:rPr lang="fr-FR" dirty="0"/>
              <a:t>Cliquez pour modifier les styles du texte du masque</a:t>
            </a:r>
          </a:p>
          <a:p>
            <a:pPr lvl="1"/>
            <a:r>
              <a:rPr lang="fr-FR" dirty="0"/>
              <a:t>Deuxième niveau</a:t>
            </a:r>
          </a:p>
          <a:p>
            <a:pPr lvl="2"/>
            <a:r>
              <a:rPr lang="fr-FR" dirty="0"/>
              <a:t>Troisième niveau</a:t>
            </a:r>
          </a:p>
          <a:p>
            <a:pPr lvl="7"/>
            <a:r>
              <a:rPr lang="fr-FR" dirty="0"/>
              <a:t>Quatrième niveau</a:t>
            </a:r>
          </a:p>
          <a:p>
            <a:pPr lvl="8"/>
            <a:r>
              <a:rPr lang="fr-FR" dirty="0"/>
              <a:t>Cinquième niveau</a:t>
            </a:r>
          </a:p>
          <a:p>
            <a:pPr lvl="0"/>
            <a:endParaRPr lang="fr-FR" dirty="0"/>
          </a:p>
        </p:txBody>
      </p:sp>
      <p:sp>
        <p:nvSpPr>
          <p:cNvPr id="4" name="Rectangle 6"/>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r>
              <a:rPr lang="fr-FR">
                <a:solidFill>
                  <a:srgbClr val="E60028"/>
                </a:solidFill>
              </a:rPr>
              <a:t>P.</a:t>
            </a:r>
            <a:fld id="{DCB1872B-5FB9-4437-9F15-54D0F1B1CF7F}" type="slidenum">
              <a:rPr lang="fr-FR">
                <a:solidFill>
                  <a:srgbClr val="E60028"/>
                </a:solidFill>
              </a:rPr>
              <a:pPr>
                <a:defRPr/>
              </a:pPr>
              <a:t>‹N°›</a:t>
            </a:fld>
            <a:endParaRPr lang="fr-FR">
              <a:solidFill>
                <a:srgbClr val="E60028"/>
              </a:solidFill>
            </a:endParaRPr>
          </a:p>
        </p:txBody>
      </p:sp>
      <p:sp>
        <p:nvSpPr>
          <p:cNvPr id="6" name="Rectangle 8"/>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275111728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270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6381279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372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23880742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475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8507287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577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89"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4291084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680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66931618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002052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47991732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61"/>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193232721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59044987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279043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rgumentation">
    <p:spTree>
      <p:nvGrpSpPr>
        <p:cNvPr id="1" name=""/>
        <p:cNvGrpSpPr/>
        <p:nvPr/>
      </p:nvGrpSpPr>
      <p:grpSpPr>
        <a:xfrm>
          <a:off x="0" y="0"/>
          <a:ext cx="0" cy="0"/>
          <a:chOff x="0" y="0"/>
          <a:chExt cx="0" cy="0"/>
        </a:xfrm>
      </p:grpSpPr>
      <p:sp>
        <p:nvSpPr>
          <p:cNvPr id="7" name="Rectangle 6"/>
          <p:cNvSpPr/>
          <p:nvPr userDrawn="1"/>
        </p:nvSpPr>
        <p:spPr>
          <a:xfrm>
            <a:off x="2992974" y="1303338"/>
            <a:ext cx="865717" cy="11239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spcAft>
                <a:spcPts val="900"/>
              </a:spcAft>
              <a:buClr>
                <a:srgbClr val="FFFFFF"/>
              </a:buClr>
              <a:defRPr/>
            </a:pPr>
            <a:r>
              <a:rPr lang="fr-FR" sz="8800" dirty="0">
                <a:solidFill>
                  <a:srgbClr val="E60028"/>
                </a:solidFill>
                <a:latin typeface="Arial Narrow" pitchFamily="34" charset="0"/>
              </a:rPr>
              <a:t>1</a:t>
            </a:r>
          </a:p>
        </p:txBody>
      </p:sp>
      <p:sp>
        <p:nvSpPr>
          <p:cNvPr id="8" name="Rectangle 7"/>
          <p:cNvSpPr/>
          <p:nvPr userDrawn="1"/>
        </p:nvSpPr>
        <p:spPr>
          <a:xfrm>
            <a:off x="2992974" y="2765694"/>
            <a:ext cx="865717" cy="11223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spcAft>
                <a:spcPts val="900"/>
              </a:spcAft>
              <a:buClr>
                <a:srgbClr val="FFFFFF"/>
              </a:buClr>
              <a:defRPr/>
            </a:pPr>
            <a:r>
              <a:rPr lang="fr-FR" sz="8800" dirty="0">
                <a:solidFill>
                  <a:srgbClr val="E60028"/>
                </a:solidFill>
                <a:latin typeface="Arial Narrow" pitchFamily="34" charset="0"/>
              </a:rPr>
              <a:t>2</a:t>
            </a:r>
          </a:p>
        </p:txBody>
      </p:sp>
      <p:sp>
        <p:nvSpPr>
          <p:cNvPr id="9" name="Rectangle 8"/>
          <p:cNvSpPr/>
          <p:nvPr userDrawn="1"/>
        </p:nvSpPr>
        <p:spPr>
          <a:xfrm>
            <a:off x="2992974" y="4227513"/>
            <a:ext cx="865717" cy="11223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spcAft>
                <a:spcPts val="900"/>
              </a:spcAft>
              <a:buClr>
                <a:srgbClr val="FFFFFF"/>
              </a:buClr>
              <a:defRPr/>
            </a:pPr>
            <a:r>
              <a:rPr lang="fr-FR" sz="8800">
                <a:solidFill>
                  <a:srgbClr val="E60028"/>
                </a:solidFill>
                <a:latin typeface="Arial Narrow" pitchFamily="34" charset="0"/>
              </a:rPr>
              <a:t>3</a:t>
            </a:r>
          </a:p>
        </p:txBody>
      </p:sp>
      <p:sp>
        <p:nvSpPr>
          <p:cNvPr id="26" name="Espace réservé du texte 20"/>
          <p:cNvSpPr>
            <a:spLocks noGrp="1"/>
          </p:cNvSpPr>
          <p:nvPr>
            <p:ph type="body" sz="quarter" idx="22"/>
          </p:nvPr>
        </p:nvSpPr>
        <p:spPr>
          <a:xfrm>
            <a:off x="579269" y="5698422"/>
            <a:ext cx="10976505" cy="528129"/>
          </a:xfrm>
          <a:noFill/>
          <a:ln w="9525">
            <a:noFill/>
          </a:ln>
        </p:spPr>
        <p:style>
          <a:lnRef idx="2">
            <a:schemeClr val="accent1">
              <a:shade val="50000"/>
            </a:schemeClr>
          </a:lnRef>
          <a:fillRef idx="1">
            <a:schemeClr val="accent1"/>
          </a:fillRef>
          <a:effectRef idx="0">
            <a:schemeClr val="accent1"/>
          </a:effectRef>
          <a:fontRef idx="minor">
            <a:schemeClr val="lt1"/>
          </a:fontRef>
        </p:style>
        <p:txBody>
          <a:bodyPr lIns="90000" rtlCol="0"/>
          <a:lstStyle>
            <a:lvl1pPr>
              <a:defRPr lang="fr-FR" sz="2000" b="1" dirty="0" smtClean="0">
                <a:solidFill>
                  <a:srgbClr val="000000"/>
                </a:solidFill>
                <a:latin typeface="Arial Narrow" pitchFamily="34" charset="0"/>
                <a:ea typeface="+mn-ea"/>
                <a:cs typeface="+mn-cs"/>
              </a:defRPr>
            </a:lvl1pPr>
          </a:lstStyle>
          <a:p>
            <a:pPr lvl="0"/>
            <a:r>
              <a:rPr lang="fr-FR"/>
              <a:t>Cliquez pour modifier les styles du texte du masque</a:t>
            </a: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Modifiez le style du titre</a:t>
            </a:r>
          </a:p>
        </p:txBody>
      </p:sp>
      <p:sp>
        <p:nvSpPr>
          <p:cNvPr id="21" name="Espace réservé du texte 20"/>
          <p:cNvSpPr>
            <a:spLocks noGrp="1"/>
          </p:cNvSpPr>
          <p:nvPr>
            <p:ph type="body" sz="quarter" idx="19"/>
          </p:nvPr>
        </p:nvSpPr>
        <p:spPr>
          <a:xfrm>
            <a:off x="4201930" y="1304076"/>
            <a:ext cx="5365662" cy="1137600"/>
          </a:xfrm>
        </p:spPr>
        <p:txBody>
          <a:bodyPr anchor="ctr"/>
          <a:lstStyle>
            <a:lvl1pPr marL="0" indent="0">
              <a:defRPr sz="3200" b="1">
                <a:solidFill>
                  <a:srgbClr val="000000"/>
                </a:solidFill>
                <a:latin typeface="Arial Narrow" pitchFamily="34" charset="0"/>
              </a:defRPr>
            </a:lvl1pPr>
            <a:lvl2pPr marL="6350" indent="0">
              <a:buNone/>
              <a:defRPr b="1">
                <a:solidFill>
                  <a:srgbClr val="000000"/>
                </a:solidFill>
                <a:latin typeface="Arial Narrow"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fr-FR"/>
              <a:t>Cliquez pour modifier les styles du texte du masque</a:t>
            </a:r>
          </a:p>
          <a:p>
            <a:pPr lvl="1"/>
            <a:r>
              <a:rPr lang="fr-FR"/>
              <a:t>Deuxième niveau</a:t>
            </a:r>
          </a:p>
        </p:txBody>
      </p:sp>
      <p:sp>
        <p:nvSpPr>
          <p:cNvPr id="22" name="Espace réservé du texte 20"/>
          <p:cNvSpPr>
            <a:spLocks noGrp="1"/>
          </p:cNvSpPr>
          <p:nvPr>
            <p:ph type="body" sz="quarter" idx="20"/>
          </p:nvPr>
        </p:nvSpPr>
        <p:spPr>
          <a:xfrm>
            <a:off x="4201930" y="2764545"/>
            <a:ext cx="5365662" cy="1137600"/>
          </a:xfrm>
        </p:spPr>
        <p:txBody>
          <a:bodyPr anchor="ctr"/>
          <a:lstStyle>
            <a:lvl1pPr marL="0" indent="0">
              <a:defRPr sz="3200" b="1">
                <a:solidFill>
                  <a:srgbClr val="000000"/>
                </a:solidFill>
                <a:latin typeface="Arial Narrow" pitchFamily="34" charset="0"/>
              </a:defRPr>
            </a:lvl1pPr>
            <a:lvl2pPr marL="6350" indent="0">
              <a:buNone/>
              <a:defRPr b="1">
                <a:solidFill>
                  <a:srgbClr val="000000"/>
                </a:solidFill>
                <a:latin typeface="Arial Narrow"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fr-FR"/>
              <a:t>Cliquez pour modifier les styles du texte du masque</a:t>
            </a:r>
          </a:p>
          <a:p>
            <a:pPr lvl="1"/>
            <a:r>
              <a:rPr lang="fr-FR"/>
              <a:t>Deuxième niveau</a:t>
            </a:r>
          </a:p>
        </p:txBody>
      </p:sp>
      <p:sp>
        <p:nvSpPr>
          <p:cNvPr id="23" name="Espace réservé du texte 20"/>
          <p:cNvSpPr>
            <a:spLocks noGrp="1"/>
          </p:cNvSpPr>
          <p:nvPr>
            <p:ph type="body" sz="quarter" idx="21"/>
          </p:nvPr>
        </p:nvSpPr>
        <p:spPr>
          <a:xfrm>
            <a:off x="4201930" y="4211951"/>
            <a:ext cx="5365662" cy="1137600"/>
          </a:xfrm>
        </p:spPr>
        <p:txBody>
          <a:bodyPr anchor="ctr"/>
          <a:lstStyle>
            <a:lvl1pPr marL="0" indent="0">
              <a:defRPr sz="3200" b="1">
                <a:solidFill>
                  <a:srgbClr val="000000"/>
                </a:solidFill>
                <a:latin typeface="Arial Narrow" pitchFamily="34" charset="0"/>
              </a:defRPr>
            </a:lvl1pPr>
            <a:lvl2pPr marL="6350" indent="0">
              <a:buNone/>
              <a:defRPr b="1">
                <a:solidFill>
                  <a:srgbClr val="000000"/>
                </a:solidFill>
                <a:latin typeface="Arial Narrow"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fr-FR"/>
              <a:t>Cliquez pour modifier les styles du texte du masque</a:t>
            </a:r>
          </a:p>
          <a:p>
            <a:pPr lvl="1"/>
            <a:r>
              <a:rPr lang="fr-FR"/>
              <a:t>Deuxième niveau</a:t>
            </a:r>
          </a:p>
        </p:txBody>
      </p:sp>
      <p:sp>
        <p:nvSpPr>
          <p:cNvPr id="10" name="Espace réservé de la date 11"/>
          <p:cNvSpPr>
            <a:spLocks noGrp="1"/>
          </p:cNvSpPr>
          <p:nvPr>
            <p:ph type="dt" sz="half" idx="23"/>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1" name="Espace réservé du pied de page 12"/>
          <p:cNvSpPr>
            <a:spLocks noGrp="1"/>
          </p:cNvSpPr>
          <p:nvPr>
            <p:ph type="ftr" sz="quarter" idx="24"/>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12" name="Espace réservé du numéro de diapositive 16"/>
          <p:cNvSpPr>
            <a:spLocks noGrp="1"/>
          </p:cNvSpPr>
          <p:nvPr>
            <p:ph type="sldNum" sz="quarter" idx="25"/>
          </p:nvPr>
        </p:nvSpPr>
        <p:spPr/>
        <p:txBody>
          <a:bodyPr/>
          <a:lstStyle>
            <a:lvl1pPr>
              <a:defRPr/>
            </a:lvl1pPr>
          </a:lstStyle>
          <a:p>
            <a:pPr>
              <a:defRPr/>
            </a:pPr>
            <a:r>
              <a:rPr lang="fr-FR">
                <a:solidFill>
                  <a:srgbClr val="E60028"/>
                </a:solidFill>
              </a:rPr>
              <a:t>P.</a:t>
            </a:r>
            <a:fld id="{D2D74E0B-E5D8-4031-98FD-6D946536224B}"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76095083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75303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34" y="51906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0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90535991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72835447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9396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383904739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9499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8440446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9601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95383877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9908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87805528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216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89"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98548135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420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00219731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2429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vrables">
    <p:spTree>
      <p:nvGrpSpPr>
        <p:cNvPr id="1" name=""/>
        <p:cNvGrpSpPr/>
        <p:nvPr/>
      </p:nvGrpSpPr>
      <p:grpSpPr>
        <a:xfrm>
          <a:off x="0" y="0"/>
          <a:ext cx="0" cy="0"/>
          <a:chOff x="0" y="0"/>
          <a:chExt cx="0" cy="0"/>
        </a:xfrm>
      </p:grpSpPr>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dirty="0"/>
              <a:t>Cliquez et modifiez le titre</a:t>
            </a:r>
          </a:p>
        </p:txBody>
      </p:sp>
      <p:sp>
        <p:nvSpPr>
          <p:cNvPr id="5" name="Espace réservé de l'élément multimédia 4"/>
          <p:cNvSpPr>
            <a:spLocks noGrp="1"/>
          </p:cNvSpPr>
          <p:nvPr>
            <p:ph type="media" sz="quarter" idx="15"/>
          </p:nvPr>
        </p:nvSpPr>
        <p:spPr>
          <a:xfrm>
            <a:off x="335361" y="1088974"/>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dirty="0"/>
              <a:t>Cliquez sur l'icône pour ajouter l'élément multimédia</a:t>
            </a:r>
          </a:p>
        </p:txBody>
      </p:sp>
      <p:sp>
        <p:nvSpPr>
          <p:cNvPr id="19" name="Espace réservé de l'élément multimédia 4"/>
          <p:cNvSpPr>
            <a:spLocks noGrp="1"/>
          </p:cNvSpPr>
          <p:nvPr>
            <p:ph type="media" sz="quarter" idx="16"/>
          </p:nvPr>
        </p:nvSpPr>
        <p:spPr>
          <a:xfrm>
            <a:off x="4235154" y="1088974"/>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dirty="0"/>
              <a:t>Cliquez sur l'icône pour ajouter l'élément multimédia</a:t>
            </a:r>
          </a:p>
        </p:txBody>
      </p:sp>
      <p:sp>
        <p:nvSpPr>
          <p:cNvPr id="20" name="Espace réservé de l'élément multimédia 4"/>
          <p:cNvSpPr>
            <a:spLocks noGrp="1"/>
          </p:cNvSpPr>
          <p:nvPr>
            <p:ph type="media" sz="quarter" idx="17"/>
          </p:nvPr>
        </p:nvSpPr>
        <p:spPr>
          <a:xfrm>
            <a:off x="8134932" y="1088974"/>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a:t>Cliquez sur l'icône pour ajouter l'élément multimédia</a:t>
            </a:r>
          </a:p>
        </p:txBody>
      </p:sp>
      <p:sp>
        <p:nvSpPr>
          <p:cNvPr id="21" name="Espace réservé de l'élément multimédia 4"/>
          <p:cNvSpPr>
            <a:spLocks noGrp="1"/>
          </p:cNvSpPr>
          <p:nvPr>
            <p:ph type="media" sz="quarter" idx="18"/>
          </p:nvPr>
        </p:nvSpPr>
        <p:spPr>
          <a:xfrm>
            <a:off x="335918" y="3753496"/>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a:t>Cliquez sur l'icône pour ajouter l'élément multimédia</a:t>
            </a:r>
          </a:p>
        </p:txBody>
      </p:sp>
      <p:sp>
        <p:nvSpPr>
          <p:cNvPr id="22" name="Espace réservé de l'élément multimédia 4"/>
          <p:cNvSpPr>
            <a:spLocks noGrp="1"/>
          </p:cNvSpPr>
          <p:nvPr>
            <p:ph type="media" sz="quarter" idx="19"/>
          </p:nvPr>
        </p:nvSpPr>
        <p:spPr>
          <a:xfrm>
            <a:off x="4235714" y="3753496"/>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a:t>Cliquez sur l'icône pour ajouter l'élément multimédia</a:t>
            </a:r>
          </a:p>
        </p:txBody>
      </p:sp>
      <p:sp>
        <p:nvSpPr>
          <p:cNvPr id="23" name="Espace réservé de l'élément multimédia 4"/>
          <p:cNvSpPr>
            <a:spLocks noGrp="1"/>
          </p:cNvSpPr>
          <p:nvPr>
            <p:ph type="media" sz="quarter" idx="20"/>
          </p:nvPr>
        </p:nvSpPr>
        <p:spPr>
          <a:xfrm>
            <a:off x="8135486" y="3753496"/>
            <a:ext cx="3594453" cy="2088009"/>
          </a:xfrm>
        </p:spPr>
        <p:txBody>
          <a:bodyPr rtlCol="0">
            <a:normAutofit/>
          </a:bodyPr>
          <a:lstStyle>
            <a:lvl1pPr>
              <a:defRPr b="0" i="0">
                <a:latin typeface="Arial Narrow" pitchFamily="34" charset="0"/>
                <a:cs typeface="Arial Narrow" pitchFamily="34" charset="0"/>
              </a:defRPr>
            </a:lvl1pPr>
          </a:lstStyle>
          <a:p>
            <a:pPr lvl="0"/>
            <a:r>
              <a:rPr lang="fr-FR" noProof="0"/>
              <a:t>Cliquez sur l'icône pour ajouter l'élément multimédia</a:t>
            </a:r>
          </a:p>
        </p:txBody>
      </p:sp>
      <p:sp>
        <p:nvSpPr>
          <p:cNvPr id="27" name="Espace réservé du texte 26"/>
          <p:cNvSpPr>
            <a:spLocks noGrp="1"/>
          </p:cNvSpPr>
          <p:nvPr>
            <p:ph type="body" sz="quarter" idx="21"/>
          </p:nvPr>
        </p:nvSpPr>
        <p:spPr>
          <a:xfrm>
            <a:off x="354008" y="323666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dirty="0"/>
              <a:t>Cliquez pour modifier les styles du texte du masque</a:t>
            </a:r>
          </a:p>
        </p:txBody>
      </p:sp>
      <p:sp>
        <p:nvSpPr>
          <p:cNvPr id="28" name="Espace réservé du texte 26"/>
          <p:cNvSpPr>
            <a:spLocks noGrp="1"/>
          </p:cNvSpPr>
          <p:nvPr>
            <p:ph type="body" sz="quarter" idx="22"/>
          </p:nvPr>
        </p:nvSpPr>
        <p:spPr>
          <a:xfrm>
            <a:off x="4265652" y="323666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a:t>Cliquez pour modifier les styles du texte du masque</a:t>
            </a:r>
          </a:p>
        </p:txBody>
      </p:sp>
      <p:sp>
        <p:nvSpPr>
          <p:cNvPr id="29" name="Espace réservé du texte 26"/>
          <p:cNvSpPr>
            <a:spLocks noGrp="1"/>
          </p:cNvSpPr>
          <p:nvPr>
            <p:ph type="body" sz="quarter" idx="23"/>
          </p:nvPr>
        </p:nvSpPr>
        <p:spPr>
          <a:xfrm>
            <a:off x="8143140" y="323666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a:t>Cliquez pour modifier les styles du texte du masque</a:t>
            </a:r>
          </a:p>
        </p:txBody>
      </p:sp>
      <p:sp>
        <p:nvSpPr>
          <p:cNvPr id="30" name="Espace réservé du texte 26"/>
          <p:cNvSpPr>
            <a:spLocks noGrp="1"/>
          </p:cNvSpPr>
          <p:nvPr>
            <p:ph type="body" sz="quarter" idx="24"/>
          </p:nvPr>
        </p:nvSpPr>
        <p:spPr>
          <a:xfrm>
            <a:off x="354568" y="590050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a:t>Cliquez pour modifier les styles du texte du masque</a:t>
            </a:r>
          </a:p>
        </p:txBody>
      </p:sp>
      <p:sp>
        <p:nvSpPr>
          <p:cNvPr id="31" name="Espace réservé du texte 26"/>
          <p:cNvSpPr>
            <a:spLocks noGrp="1"/>
          </p:cNvSpPr>
          <p:nvPr>
            <p:ph type="body" sz="quarter" idx="25"/>
          </p:nvPr>
        </p:nvSpPr>
        <p:spPr>
          <a:xfrm>
            <a:off x="4266212" y="590050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a:t>Cliquez pour modifier les styles du texte du masque</a:t>
            </a:r>
          </a:p>
        </p:txBody>
      </p:sp>
      <p:sp>
        <p:nvSpPr>
          <p:cNvPr id="32" name="Espace réservé du texte 26"/>
          <p:cNvSpPr>
            <a:spLocks noGrp="1"/>
          </p:cNvSpPr>
          <p:nvPr>
            <p:ph type="body" sz="quarter" idx="26"/>
          </p:nvPr>
        </p:nvSpPr>
        <p:spPr>
          <a:xfrm>
            <a:off x="8143688" y="5900507"/>
            <a:ext cx="3548905" cy="337077"/>
          </a:xfrm>
        </p:spPr>
        <p:txBody>
          <a:bodyPr anchor="ctr"/>
          <a:lstStyle>
            <a:lvl1pPr marL="0" indent="0" algn="ctr">
              <a:buNone/>
              <a:defRPr sz="1200" b="0" i="0">
                <a:solidFill>
                  <a:schemeClr val="bg2"/>
                </a:solidFill>
                <a:latin typeface="Arial Narrow" pitchFamily="34" charset="0"/>
                <a:cs typeface="Arial Narrow" pitchFamily="34" charset="0"/>
              </a:defRPr>
            </a:lvl1pPr>
          </a:lstStyle>
          <a:p>
            <a:pPr lvl="0"/>
            <a:r>
              <a:rPr lang="fr-FR"/>
              <a:t>Cliquez pour modifier les styles du texte du masque</a:t>
            </a:r>
          </a:p>
        </p:txBody>
      </p:sp>
      <p:sp>
        <p:nvSpPr>
          <p:cNvPr id="15" name="Rectangle 6"/>
          <p:cNvSpPr>
            <a:spLocks noGrp="1" noChangeArrowheads="1"/>
          </p:cNvSpPr>
          <p:nvPr>
            <p:ph type="dt" sz="half" idx="27"/>
          </p:nvPr>
        </p:nvSpPr>
        <p:spPr>
          <a:ln/>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6" name="Rectangle 7"/>
          <p:cNvSpPr>
            <a:spLocks noGrp="1" noChangeArrowheads="1"/>
          </p:cNvSpPr>
          <p:nvPr>
            <p:ph type="sldNum" sz="quarter" idx="28"/>
          </p:nvPr>
        </p:nvSpPr>
        <p:spPr>
          <a:ln/>
        </p:spPr>
        <p:txBody>
          <a:bodyPr/>
          <a:lstStyle>
            <a:lvl1pPr>
              <a:defRPr/>
            </a:lvl1pPr>
          </a:lstStyle>
          <a:p>
            <a:pPr>
              <a:defRPr/>
            </a:pPr>
            <a:r>
              <a:rPr lang="fr-FR">
                <a:solidFill>
                  <a:srgbClr val="E60028"/>
                </a:solidFill>
              </a:rPr>
              <a:t>P.</a:t>
            </a:r>
            <a:fld id="{E839DCA3-1742-452B-8B8E-413F4F5EFCD5}" type="slidenum">
              <a:rPr lang="fr-FR">
                <a:solidFill>
                  <a:srgbClr val="E60028"/>
                </a:solidFill>
              </a:rPr>
              <a:pPr>
                <a:defRPr/>
              </a:pPr>
              <a:t>‹N°›</a:t>
            </a:fld>
            <a:endParaRPr lang="fr-FR">
              <a:solidFill>
                <a:srgbClr val="E60028"/>
              </a:solidFill>
            </a:endParaRPr>
          </a:p>
        </p:txBody>
      </p:sp>
      <p:sp>
        <p:nvSpPr>
          <p:cNvPr id="17" name="Rectangle 8"/>
          <p:cNvSpPr>
            <a:spLocks noGrp="1" noChangeArrowheads="1"/>
          </p:cNvSpPr>
          <p:nvPr>
            <p:ph type="ftr" sz="quarter" idx="29"/>
          </p:nvPr>
        </p:nvSpPr>
        <p:spPr>
          <a:ln/>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Tree>
    <p:extLst>
      <p:ext uri="{BB962C8B-B14F-4D97-AF65-F5344CB8AC3E}">
        <p14:creationId xmlns:p14="http://schemas.microsoft.com/office/powerpoint/2010/main" val="353676759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11986536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59200957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13474782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9897490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427608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18" y="519057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798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22722009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5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44016509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727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277757419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830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35496099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932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7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9599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nchor="t"/>
          <a:lstStyle>
            <a:lvl1pPr algn="l">
              <a:defRPr sz="4000" b="1" cap="all"/>
            </a:lvl1pPr>
          </a:lstStyle>
          <a:p>
            <a:r>
              <a:rPr lang="en-US"/>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58E19CA7-17FF-4137-A88F-256F5FC57BA0}"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jeux &amp; Objectifs">
    <p:spTree>
      <p:nvGrpSpPr>
        <p:cNvPr id="1" name=""/>
        <p:cNvGrpSpPr/>
        <p:nvPr/>
      </p:nvGrpSpPr>
      <p:grpSpPr>
        <a:xfrm>
          <a:off x="0" y="0"/>
          <a:ext cx="0" cy="0"/>
          <a:chOff x="0" y="0"/>
          <a:chExt cx="0" cy="0"/>
        </a:xfrm>
      </p:grpSpPr>
      <p:sp>
        <p:nvSpPr>
          <p:cNvPr id="13" name="Text Box 6"/>
          <p:cNvSpPr txBox="1">
            <a:spLocks noChangeArrowheads="1"/>
          </p:cNvSpPr>
          <p:nvPr/>
        </p:nvSpPr>
        <p:spPr bwMode="gray">
          <a:xfrm>
            <a:off x="8515506" y="2132013"/>
            <a:ext cx="2429934" cy="3554412"/>
          </a:xfrm>
          <a:prstGeom prst="rect">
            <a:avLst/>
          </a:prstGeom>
          <a:solidFill>
            <a:srgbClr val="00313F"/>
          </a:solidFill>
          <a:ln w="9525">
            <a:solidFill>
              <a:schemeClr val="tx1">
                <a:alpha val="80000"/>
              </a:schemeClr>
            </a:solidFill>
            <a:miter lim="800000"/>
            <a:headEnd/>
            <a:tailEnd/>
          </a:ln>
          <a:effectLst/>
        </p:spPr>
        <p:txBody>
          <a:bodyPr wrap="none" lIns="95779" tIns="47890" rIns="95779" bIns="47890" anchor="ctr"/>
          <a:lstStyle>
            <a:defPPr>
              <a:defRPr lang="fr-FR"/>
            </a:defPPr>
            <a:lvl1pPr algn="ctr" eaLnBrk="0" hangingPunct="0">
              <a:defRPr sz="1600">
                <a:solidFill>
                  <a:schemeClr val="bg1"/>
                </a:solidFill>
                <a:latin typeface="American Typewriter Condensed"/>
                <a:cs typeface="American Typewriter Condensed"/>
              </a:defRPr>
            </a:lvl1pPr>
          </a:lstStyle>
          <a:p>
            <a:pPr>
              <a:defRPr/>
            </a:pPr>
            <a:br>
              <a:rPr lang="fr-FR" sz="1600" b="0" dirty="0">
                <a:solidFill>
                  <a:srgbClr val="FFFFFF"/>
                </a:solidFill>
                <a:latin typeface="Arial Narrow" pitchFamily="34" charset="0"/>
                <a:ea typeface="ＭＳ Ｐゴシック" pitchFamily="34" charset="-128"/>
              </a:rPr>
            </a:br>
            <a:endParaRPr lang="fr-FR" sz="1600" b="0" dirty="0">
              <a:solidFill>
                <a:srgbClr val="FFFFFF"/>
              </a:solidFill>
              <a:latin typeface="Arial Narrow" pitchFamily="34" charset="0"/>
              <a:ea typeface="ＭＳ Ｐゴシック" pitchFamily="34" charset="-128"/>
            </a:endParaRPr>
          </a:p>
        </p:txBody>
      </p:sp>
      <p:sp>
        <p:nvSpPr>
          <p:cNvPr id="14" name="Text Box 22"/>
          <p:cNvSpPr txBox="1">
            <a:spLocks noChangeAspect="1" noChangeArrowheads="1"/>
          </p:cNvSpPr>
          <p:nvPr/>
        </p:nvSpPr>
        <p:spPr bwMode="gray">
          <a:xfrm>
            <a:off x="690183" y="2138363"/>
            <a:ext cx="2008718" cy="3556000"/>
          </a:xfrm>
          <a:prstGeom prst="rect">
            <a:avLst/>
          </a:prstGeom>
          <a:solidFill>
            <a:srgbClr val="00313F"/>
          </a:solidFill>
          <a:ln w="9525">
            <a:solidFill>
              <a:schemeClr val="tx1">
                <a:alpha val="80000"/>
              </a:schemeClr>
            </a:solidFill>
            <a:miter lim="800000"/>
            <a:headEnd/>
            <a:tailEnd/>
          </a:ln>
          <a:effectLst/>
        </p:spPr>
        <p:txBody>
          <a:bodyPr wrap="none" lIns="95779" tIns="47890" rIns="95779" bIns="47890" anchor="ctr"/>
          <a:lstStyle>
            <a:defPPr>
              <a:defRPr lang="fr-FR"/>
            </a:defPPr>
            <a:lvl1pPr algn="ctr" eaLnBrk="0" hangingPunct="0">
              <a:defRPr sz="1600">
                <a:solidFill>
                  <a:schemeClr val="bg1"/>
                </a:solidFill>
                <a:latin typeface="American Typewriter Condensed"/>
                <a:cs typeface="American Typewriter Condensed"/>
              </a:defRPr>
            </a:lvl1pPr>
          </a:lstStyle>
          <a:p>
            <a:pPr>
              <a:defRPr/>
            </a:pPr>
            <a:endParaRPr lang="fr-FR" sz="1600" b="0" dirty="0">
              <a:solidFill>
                <a:srgbClr val="FFFFFF"/>
              </a:solidFill>
              <a:latin typeface="Arial Narrow" pitchFamily="34" charset="0"/>
              <a:ea typeface="ＭＳ Ｐゴシック" pitchFamily="34" charset="-128"/>
            </a:endParaRPr>
          </a:p>
        </p:txBody>
      </p:sp>
      <p:sp>
        <p:nvSpPr>
          <p:cNvPr id="15" name="AutoShape 21"/>
          <p:cNvSpPr>
            <a:spLocks noChangeArrowheads="1"/>
          </p:cNvSpPr>
          <p:nvPr/>
        </p:nvSpPr>
        <p:spPr bwMode="auto">
          <a:xfrm rot="5400000">
            <a:off x="3665009" y="3484568"/>
            <a:ext cx="3429000" cy="920751"/>
          </a:xfrm>
          <a:prstGeom prst="triangle">
            <a:avLst>
              <a:gd name="adj" fmla="val 50000"/>
            </a:avLst>
          </a:prstGeom>
          <a:solidFill>
            <a:schemeClr val="accent6"/>
          </a:solidFill>
          <a:ln>
            <a:noFill/>
          </a:ln>
          <a:extLst/>
        </p:spPr>
        <p:txBody>
          <a:bodyPr wrap="none" anchor="ctr"/>
          <a:lstStyle/>
          <a:p>
            <a:pPr algn="ctr">
              <a:defRPr/>
            </a:pPr>
            <a:endParaRPr lang="en-US" sz="1800" b="0">
              <a:latin typeface="Arial Narrow" pitchFamily="34" charset="0"/>
              <a:ea typeface="ＭＳ Ｐゴシック" pitchFamily="34" charset="-128"/>
              <a:cs typeface="Arial Narrow" charset="0"/>
            </a:endParaRPr>
          </a:p>
        </p:txBody>
      </p:sp>
      <p:sp>
        <p:nvSpPr>
          <p:cNvPr id="16" name="Text Box 18"/>
          <p:cNvSpPr txBox="1">
            <a:spLocks noChangeAspect="1" noChangeArrowheads="1"/>
          </p:cNvSpPr>
          <p:nvPr/>
        </p:nvSpPr>
        <p:spPr bwMode="gray">
          <a:xfrm>
            <a:off x="2931593" y="4557713"/>
            <a:ext cx="1807633" cy="1141412"/>
          </a:xfrm>
          <a:prstGeom prst="rect">
            <a:avLst/>
          </a:prstGeom>
          <a:noFill/>
          <a:ln w="25400">
            <a:solidFill>
              <a:schemeClr val="tx1"/>
            </a:solid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E60028"/>
              </a:solidFill>
              <a:latin typeface="Arial Narrow" pitchFamily="34" charset="0"/>
              <a:cs typeface="Arial Narrow"/>
            </a:endParaRPr>
          </a:p>
        </p:txBody>
      </p:sp>
      <p:sp>
        <p:nvSpPr>
          <p:cNvPr id="18" name="Text Box 18"/>
          <p:cNvSpPr txBox="1">
            <a:spLocks noChangeAspect="1" noChangeArrowheads="1"/>
          </p:cNvSpPr>
          <p:nvPr/>
        </p:nvSpPr>
        <p:spPr bwMode="gray">
          <a:xfrm>
            <a:off x="2931593" y="3341688"/>
            <a:ext cx="1807633" cy="1141412"/>
          </a:xfrm>
          <a:prstGeom prst="rect">
            <a:avLst/>
          </a:prstGeom>
          <a:noFill/>
          <a:ln w="25400">
            <a:solidFill>
              <a:schemeClr val="tx1"/>
            </a:solid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E60028"/>
              </a:solidFill>
              <a:latin typeface="Arial Narrow" pitchFamily="34" charset="0"/>
              <a:cs typeface="Arial Narrow"/>
            </a:endParaRPr>
          </a:p>
        </p:txBody>
      </p:sp>
      <p:sp>
        <p:nvSpPr>
          <p:cNvPr id="20" name="Text Box 18"/>
          <p:cNvSpPr txBox="1">
            <a:spLocks noChangeAspect="1" noChangeArrowheads="1"/>
          </p:cNvSpPr>
          <p:nvPr/>
        </p:nvSpPr>
        <p:spPr bwMode="gray">
          <a:xfrm>
            <a:off x="6036746" y="2132013"/>
            <a:ext cx="2154767" cy="1141412"/>
          </a:xfrm>
          <a:prstGeom prst="rect">
            <a:avLst/>
          </a:prstGeom>
          <a:noFill/>
          <a:ln w="25400">
            <a:no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800000"/>
              </a:solidFill>
              <a:latin typeface="Arial Narrow" pitchFamily="34" charset="0"/>
              <a:cs typeface="Arial Narrow"/>
            </a:endParaRPr>
          </a:p>
        </p:txBody>
      </p:sp>
      <p:sp>
        <p:nvSpPr>
          <p:cNvPr id="21" name="Text Box 18"/>
          <p:cNvSpPr txBox="1">
            <a:spLocks noChangeAspect="1" noChangeArrowheads="1"/>
          </p:cNvSpPr>
          <p:nvPr/>
        </p:nvSpPr>
        <p:spPr bwMode="gray">
          <a:xfrm>
            <a:off x="6036746" y="4548188"/>
            <a:ext cx="2154767" cy="1141412"/>
          </a:xfrm>
          <a:prstGeom prst="rect">
            <a:avLst/>
          </a:prstGeom>
          <a:noFill/>
          <a:ln w="25400">
            <a:no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800000"/>
              </a:solidFill>
              <a:latin typeface="Arial Narrow" pitchFamily="34" charset="0"/>
              <a:cs typeface="Arial Narrow"/>
            </a:endParaRPr>
          </a:p>
        </p:txBody>
      </p:sp>
      <p:sp>
        <p:nvSpPr>
          <p:cNvPr id="22" name="Text Box 18"/>
          <p:cNvSpPr txBox="1">
            <a:spLocks noChangeAspect="1" noChangeArrowheads="1"/>
          </p:cNvSpPr>
          <p:nvPr/>
        </p:nvSpPr>
        <p:spPr bwMode="gray">
          <a:xfrm>
            <a:off x="6036746" y="3341688"/>
            <a:ext cx="2154767" cy="1141412"/>
          </a:xfrm>
          <a:prstGeom prst="rect">
            <a:avLst/>
          </a:prstGeom>
          <a:noFill/>
          <a:ln w="25400">
            <a:no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800000"/>
              </a:solidFill>
              <a:latin typeface="Arial Narrow" pitchFamily="34" charset="0"/>
              <a:cs typeface="Arial Narrow"/>
            </a:endParaRPr>
          </a:p>
        </p:txBody>
      </p:sp>
      <p:cxnSp>
        <p:nvCxnSpPr>
          <p:cNvPr id="23" name="Connecteur droit 21"/>
          <p:cNvCxnSpPr>
            <a:cxnSpLocks noChangeShapeType="1"/>
          </p:cNvCxnSpPr>
          <p:nvPr/>
        </p:nvCxnSpPr>
        <p:spPr bwMode="auto">
          <a:xfrm>
            <a:off x="2906227" y="2052638"/>
            <a:ext cx="1858433" cy="0"/>
          </a:xfrm>
          <a:prstGeom prst="line">
            <a:avLst/>
          </a:prstGeom>
          <a:noFill/>
          <a:ln w="25400" algn="ctr">
            <a:solidFill>
              <a:schemeClr val="tx1"/>
            </a:solidFill>
            <a:round/>
            <a:headEnd/>
            <a:tailEnd/>
          </a:ln>
        </p:spPr>
      </p:cxnSp>
      <p:cxnSp>
        <p:nvCxnSpPr>
          <p:cNvPr id="24" name="Connecteur droit 22"/>
          <p:cNvCxnSpPr>
            <a:cxnSpLocks noChangeShapeType="1"/>
          </p:cNvCxnSpPr>
          <p:nvPr/>
        </p:nvCxnSpPr>
        <p:spPr bwMode="auto">
          <a:xfrm>
            <a:off x="6007113" y="2052638"/>
            <a:ext cx="2214033" cy="0"/>
          </a:xfrm>
          <a:prstGeom prst="line">
            <a:avLst/>
          </a:prstGeom>
          <a:noFill/>
          <a:ln w="25400" algn="ctr">
            <a:solidFill>
              <a:schemeClr val="tx1"/>
            </a:solidFill>
            <a:round/>
            <a:headEnd/>
            <a:tailEnd/>
          </a:ln>
        </p:spPr>
      </p:cxnSp>
      <p:sp>
        <p:nvSpPr>
          <p:cNvPr id="25" name="ZoneTexte 33"/>
          <p:cNvSpPr txBox="1">
            <a:spLocks noChangeArrowheads="1"/>
          </p:cNvSpPr>
          <p:nvPr/>
        </p:nvSpPr>
        <p:spPr bwMode="auto">
          <a:xfrm>
            <a:off x="4050107" y="6556375"/>
            <a:ext cx="184731" cy="292388"/>
          </a:xfrm>
          <a:prstGeom prst="rect">
            <a:avLst/>
          </a:prstGeom>
          <a:noFill/>
          <a:ln>
            <a:noFill/>
          </a:ln>
          <a:extLst/>
        </p:spPr>
        <p:txBody>
          <a:bodyPr wrap="none">
            <a:spAutoFit/>
          </a:bodyPr>
          <a:lstStyle>
            <a:lvl1pPr eaLnBrk="0" hangingPunct="0">
              <a:defRPr sz="1300">
                <a:solidFill>
                  <a:schemeClr val="tx1"/>
                </a:solidFill>
                <a:latin typeface="Arial" charset="0"/>
                <a:ea typeface="ＭＳ Ｐゴシック" charset="0"/>
                <a:cs typeface="ＭＳ Ｐゴシック" charset="0"/>
              </a:defRPr>
            </a:lvl1pPr>
            <a:lvl2pPr marL="742950" indent="-285750" eaLnBrk="0" hangingPunct="0">
              <a:defRPr sz="1300">
                <a:solidFill>
                  <a:schemeClr val="tx1"/>
                </a:solidFill>
                <a:latin typeface="Arial" charset="0"/>
                <a:ea typeface="ＭＳ Ｐゴシック" charset="0"/>
              </a:defRPr>
            </a:lvl2pPr>
            <a:lvl3pPr marL="1143000" indent="-228600" eaLnBrk="0" hangingPunct="0">
              <a:defRPr sz="1300">
                <a:solidFill>
                  <a:schemeClr val="tx1"/>
                </a:solidFill>
                <a:latin typeface="Arial" charset="0"/>
                <a:ea typeface="ＭＳ Ｐゴシック" charset="0"/>
              </a:defRPr>
            </a:lvl3pPr>
            <a:lvl4pPr marL="1600200" indent="-228600" eaLnBrk="0" hangingPunct="0">
              <a:defRPr sz="1300">
                <a:solidFill>
                  <a:schemeClr val="tx1"/>
                </a:solidFill>
                <a:latin typeface="Arial" charset="0"/>
                <a:ea typeface="ＭＳ Ｐゴシック" charset="0"/>
              </a:defRPr>
            </a:lvl4pPr>
            <a:lvl5pPr marL="2057400" indent="-228600" eaLnBrk="0" hangingPunct="0">
              <a:defRPr sz="1300">
                <a:solidFill>
                  <a:schemeClr val="tx1"/>
                </a:solidFill>
                <a:latin typeface="Arial" charset="0"/>
                <a:ea typeface="ＭＳ Ｐゴシック" charset="0"/>
              </a:defRPr>
            </a:lvl5pPr>
            <a:lvl6pPr marL="2514600" indent="-228600" eaLnBrk="0" fontAlgn="base" hangingPunct="0">
              <a:spcBef>
                <a:spcPct val="0"/>
              </a:spcBef>
              <a:spcAft>
                <a:spcPct val="0"/>
              </a:spcAft>
              <a:defRPr sz="1300">
                <a:solidFill>
                  <a:schemeClr val="tx1"/>
                </a:solidFill>
                <a:latin typeface="Arial" charset="0"/>
                <a:ea typeface="ＭＳ Ｐゴシック" charset="0"/>
              </a:defRPr>
            </a:lvl6pPr>
            <a:lvl7pPr marL="2971800" indent="-228600" eaLnBrk="0" fontAlgn="base" hangingPunct="0">
              <a:spcBef>
                <a:spcPct val="0"/>
              </a:spcBef>
              <a:spcAft>
                <a:spcPct val="0"/>
              </a:spcAft>
              <a:defRPr sz="1300">
                <a:solidFill>
                  <a:schemeClr val="tx1"/>
                </a:solidFill>
                <a:latin typeface="Arial" charset="0"/>
                <a:ea typeface="ＭＳ Ｐゴシック" charset="0"/>
              </a:defRPr>
            </a:lvl7pPr>
            <a:lvl8pPr marL="3429000" indent="-228600" eaLnBrk="0" fontAlgn="base" hangingPunct="0">
              <a:spcBef>
                <a:spcPct val="0"/>
              </a:spcBef>
              <a:spcAft>
                <a:spcPct val="0"/>
              </a:spcAft>
              <a:defRPr sz="1300">
                <a:solidFill>
                  <a:schemeClr val="tx1"/>
                </a:solidFill>
                <a:latin typeface="Arial" charset="0"/>
                <a:ea typeface="ＭＳ Ｐゴシック" charset="0"/>
              </a:defRPr>
            </a:lvl8pPr>
            <a:lvl9pPr marL="3886200" indent="-228600" eaLnBrk="0" fontAlgn="base" hangingPunct="0">
              <a:spcBef>
                <a:spcPct val="0"/>
              </a:spcBef>
              <a:spcAft>
                <a:spcPct val="0"/>
              </a:spcAft>
              <a:defRPr sz="1300">
                <a:solidFill>
                  <a:schemeClr val="tx1"/>
                </a:solidFill>
                <a:latin typeface="Arial" charset="0"/>
                <a:ea typeface="ＭＳ Ｐゴシック" charset="0"/>
              </a:defRPr>
            </a:lvl9pPr>
          </a:lstStyle>
          <a:p>
            <a:pPr algn="ctr" eaLnBrk="1" hangingPunct="1">
              <a:defRPr/>
            </a:pPr>
            <a:endParaRPr lang="en-US" sz="1300" b="0">
              <a:solidFill>
                <a:srgbClr val="E60028"/>
              </a:solidFill>
              <a:latin typeface="Arial Narrow" pitchFamily="34" charset="0"/>
            </a:endParaRPr>
          </a:p>
        </p:txBody>
      </p:sp>
      <p:sp>
        <p:nvSpPr>
          <p:cNvPr id="26" name="Text Box 18"/>
          <p:cNvSpPr txBox="1">
            <a:spLocks noChangeAspect="1" noChangeArrowheads="1"/>
          </p:cNvSpPr>
          <p:nvPr userDrawn="1"/>
        </p:nvSpPr>
        <p:spPr bwMode="gray">
          <a:xfrm>
            <a:off x="2933705" y="2141538"/>
            <a:ext cx="1807633" cy="1141412"/>
          </a:xfrm>
          <a:prstGeom prst="rect">
            <a:avLst/>
          </a:prstGeom>
          <a:noFill/>
          <a:ln w="25400">
            <a:solidFill>
              <a:schemeClr val="tx1"/>
            </a:solidFill>
            <a:miter lim="800000"/>
            <a:headEnd/>
            <a:tailEnd/>
          </a:ln>
          <a:extLst/>
        </p:spPr>
        <p:txBody>
          <a:bodyPr lIns="18000" tIns="0" rIns="7200" bIns="0" anchor="ctr"/>
          <a:lstStyle>
            <a:lvl1pPr>
              <a:defRPr sz="1200">
                <a:solidFill>
                  <a:schemeClr val="tx1"/>
                </a:solidFill>
                <a:latin typeface="Arial" charset="0"/>
                <a:ea typeface="ＭＳ Ｐゴシック" charset="0"/>
                <a:cs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lgn="ctr">
              <a:spcBef>
                <a:spcPct val="50000"/>
              </a:spcBef>
              <a:defRPr/>
            </a:pPr>
            <a:endParaRPr lang="fr-FR" sz="1400" b="0" dirty="0">
              <a:solidFill>
                <a:srgbClr val="E60028"/>
              </a:solidFill>
              <a:latin typeface="Arial Narrow" pitchFamily="34" charset="0"/>
              <a:cs typeface="Arial Narrow"/>
            </a:endParaRPr>
          </a:p>
        </p:txBody>
      </p:sp>
      <p:sp>
        <p:nvSpPr>
          <p:cNvPr id="17" name="Espace réservé du contenu 16"/>
          <p:cNvSpPr>
            <a:spLocks noGrp="1"/>
          </p:cNvSpPr>
          <p:nvPr>
            <p:ph sz="quarter" idx="17"/>
          </p:nvPr>
        </p:nvSpPr>
        <p:spPr>
          <a:xfrm>
            <a:off x="8489012" y="2109495"/>
            <a:ext cx="2481385" cy="3600450"/>
          </a:xfrm>
          <a:solidFill>
            <a:schemeClr val="accent4"/>
          </a:solidFill>
        </p:spPr>
        <p:txBody>
          <a:bodyPr lIns="72000" tIns="46800" rIns="72000" bIns="46800" anchor="ctr"/>
          <a:lstStyle>
            <a:lvl1pPr marL="0" indent="0" algn="ctr">
              <a:spcBef>
                <a:spcPts val="0"/>
              </a:spcBef>
              <a:spcAft>
                <a:spcPts val="0"/>
              </a:spcAft>
              <a:buNone/>
              <a:defRPr sz="16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19" name="Espace réservé du contenu 18"/>
          <p:cNvSpPr>
            <a:spLocks noGrp="1"/>
          </p:cNvSpPr>
          <p:nvPr>
            <p:ph sz="quarter" idx="18"/>
          </p:nvPr>
        </p:nvSpPr>
        <p:spPr>
          <a:xfrm>
            <a:off x="689880" y="2115749"/>
            <a:ext cx="2038841" cy="3600450"/>
          </a:xfrm>
          <a:solidFill>
            <a:schemeClr val="accent4"/>
          </a:solidFill>
          <a:ln>
            <a:noFill/>
          </a:ln>
        </p:spPr>
        <p:txBody>
          <a:bodyPr lIns="72000" tIns="46800" rIns="72000" bIns="46800" anchor="ctr"/>
          <a:lstStyle>
            <a:lvl1pPr marL="0" indent="0" algn="ctr">
              <a:spcBef>
                <a:spcPts val="0"/>
              </a:spcBef>
              <a:spcAft>
                <a:spcPts val="0"/>
              </a:spcAft>
              <a:buNone/>
              <a:defRPr lang="fr-FR" sz="1600" b="0" i="0" smtClean="0">
                <a:solidFill>
                  <a:schemeClr val="bg1"/>
                </a:solidFill>
                <a:latin typeface="Arial Narrow" pitchFamily="34" charset="0"/>
                <a:cs typeface="Arial Narrow" pitchFamily="34" charset="0"/>
              </a:defRPr>
            </a:lvl1pPr>
            <a:lvl2pPr>
              <a:defRPr lang="fr-FR" smtClean="0"/>
            </a:lvl2pPr>
            <a:lvl3pPr>
              <a:defRPr lang="fr-FR" smtClean="0"/>
            </a:lvl3pPr>
            <a:lvl4pPr>
              <a:defRPr lang="fr-FR" smtClean="0"/>
            </a:lvl4pPr>
            <a:lvl5pPr>
              <a:defRPr lang="fr-FR"/>
            </a:lvl5pPr>
          </a:lstStyle>
          <a:p>
            <a:pPr lvl="0"/>
            <a:r>
              <a:rPr lang="fr-FR"/>
              <a:t>Cliquez pour modifier les styles du texte du masque</a:t>
            </a: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dirty="0"/>
              <a:t>Cliquez et modifiez le titre</a:t>
            </a:r>
          </a:p>
        </p:txBody>
      </p:sp>
      <p:sp>
        <p:nvSpPr>
          <p:cNvPr id="27" name="Espace réservé du contenu 20"/>
          <p:cNvSpPr>
            <a:spLocks noGrp="1"/>
          </p:cNvSpPr>
          <p:nvPr>
            <p:ph sz="quarter" idx="22"/>
          </p:nvPr>
        </p:nvSpPr>
        <p:spPr>
          <a:xfrm>
            <a:off x="6007940" y="2106678"/>
            <a:ext cx="22145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a:t>Cliquez pour modifier les styles du texte du masque</a:t>
            </a:r>
          </a:p>
        </p:txBody>
      </p:sp>
      <p:sp>
        <p:nvSpPr>
          <p:cNvPr id="29" name="Espace réservé du contenu 20"/>
          <p:cNvSpPr>
            <a:spLocks noGrp="1"/>
          </p:cNvSpPr>
          <p:nvPr>
            <p:ph sz="quarter" idx="23"/>
          </p:nvPr>
        </p:nvSpPr>
        <p:spPr>
          <a:xfrm>
            <a:off x="6007940" y="4522902"/>
            <a:ext cx="22145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a:t>Cliquez pour modifier les styles du texte du masque</a:t>
            </a:r>
          </a:p>
        </p:txBody>
      </p:sp>
      <p:sp>
        <p:nvSpPr>
          <p:cNvPr id="31" name="Espace réservé du contenu 20"/>
          <p:cNvSpPr>
            <a:spLocks noGrp="1"/>
          </p:cNvSpPr>
          <p:nvPr>
            <p:ph sz="quarter" idx="24"/>
          </p:nvPr>
        </p:nvSpPr>
        <p:spPr>
          <a:xfrm>
            <a:off x="6007940" y="3316908"/>
            <a:ext cx="22145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a:t>Cliquez pour modifier les styles du texte du masque</a:t>
            </a:r>
          </a:p>
        </p:txBody>
      </p:sp>
      <p:sp>
        <p:nvSpPr>
          <p:cNvPr id="32" name="Espace réservé du contenu 20"/>
          <p:cNvSpPr>
            <a:spLocks noGrp="1"/>
          </p:cNvSpPr>
          <p:nvPr>
            <p:ph sz="quarter" idx="25"/>
          </p:nvPr>
        </p:nvSpPr>
        <p:spPr>
          <a:xfrm>
            <a:off x="2905491" y="1475982"/>
            <a:ext cx="1860062" cy="584869"/>
          </a:xfrm>
          <a:noFill/>
          <a:ln>
            <a:noFill/>
          </a:ln>
        </p:spPr>
        <p:txBody>
          <a:bodyPr lIns="72000" tIns="46800" rIns="72000" bIns="46800" anchor="b" anchorCtr="1"/>
          <a:lstStyle>
            <a:lvl1pPr marL="0" indent="0" algn="ctr">
              <a:spcBef>
                <a:spcPts val="0"/>
              </a:spcBef>
              <a:spcAft>
                <a:spcPts val="0"/>
              </a:spcAft>
              <a:buNone/>
              <a:defRPr lang="fr-FR" sz="1400" b="0" i="0" dirty="0" smtClean="0">
                <a:solidFill>
                  <a:schemeClr val="tx1"/>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dirty="0"/>
              <a:t>Cliquez pour modifier les styles du texte du masque</a:t>
            </a:r>
          </a:p>
        </p:txBody>
      </p:sp>
      <p:sp>
        <p:nvSpPr>
          <p:cNvPr id="33" name="Espace réservé du contenu 20"/>
          <p:cNvSpPr>
            <a:spLocks noGrp="1"/>
          </p:cNvSpPr>
          <p:nvPr>
            <p:ph sz="quarter" idx="26"/>
          </p:nvPr>
        </p:nvSpPr>
        <p:spPr>
          <a:xfrm>
            <a:off x="6007376" y="1475982"/>
            <a:ext cx="2214562" cy="584869"/>
          </a:xfrm>
          <a:noFill/>
          <a:ln>
            <a:noFill/>
          </a:ln>
        </p:spPr>
        <p:txBody>
          <a:bodyPr lIns="72000" tIns="46800" rIns="72000" bIns="46800" anchor="b" anchorCtr="1"/>
          <a:lstStyle>
            <a:lvl1pPr marL="0" indent="0" algn="ctr">
              <a:spcBef>
                <a:spcPts val="0"/>
              </a:spcBef>
              <a:spcAft>
                <a:spcPts val="0"/>
              </a:spcAft>
              <a:buNone/>
              <a:defRPr lang="fr-FR" sz="1400" b="0" i="0" dirty="0" smtClean="0">
                <a:solidFill>
                  <a:schemeClr val="tx1"/>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dirty="0"/>
              <a:t>Cliquez pour modifier les styles du texte du masque</a:t>
            </a:r>
          </a:p>
        </p:txBody>
      </p:sp>
      <p:sp>
        <p:nvSpPr>
          <p:cNvPr id="51" name="Espace réservé du contenu 20"/>
          <p:cNvSpPr>
            <a:spLocks noGrp="1"/>
          </p:cNvSpPr>
          <p:nvPr>
            <p:ph sz="quarter" idx="21"/>
          </p:nvPr>
        </p:nvSpPr>
        <p:spPr>
          <a:xfrm>
            <a:off x="2905615" y="3316908"/>
            <a:ext cx="18600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dirty="0"/>
              <a:t>Cliquez pour modifier les styles du texte du masque</a:t>
            </a:r>
          </a:p>
        </p:txBody>
      </p:sp>
      <p:sp>
        <p:nvSpPr>
          <p:cNvPr id="52" name="Espace réservé du contenu 20"/>
          <p:cNvSpPr>
            <a:spLocks noGrp="1"/>
          </p:cNvSpPr>
          <p:nvPr>
            <p:ph sz="quarter" idx="20"/>
          </p:nvPr>
        </p:nvSpPr>
        <p:spPr>
          <a:xfrm>
            <a:off x="2905615" y="4531973"/>
            <a:ext cx="18600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a:t>Cliquez pour modifier les styles du texte du masque</a:t>
            </a:r>
          </a:p>
        </p:txBody>
      </p:sp>
      <p:sp>
        <p:nvSpPr>
          <p:cNvPr id="37" name="Espace réservé du contenu 20"/>
          <p:cNvSpPr>
            <a:spLocks noGrp="1"/>
          </p:cNvSpPr>
          <p:nvPr>
            <p:ph sz="quarter" idx="19"/>
          </p:nvPr>
        </p:nvSpPr>
        <p:spPr>
          <a:xfrm>
            <a:off x="2906499" y="2115749"/>
            <a:ext cx="1860062" cy="1192212"/>
          </a:xfrm>
          <a:noFill/>
          <a:ln>
            <a:noFill/>
          </a:ln>
        </p:spPr>
        <p:txBody>
          <a:bodyPr lIns="72000" tIns="46800" rIns="72000" bIns="46800" anchor="ctr"/>
          <a:lstStyle>
            <a:lvl1pPr marL="0" indent="0" algn="ctr">
              <a:spcBef>
                <a:spcPts val="0"/>
              </a:spcBef>
              <a:spcAft>
                <a:spcPts val="0"/>
              </a:spcAft>
              <a:buNone/>
              <a:defRPr lang="fr-FR" sz="1400" b="0" i="0" dirty="0" smtClean="0">
                <a:solidFill>
                  <a:srgbClr val="00313F"/>
                </a:solidFill>
                <a:latin typeface="Arial Narrow" pitchFamily="34" charset="0"/>
                <a:cs typeface="Arial Narrow" pitchFamily="34" charset="0"/>
              </a:defRPr>
            </a:lvl1pPr>
            <a:lvl2pPr>
              <a:defRPr lang="fr-FR" dirty="0" smtClean="0"/>
            </a:lvl2pPr>
            <a:lvl3pPr>
              <a:defRPr lang="fr-FR" dirty="0" smtClean="0"/>
            </a:lvl3pPr>
            <a:lvl4pPr>
              <a:defRPr lang="fr-FR" dirty="0" smtClean="0"/>
            </a:lvl4pPr>
            <a:lvl5pPr>
              <a:defRPr lang="fr-FR" dirty="0"/>
            </a:lvl5pPr>
          </a:lstStyle>
          <a:p>
            <a:pPr lvl="0"/>
            <a:r>
              <a:rPr lang="fr-FR" dirty="0"/>
              <a:t>Cliquez pour modifier les styles du texte du masque</a:t>
            </a:r>
          </a:p>
        </p:txBody>
      </p:sp>
      <p:sp>
        <p:nvSpPr>
          <p:cNvPr id="28" name="Espace réservé de la date 8"/>
          <p:cNvSpPr>
            <a:spLocks noGrp="1"/>
          </p:cNvSpPr>
          <p:nvPr>
            <p:ph type="dt" sz="half" idx="27"/>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30" name="Espace réservé du pied de page 9"/>
          <p:cNvSpPr>
            <a:spLocks noGrp="1"/>
          </p:cNvSpPr>
          <p:nvPr>
            <p:ph type="ftr" sz="quarter" idx="28"/>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34" name="Espace réservé du numéro de diapositive 10"/>
          <p:cNvSpPr>
            <a:spLocks noGrp="1"/>
          </p:cNvSpPr>
          <p:nvPr>
            <p:ph type="sldNum" sz="quarter" idx="29"/>
          </p:nvPr>
        </p:nvSpPr>
        <p:spPr/>
        <p:txBody>
          <a:bodyPr/>
          <a:lstStyle>
            <a:lvl1pPr>
              <a:defRPr/>
            </a:lvl1pPr>
          </a:lstStyle>
          <a:p>
            <a:pPr>
              <a:defRPr/>
            </a:pPr>
            <a:r>
              <a:rPr lang="fr-FR">
                <a:solidFill>
                  <a:srgbClr val="E60028"/>
                </a:solidFill>
              </a:rPr>
              <a:t>P.</a:t>
            </a:r>
            <a:fld id="{59F1E6E1-B615-4930-BCE5-0DBB6ABBF2DB}"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75980771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1239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7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44304565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1547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7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04808335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1751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57851577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05060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91161080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2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97128011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11548215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98730401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730039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890" y="5190537"/>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7959"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12748542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oints ">
    <p:spTree>
      <p:nvGrpSpPr>
        <p:cNvPr id="1" name=""/>
        <p:cNvGrpSpPr/>
        <p:nvPr/>
      </p:nvGrpSpPr>
      <p:grpSpPr>
        <a:xfrm>
          <a:off x="0" y="0"/>
          <a:ext cx="0" cy="0"/>
          <a:chOff x="0" y="0"/>
          <a:chExt cx="0" cy="0"/>
        </a:xfrm>
      </p:grpSpPr>
      <p:sp>
        <p:nvSpPr>
          <p:cNvPr id="9" name="AutoShape 3"/>
          <p:cNvSpPr>
            <a:spLocks noChangeArrowheads="1"/>
          </p:cNvSpPr>
          <p:nvPr/>
        </p:nvSpPr>
        <p:spPr bwMode="auto">
          <a:xfrm>
            <a:off x="1155847" y="1366842"/>
            <a:ext cx="1763184" cy="1419225"/>
          </a:xfrm>
          <a:prstGeom prst="rightArrow">
            <a:avLst>
              <a:gd name="adj1" fmla="val 100000"/>
              <a:gd name="adj2" fmla="val 18340"/>
            </a:avLst>
          </a:prstGeom>
          <a:solidFill>
            <a:schemeClr val="accent4"/>
          </a:solidFill>
          <a:ln w="9525">
            <a:solidFill>
              <a:schemeClr val="tx1">
                <a:alpha val="79999"/>
              </a:schemeClr>
            </a:solidFill>
            <a:miter lim="800000"/>
            <a:headEnd/>
            <a:tailEnd/>
          </a:ln>
        </p:spPr>
        <p:txBody>
          <a:bodyPr wrap="none" lIns="95779" tIns="47890" rIns="95779" bIns="47890" anchor="ctr"/>
          <a:lstStyle/>
          <a:p>
            <a:pPr algn="ctr" eaLnBrk="0" hangingPunct="0">
              <a:defRPr/>
            </a:pPr>
            <a:endParaRPr lang="en-US" sz="1400" b="0">
              <a:solidFill>
                <a:srgbClr val="FFFFFF"/>
              </a:solidFill>
              <a:latin typeface="Arial Narrow" pitchFamily="34" charset="0"/>
              <a:ea typeface="ＭＳ Ｐゴシック" pitchFamily="34" charset="-128"/>
              <a:cs typeface="American Typewriter Condensed" charset="0"/>
            </a:endParaRPr>
          </a:p>
        </p:txBody>
      </p:sp>
      <p:sp>
        <p:nvSpPr>
          <p:cNvPr id="10" name="AutoShape 4"/>
          <p:cNvSpPr>
            <a:spLocks noChangeArrowheads="1"/>
          </p:cNvSpPr>
          <p:nvPr/>
        </p:nvSpPr>
        <p:spPr bwMode="auto">
          <a:xfrm>
            <a:off x="1155847" y="3008315"/>
            <a:ext cx="1763184" cy="1419225"/>
          </a:xfrm>
          <a:prstGeom prst="rightArrow">
            <a:avLst>
              <a:gd name="adj1" fmla="val 100000"/>
              <a:gd name="adj2" fmla="val 18340"/>
            </a:avLst>
          </a:prstGeom>
          <a:solidFill>
            <a:schemeClr val="accent4"/>
          </a:solidFill>
          <a:ln w="9525">
            <a:solidFill>
              <a:schemeClr val="tx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2" name="AutoShape 5"/>
          <p:cNvSpPr>
            <a:spLocks noChangeArrowheads="1"/>
          </p:cNvSpPr>
          <p:nvPr/>
        </p:nvSpPr>
        <p:spPr bwMode="auto">
          <a:xfrm>
            <a:off x="1155847" y="4664344"/>
            <a:ext cx="1763184" cy="1419225"/>
          </a:xfrm>
          <a:prstGeom prst="rightArrow">
            <a:avLst>
              <a:gd name="adj1" fmla="val 100000"/>
              <a:gd name="adj2" fmla="val 18340"/>
            </a:avLst>
          </a:prstGeom>
          <a:solidFill>
            <a:schemeClr val="accent4"/>
          </a:solidFill>
          <a:ln w="9525">
            <a:solidFill>
              <a:schemeClr val="tx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3" name="Oval 6"/>
          <p:cNvSpPr>
            <a:spLocks noChangeArrowheads="1"/>
          </p:cNvSpPr>
          <p:nvPr/>
        </p:nvSpPr>
        <p:spPr bwMode="auto">
          <a:xfrm>
            <a:off x="961122" y="4502150"/>
            <a:ext cx="383118" cy="292100"/>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1600" b="0" dirty="0">
                <a:solidFill>
                  <a:srgbClr val="FFFFFF"/>
                </a:solidFill>
                <a:latin typeface="Arial Narrow" pitchFamily="34" charset="0"/>
                <a:ea typeface="ＭＳ Ｐゴシック" pitchFamily="34" charset="-128"/>
                <a:cs typeface="Arial Narrow"/>
              </a:rPr>
              <a:t>3</a:t>
            </a:r>
          </a:p>
        </p:txBody>
      </p:sp>
      <p:sp>
        <p:nvSpPr>
          <p:cNvPr id="14" name="Oval 7"/>
          <p:cNvSpPr>
            <a:spLocks noChangeArrowheads="1"/>
          </p:cNvSpPr>
          <p:nvPr/>
        </p:nvSpPr>
        <p:spPr bwMode="auto">
          <a:xfrm>
            <a:off x="973816" y="2840038"/>
            <a:ext cx="383118" cy="292100"/>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1600" b="0" dirty="0">
                <a:solidFill>
                  <a:srgbClr val="FFFFFF"/>
                </a:solidFill>
                <a:latin typeface="Arial Narrow" pitchFamily="34" charset="0"/>
                <a:ea typeface="ＭＳ Ｐゴシック" pitchFamily="34" charset="-128"/>
                <a:cs typeface="Arial Narrow"/>
              </a:rPr>
              <a:t>2</a:t>
            </a:r>
          </a:p>
        </p:txBody>
      </p:sp>
      <p:sp>
        <p:nvSpPr>
          <p:cNvPr id="15" name="Oval 8"/>
          <p:cNvSpPr>
            <a:spLocks noChangeArrowheads="1"/>
          </p:cNvSpPr>
          <p:nvPr/>
        </p:nvSpPr>
        <p:spPr bwMode="auto">
          <a:xfrm>
            <a:off x="961122" y="1196975"/>
            <a:ext cx="383118" cy="292100"/>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1600" b="0" dirty="0">
                <a:solidFill>
                  <a:srgbClr val="FFFFFF"/>
                </a:solidFill>
                <a:latin typeface="Arial Narrow" pitchFamily="34" charset="0"/>
                <a:ea typeface="ＭＳ Ｐゴシック" pitchFamily="34" charset="-128"/>
                <a:cs typeface="Arial Narrow"/>
              </a:rPr>
              <a:t>1</a:t>
            </a:r>
          </a:p>
        </p:txBody>
      </p:sp>
      <p:sp>
        <p:nvSpPr>
          <p:cNvPr id="16" name="ZoneTexte 31"/>
          <p:cNvSpPr txBox="1">
            <a:spLocks noChangeArrowheads="1"/>
          </p:cNvSpPr>
          <p:nvPr/>
        </p:nvSpPr>
        <p:spPr bwMode="auto">
          <a:xfrm>
            <a:off x="10900201" y="6299200"/>
            <a:ext cx="443648" cy="292388"/>
          </a:xfrm>
          <a:prstGeom prst="rect">
            <a:avLst/>
          </a:prstGeom>
          <a:noFill/>
          <a:ln>
            <a:noFill/>
          </a:ln>
          <a:extLst/>
        </p:spPr>
        <p:txBody>
          <a:bodyPr wrap="none">
            <a:spAutoFit/>
          </a:bodyPr>
          <a:lstStyle>
            <a:lvl1pPr eaLnBrk="0" hangingPunct="0">
              <a:defRPr sz="1300">
                <a:solidFill>
                  <a:schemeClr val="tx1"/>
                </a:solidFill>
                <a:latin typeface="Arial" charset="0"/>
                <a:ea typeface="ＭＳ Ｐゴシック" charset="0"/>
                <a:cs typeface="ＭＳ Ｐゴシック" charset="0"/>
              </a:defRPr>
            </a:lvl1pPr>
            <a:lvl2pPr marL="742950" indent="-285750" eaLnBrk="0" hangingPunct="0">
              <a:defRPr sz="1300">
                <a:solidFill>
                  <a:schemeClr val="tx1"/>
                </a:solidFill>
                <a:latin typeface="Arial" charset="0"/>
                <a:ea typeface="ＭＳ Ｐゴシック" charset="0"/>
              </a:defRPr>
            </a:lvl2pPr>
            <a:lvl3pPr marL="1143000" indent="-228600" eaLnBrk="0" hangingPunct="0">
              <a:defRPr sz="1300">
                <a:solidFill>
                  <a:schemeClr val="tx1"/>
                </a:solidFill>
                <a:latin typeface="Arial" charset="0"/>
                <a:ea typeface="ＭＳ Ｐゴシック" charset="0"/>
              </a:defRPr>
            </a:lvl3pPr>
            <a:lvl4pPr marL="1600200" indent="-228600" eaLnBrk="0" hangingPunct="0">
              <a:defRPr sz="1300">
                <a:solidFill>
                  <a:schemeClr val="tx1"/>
                </a:solidFill>
                <a:latin typeface="Arial" charset="0"/>
                <a:ea typeface="ＭＳ Ｐゴシック" charset="0"/>
              </a:defRPr>
            </a:lvl4pPr>
            <a:lvl5pPr marL="2057400" indent="-228600" eaLnBrk="0" hangingPunct="0">
              <a:defRPr sz="1300">
                <a:solidFill>
                  <a:schemeClr val="tx1"/>
                </a:solidFill>
                <a:latin typeface="Arial" charset="0"/>
                <a:ea typeface="ＭＳ Ｐゴシック" charset="0"/>
              </a:defRPr>
            </a:lvl5pPr>
            <a:lvl6pPr marL="2514600" indent="-228600" eaLnBrk="0" fontAlgn="base" hangingPunct="0">
              <a:spcBef>
                <a:spcPct val="0"/>
              </a:spcBef>
              <a:spcAft>
                <a:spcPct val="0"/>
              </a:spcAft>
              <a:defRPr sz="1300">
                <a:solidFill>
                  <a:schemeClr val="tx1"/>
                </a:solidFill>
                <a:latin typeface="Arial" charset="0"/>
                <a:ea typeface="ＭＳ Ｐゴシック" charset="0"/>
              </a:defRPr>
            </a:lvl6pPr>
            <a:lvl7pPr marL="2971800" indent="-228600" eaLnBrk="0" fontAlgn="base" hangingPunct="0">
              <a:spcBef>
                <a:spcPct val="0"/>
              </a:spcBef>
              <a:spcAft>
                <a:spcPct val="0"/>
              </a:spcAft>
              <a:defRPr sz="1300">
                <a:solidFill>
                  <a:schemeClr val="tx1"/>
                </a:solidFill>
                <a:latin typeface="Arial" charset="0"/>
                <a:ea typeface="ＭＳ Ｐゴシック" charset="0"/>
              </a:defRPr>
            </a:lvl7pPr>
            <a:lvl8pPr marL="3429000" indent="-228600" eaLnBrk="0" fontAlgn="base" hangingPunct="0">
              <a:spcBef>
                <a:spcPct val="0"/>
              </a:spcBef>
              <a:spcAft>
                <a:spcPct val="0"/>
              </a:spcAft>
              <a:defRPr sz="1300">
                <a:solidFill>
                  <a:schemeClr val="tx1"/>
                </a:solidFill>
                <a:latin typeface="Arial" charset="0"/>
                <a:ea typeface="ＭＳ Ｐゴシック" charset="0"/>
              </a:defRPr>
            </a:lvl8pPr>
            <a:lvl9pPr marL="3886200" indent="-228600" eaLnBrk="0" fontAlgn="base" hangingPunct="0">
              <a:spcBef>
                <a:spcPct val="0"/>
              </a:spcBef>
              <a:spcAft>
                <a:spcPct val="0"/>
              </a:spcAft>
              <a:defRPr sz="1300">
                <a:solidFill>
                  <a:schemeClr val="tx1"/>
                </a:solidFill>
                <a:latin typeface="Arial" charset="0"/>
                <a:ea typeface="ＭＳ Ｐゴシック" charset="0"/>
              </a:defRPr>
            </a:lvl9pPr>
          </a:lstStyle>
          <a:p>
            <a:pPr algn="ctr" eaLnBrk="1" hangingPunct="1">
              <a:defRPr/>
            </a:pPr>
            <a:r>
              <a:rPr lang="fr-FR" sz="1300" b="0">
                <a:solidFill>
                  <a:srgbClr val="FFFFFF"/>
                </a:solidFill>
                <a:latin typeface="Arial Narrow" pitchFamily="34" charset="0"/>
              </a:rPr>
              <a:t>F.M.</a:t>
            </a:r>
          </a:p>
        </p:txBody>
      </p:sp>
      <p:sp>
        <p:nvSpPr>
          <p:cNvPr id="11" name="Espace réservé du texte 10"/>
          <p:cNvSpPr>
            <a:spLocks noGrp="1"/>
          </p:cNvSpPr>
          <p:nvPr>
            <p:ph type="body" sz="quarter" idx="15"/>
          </p:nvPr>
        </p:nvSpPr>
        <p:spPr>
          <a:xfrm>
            <a:off x="1132987" y="1362690"/>
            <a:ext cx="1612704" cy="1417744"/>
          </a:xfrm>
        </p:spPr>
        <p:txBody>
          <a:bodyPr anchor="ctr"/>
          <a:lstStyle>
            <a:lvl1pPr marL="0" indent="0" algn="ctr">
              <a:buNone/>
              <a:defRPr sz="16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20" name="Espace réservé du texte 10"/>
          <p:cNvSpPr>
            <a:spLocks noGrp="1"/>
          </p:cNvSpPr>
          <p:nvPr>
            <p:ph type="body" sz="quarter" idx="16"/>
          </p:nvPr>
        </p:nvSpPr>
        <p:spPr>
          <a:xfrm>
            <a:off x="1132987" y="3019928"/>
            <a:ext cx="1612704" cy="1417744"/>
          </a:xfrm>
        </p:spPr>
        <p:txBody>
          <a:bodyPr anchor="ctr"/>
          <a:lstStyle>
            <a:lvl1pPr marL="0" indent="0" algn="ctr">
              <a:buNone/>
              <a:defRPr sz="14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22" name="Espace réservé du texte 10"/>
          <p:cNvSpPr>
            <a:spLocks noGrp="1"/>
          </p:cNvSpPr>
          <p:nvPr>
            <p:ph type="body" sz="quarter" idx="17"/>
          </p:nvPr>
        </p:nvSpPr>
        <p:spPr>
          <a:xfrm>
            <a:off x="1132987" y="4675552"/>
            <a:ext cx="1612704" cy="1417744"/>
          </a:xfrm>
        </p:spPr>
        <p:txBody>
          <a:bodyPr anchor="ctr"/>
          <a:lstStyle>
            <a:lvl1pPr marL="0" indent="0" algn="ctr">
              <a:buNone/>
              <a:defRPr sz="14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39" name="Espace réservé du contenu 13"/>
          <p:cNvSpPr>
            <a:spLocks noGrp="1"/>
          </p:cNvSpPr>
          <p:nvPr>
            <p:ph sz="quarter" idx="21"/>
          </p:nvPr>
        </p:nvSpPr>
        <p:spPr>
          <a:xfrm>
            <a:off x="3023659" y="1350340"/>
            <a:ext cx="8013342" cy="143058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0" name="Espace réservé du contenu 13"/>
          <p:cNvSpPr>
            <a:spLocks noGrp="1"/>
          </p:cNvSpPr>
          <p:nvPr>
            <p:ph sz="quarter" idx="22"/>
          </p:nvPr>
        </p:nvSpPr>
        <p:spPr>
          <a:xfrm>
            <a:off x="3023659" y="2996952"/>
            <a:ext cx="8013342" cy="143058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1" name="Espace réservé du contenu 13"/>
          <p:cNvSpPr>
            <a:spLocks noGrp="1"/>
          </p:cNvSpPr>
          <p:nvPr>
            <p:ph sz="quarter" idx="23"/>
          </p:nvPr>
        </p:nvSpPr>
        <p:spPr>
          <a:xfrm>
            <a:off x="3023659" y="4662708"/>
            <a:ext cx="8013342" cy="143058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7" name="Espace réservé de la date 8"/>
          <p:cNvSpPr>
            <a:spLocks noGrp="1"/>
          </p:cNvSpPr>
          <p:nvPr>
            <p:ph type="dt" sz="half" idx="24"/>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8" name="Espace réservé du pied de page 9"/>
          <p:cNvSpPr>
            <a:spLocks noGrp="1"/>
          </p:cNvSpPr>
          <p:nvPr>
            <p:ph type="ftr" sz="quarter" idx="25"/>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19" name="Espace réservé du numéro de diapositive 11"/>
          <p:cNvSpPr>
            <a:spLocks noGrp="1"/>
          </p:cNvSpPr>
          <p:nvPr>
            <p:ph type="sldNum" sz="quarter" idx="26"/>
          </p:nvPr>
        </p:nvSpPr>
        <p:spPr/>
        <p:txBody>
          <a:bodyPr/>
          <a:lstStyle>
            <a:lvl1pPr>
              <a:defRPr/>
            </a:lvl1pPr>
          </a:lstStyle>
          <a:p>
            <a:pPr>
              <a:defRPr/>
            </a:pPr>
            <a:r>
              <a:rPr lang="fr-FR">
                <a:solidFill>
                  <a:srgbClr val="E60028"/>
                </a:solidFill>
              </a:rPr>
              <a:t>P.</a:t>
            </a:r>
            <a:fld id="{508B32A9-14F8-40C7-A9F8-4388564BA93A}"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176972313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21"/>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331928551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161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185680556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263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06305075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366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44"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593431775"/>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673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44"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4478992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980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44"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60943067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185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44438491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71927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76777801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1991"/>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65"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505370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ocess Comparison">
    <p:spTree>
      <p:nvGrpSpPr>
        <p:cNvPr id="1" name=""/>
        <p:cNvGrpSpPr/>
        <p:nvPr/>
      </p:nvGrpSpPr>
      <p:grpSpPr>
        <a:xfrm>
          <a:off x="0" y="0"/>
          <a:ext cx="0" cy="0"/>
          <a:chOff x="0" y="0"/>
          <a:chExt cx="0" cy="0"/>
        </a:xfrm>
      </p:grpSpPr>
      <p:sp>
        <p:nvSpPr>
          <p:cNvPr id="20" name="AutoShape 5"/>
          <p:cNvSpPr>
            <a:spLocks noChangeArrowheads="1"/>
          </p:cNvSpPr>
          <p:nvPr userDrawn="1"/>
        </p:nvSpPr>
        <p:spPr bwMode="auto">
          <a:xfrm rot="5400000">
            <a:off x="1583968" y="963613"/>
            <a:ext cx="1095375" cy="2108201"/>
          </a:xfrm>
          <a:prstGeom prst="homePlate">
            <a:avLst>
              <a:gd name="adj" fmla="val 18676"/>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200" b="0">
              <a:solidFill>
                <a:srgbClr val="FFFFFF"/>
              </a:solidFill>
              <a:latin typeface="Arial Narrow" pitchFamily="34" charset="0"/>
              <a:ea typeface="ＭＳ Ｐゴシック" pitchFamily="34" charset="-128"/>
              <a:cs typeface="American Typewriter Condensed" charset="0"/>
            </a:endParaRPr>
          </a:p>
        </p:txBody>
      </p:sp>
      <p:sp>
        <p:nvSpPr>
          <p:cNvPr id="21" name="AutoShape 6"/>
          <p:cNvSpPr>
            <a:spLocks noChangeArrowheads="1"/>
          </p:cNvSpPr>
          <p:nvPr/>
        </p:nvSpPr>
        <p:spPr bwMode="auto">
          <a:xfrm rot="5400000">
            <a:off x="1567128" y="1845472"/>
            <a:ext cx="1128712"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2" name="AutoShape 7"/>
          <p:cNvSpPr>
            <a:spLocks noChangeArrowheads="1"/>
          </p:cNvSpPr>
          <p:nvPr/>
        </p:nvSpPr>
        <p:spPr bwMode="auto">
          <a:xfrm rot="5400000">
            <a:off x="1568092" y="2763845"/>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3" name="AutoShape 11"/>
          <p:cNvSpPr>
            <a:spLocks noChangeArrowheads="1"/>
          </p:cNvSpPr>
          <p:nvPr/>
        </p:nvSpPr>
        <p:spPr bwMode="auto">
          <a:xfrm rot="5400000">
            <a:off x="1568092" y="3679828"/>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4" name="AutoShape 13"/>
          <p:cNvSpPr>
            <a:spLocks noChangeArrowheads="1"/>
          </p:cNvSpPr>
          <p:nvPr/>
        </p:nvSpPr>
        <p:spPr bwMode="auto">
          <a:xfrm rot="5400000">
            <a:off x="1568092" y="4597535"/>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5" name="Line 15"/>
          <p:cNvSpPr>
            <a:spLocks noChangeShapeType="1"/>
          </p:cNvSpPr>
          <p:nvPr/>
        </p:nvSpPr>
        <p:spPr bwMode="auto">
          <a:xfrm>
            <a:off x="3513815" y="1424257"/>
            <a:ext cx="3450169" cy="1587"/>
          </a:xfrm>
          <a:prstGeom prst="line">
            <a:avLst/>
          </a:prstGeom>
          <a:noFill/>
          <a:ln w="25400">
            <a:solidFill>
              <a:schemeClr val="tx1"/>
            </a:solidFill>
            <a:round/>
            <a:headEnd/>
            <a:tailEnd/>
          </a:ln>
        </p:spPr>
        <p:txBody>
          <a:bodyPr wrap="none" anchor="ctr"/>
          <a:lstStyle/>
          <a:p>
            <a:endParaRPr lang="fr-FR" sz="1800" b="0">
              <a:latin typeface="Arial"/>
              <a:ea typeface="ＭＳ Ｐゴシック" pitchFamily="34" charset="-128"/>
              <a:cs typeface="Arial"/>
            </a:endParaRPr>
          </a:p>
        </p:txBody>
      </p:sp>
      <p:sp>
        <p:nvSpPr>
          <p:cNvPr id="26" name="Line 22"/>
          <p:cNvSpPr>
            <a:spLocks noChangeShapeType="1"/>
          </p:cNvSpPr>
          <p:nvPr/>
        </p:nvSpPr>
        <p:spPr bwMode="auto">
          <a:xfrm>
            <a:off x="7325933" y="1424257"/>
            <a:ext cx="3450169" cy="1587"/>
          </a:xfrm>
          <a:prstGeom prst="line">
            <a:avLst/>
          </a:prstGeom>
          <a:noFill/>
          <a:ln w="25400">
            <a:solidFill>
              <a:schemeClr val="tx1"/>
            </a:solidFill>
            <a:round/>
            <a:headEnd/>
            <a:tailEnd/>
          </a:ln>
        </p:spPr>
        <p:txBody>
          <a:bodyPr wrap="none" anchor="ctr"/>
          <a:lstStyle/>
          <a:p>
            <a:endParaRPr lang="fr-FR" sz="1800" b="0">
              <a:latin typeface="Arial"/>
              <a:ea typeface="ＭＳ Ｐゴシック" pitchFamily="34" charset="-128"/>
              <a:cs typeface="Arial"/>
            </a:endParaRPr>
          </a:p>
        </p:txBody>
      </p:sp>
      <p:sp>
        <p:nvSpPr>
          <p:cNvPr id="31" name="Espace réservé du texte 29"/>
          <p:cNvSpPr>
            <a:spLocks noGrp="1"/>
          </p:cNvSpPr>
          <p:nvPr>
            <p:ph type="body" sz="quarter" idx="17"/>
          </p:nvPr>
        </p:nvSpPr>
        <p:spPr>
          <a:xfrm>
            <a:off x="1090362" y="1507849"/>
            <a:ext cx="2078181" cy="792163"/>
          </a:xfrm>
          <a:noFill/>
          <a:ln w="0">
            <a:noFill/>
          </a:ln>
          <a:effectLst/>
        </p:spPr>
        <p:txBody>
          <a:bodyPr lIns="36000" tIns="46800" rIns="36000" bIns="46800" anchor="ctr"/>
          <a:lstStyle>
            <a:lvl1pPr marL="0" indent="0" algn="ctr">
              <a:buNone/>
              <a:defRPr lang="fr-FR" sz="1200" b="0" i="0" dirty="0" smtClean="0">
                <a:solidFill>
                  <a:schemeClr val="bg1"/>
                </a:solidFill>
                <a:latin typeface="Arial Narrow" pitchFamily="34" charset="0"/>
                <a:ea typeface="+mn-ea"/>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2" name="Espace réservé du texte 29"/>
          <p:cNvSpPr>
            <a:spLocks noGrp="1"/>
          </p:cNvSpPr>
          <p:nvPr>
            <p:ph type="body" sz="quarter" idx="18"/>
          </p:nvPr>
        </p:nvSpPr>
        <p:spPr>
          <a:xfrm>
            <a:off x="1090362" y="245220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3" name="Espace réservé du texte 29"/>
          <p:cNvSpPr>
            <a:spLocks noGrp="1"/>
          </p:cNvSpPr>
          <p:nvPr>
            <p:ph type="body" sz="quarter" idx="19"/>
          </p:nvPr>
        </p:nvSpPr>
        <p:spPr>
          <a:xfrm>
            <a:off x="1090362" y="339602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4" name="Espace réservé du texte 29"/>
          <p:cNvSpPr>
            <a:spLocks noGrp="1"/>
          </p:cNvSpPr>
          <p:nvPr>
            <p:ph type="body" sz="quarter" idx="20"/>
          </p:nvPr>
        </p:nvSpPr>
        <p:spPr>
          <a:xfrm>
            <a:off x="1090362" y="434037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5" name="Espace réservé du texte 29"/>
          <p:cNvSpPr>
            <a:spLocks noGrp="1"/>
          </p:cNvSpPr>
          <p:nvPr>
            <p:ph type="body" sz="quarter" idx="21"/>
          </p:nvPr>
        </p:nvSpPr>
        <p:spPr>
          <a:xfrm>
            <a:off x="1090362" y="5284459"/>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9" name="Espace réservé du texte 37"/>
          <p:cNvSpPr>
            <a:spLocks noGrp="1"/>
          </p:cNvSpPr>
          <p:nvPr>
            <p:ph type="body" sz="quarter" idx="22"/>
          </p:nvPr>
        </p:nvSpPr>
        <p:spPr>
          <a:xfrm>
            <a:off x="3525893" y="145011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0000"/>
                </a:solidFill>
                <a:latin typeface="Arial Narrow" pitchFamily="34" charset="0"/>
                <a:cs typeface="Arial Narrow" pitchFamily="34" charset="0"/>
              </a:defRPr>
            </a:lvl1pPr>
          </a:lstStyle>
          <a:p>
            <a:pPr lvl="0"/>
            <a:r>
              <a:rPr lang="fr-FR" dirty="0"/>
              <a:t>Cliquez pour modifier les styles du texte du masque</a:t>
            </a:r>
          </a:p>
        </p:txBody>
      </p:sp>
      <p:sp>
        <p:nvSpPr>
          <p:cNvPr id="40" name="Espace réservé du texte 37"/>
          <p:cNvSpPr>
            <a:spLocks noGrp="1"/>
          </p:cNvSpPr>
          <p:nvPr>
            <p:ph type="body" sz="quarter" idx="23"/>
          </p:nvPr>
        </p:nvSpPr>
        <p:spPr>
          <a:xfrm>
            <a:off x="3525893" y="242534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1" name="Espace réservé du texte 37"/>
          <p:cNvSpPr>
            <a:spLocks noGrp="1"/>
          </p:cNvSpPr>
          <p:nvPr>
            <p:ph type="body" sz="quarter" idx="24"/>
          </p:nvPr>
        </p:nvSpPr>
        <p:spPr>
          <a:xfrm>
            <a:off x="3525893" y="340057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2" name="Espace réservé du texte 37"/>
          <p:cNvSpPr>
            <a:spLocks noGrp="1"/>
          </p:cNvSpPr>
          <p:nvPr>
            <p:ph type="body" sz="quarter" idx="25"/>
          </p:nvPr>
        </p:nvSpPr>
        <p:spPr>
          <a:xfrm>
            <a:off x="3525893" y="437580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3" name="Espace réservé du texte 37"/>
          <p:cNvSpPr>
            <a:spLocks noGrp="1"/>
          </p:cNvSpPr>
          <p:nvPr>
            <p:ph type="body" sz="quarter" idx="26"/>
          </p:nvPr>
        </p:nvSpPr>
        <p:spPr>
          <a:xfrm>
            <a:off x="3525893" y="5351033"/>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4" name="Espace réservé du texte 37"/>
          <p:cNvSpPr>
            <a:spLocks noGrp="1"/>
          </p:cNvSpPr>
          <p:nvPr>
            <p:ph type="body" sz="quarter" idx="27"/>
          </p:nvPr>
        </p:nvSpPr>
        <p:spPr>
          <a:xfrm>
            <a:off x="7335973" y="145011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0000"/>
                </a:solidFill>
                <a:latin typeface="Arial Narrow" pitchFamily="34" charset="0"/>
                <a:cs typeface="Arial Narrow" pitchFamily="34" charset="0"/>
              </a:defRPr>
            </a:lvl1pPr>
          </a:lstStyle>
          <a:p>
            <a:pPr lvl="0"/>
            <a:r>
              <a:rPr lang="fr-FR"/>
              <a:t>Cliquez pour modifier les styles du texte du masque</a:t>
            </a:r>
          </a:p>
        </p:txBody>
      </p:sp>
      <p:sp>
        <p:nvSpPr>
          <p:cNvPr id="45" name="Espace réservé du texte 37"/>
          <p:cNvSpPr>
            <a:spLocks noGrp="1"/>
          </p:cNvSpPr>
          <p:nvPr>
            <p:ph type="body" sz="quarter" idx="28"/>
          </p:nvPr>
        </p:nvSpPr>
        <p:spPr>
          <a:xfrm>
            <a:off x="7335973" y="242534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6" name="Espace réservé du texte 37"/>
          <p:cNvSpPr>
            <a:spLocks noGrp="1"/>
          </p:cNvSpPr>
          <p:nvPr>
            <p:ph type="body" sz="quarter" idx="29"/>
          </p:nvPr>
        </p:nvSpPr>
        <p:spPr>
          <a:xfrm>
            <a:off x="7335973" y="340057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7" name="Espace réservé du texte 37"/>
          <p:cNvSpPr>
            <a:spLocks noGrp="1"/>
          </p:cNvSpPr>
          <p:nvPr>
            <p:ph type="body" sz="quarter" idx="30"/>
          </p:nvPr>
        </p:nvSpPr>
        <p:spPr>
          <a:xfrm>
            <a:off x="7335973" y="437580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8" name="Espace réservé du texte 37"/>
          <p:cNvSpPr>
            <a:spLocks noGrp="1"/>
          </p:cNvSpPr>
          <p:nvPr>
            <p:ph type="body" sz="quarter" idx="31"/>
          </p:nvPr>
        </p:nvSpPr>
        <p:spPr>
          <a:xfrm>
            <a:off x="7335973" y="5351033"/>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51" name="Espace réservé du texte 7"/>
          <p:cNvSpPr>
            <a:spLocks noGrp="1"/>
          </p:cNvSpPr>
          <p:nvPr>
            <p:ph type="body" sz="quarter" idx="32"/>
          </p:nvPr>
        </p:nvSpPr>
        <p:spPr>
          <a:xfrm>
            <a:off x="3526721" y="1113094"/>
            <a:ext cx="3456353" cy="288131"/>
          </a:xfrm>
        </p:spPr>
        <p:txBody>
          <a:bodyPr anchor="b"/>
          <a:lstStyle>
            <a:lvl1pPr marL="0" indent="0">
              <a:buNone/>
              <a:defRPr sz="1400" b="0" i="0">
                <a:solidFill>
                  <a:srgbClr val="000000"/>
                </a:solidFill>
                <a:latin typeface="Arial Narrow" pitchFamily="34" charset="0"/>
                <a:cs typeface="Arial Narrow" pitchFamily="34" charset="0"/>
              </a:defRPr>
            </a:lvl1pPr>
            <a:lvl2pPr marL="295267" indent="0">
              <a:buNone/>
              <a:defRPr/>
            </a:lvl2pPr>
          </a:lstStyle>
          <a:p>
            <a:pPr lvl="0"/>
            <a:r>
              <a:rPr lang="fr-FR" dirty="0"/>
              <a:t>Cliquez pour modifier les styles du texte du masque</a:t>
            </a:r>
          </a:p>
        </p:txBody>
      </p:sp>
      <p:sp>
        <p:nvSpPr>
          <p:cNvPr id="52" name="Espace réservé du texte 7"/>
          <p:cNvSpPr>
            <a:spLocks noGrp="1"/>
          </p:cNvSpPr>
          <p:nvPr>
            <p:ph type="body" sz="quarter" idx="33"/>
          </p:nvPr>
        </p:nvSpPr>
        <p:spPr>
          <a:xfrm>
            <a:off x="7336827" y="1113094"/>
            <a:ext cx="3456353" cy="288131"/>
          </a:xfrm>
        </p:spPr>
        <p:txBody>
          <a:bodyPr anchor="b"/>
          <a:lstStyle>
            <a:lvl1pPr marL="0" indent="0" algn="r">
              <a:buNone/>
              <a:defRPr sz="1400" b="0" i="0">
                <a:solidFill>
                  <a:srgbClr val="000000"/>
                </a:solidFill>
                <a:latin typeface="Arial Narrow" pitchFamily="34" charset="0"/>
                <a:cs typeface="Arial Narrow" pitchFamily="34" charset="0"/>
              </a:defRPr>
            </a:lvl1pPr>
            <a:lvl2pPr marL="295267" indent="0">
              <a:buNone/>
              <a:defRPr/>
            </a:lvl2pPr>
          </a:lstStyle>
          <a:p>
            <a:pPr lvl="0"/>
            <a:r>
              <a:rPr lang="fr-FR" dirty="0"/>
              <a:t>Cliquez pour modifier les styles du texte du masque</a:t>
            </a:r>
          </a:p>
        </p:txBody>
      </p:sp>
      <p:sp>
        <p:nvSpPr>
          <p:cNvPr id="27" name="Espace réservé de la date 7"/>
          <p:cNvSpPr>
            <a:spLocks noGrp="1"/>
          </p:cNvSpPr>
          <p:nvPr>
            <p:ph type="dt" sz="half" idx="34"/>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8" name="Espace réservé du pied de page 9"/>
          <p:cNvSpPr>
            <a:spLocks noGrp="1"/>
          </p:cNvSpPr>
          <p:nvPr>
            <p:ph type="ftr" sz="quarter" idx="35"/>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9" name="Espace réservé du numéro de diapositive 10"/>
          <p:cNvSpPr>
            <a:spLocks noGrp="1"/>
          </p:cNvSpPr>
          <p:nvPr>
            <p:ph type="sldNum" sz="quarter" idx="36"/>
          </p:nvPr>
        </p:nvSpPr>
        <p:spPr/>
        <p:txBody>
          <a:bodyPr/>
          <a:lstStyle>
            <a:lvl1pPr>
              <a:defRPr/>
            </a:lvl1pPr>
          </a:lstStyle>
          <a:p>
            <a:pPr>
              <a:defRPr/>
            </a:pPr>
            <a:r>
              <a:rPr lang="fr-FR">
                <a:solidFill>
                  <a:srgbClr val="E60028"/>
                </a:solidFill>
              </a:rPr>
              <a:t>P.</a:t>
            </a:r>
            <a:fld id="{A32DF9B0-0302-43C8-B58C-0EB98E446F06}"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240203187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1598641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43711333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959079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a:ln w="9525">
            <a:noFill/>
            <a:miter lim="800000"/>
            <a:headEnd/>
            <a:tailEnd/>
          </a:ln>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lgn="ctr">
              <a:defRPr/>
            </a:pPr>
            <a:endParaRPr lang="fr-FR" sz="1800" b="0"/>
          </a:p>
        </p:txBody>
      </p:sp>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Espace réservé de la date 5"/>
          <p:cNvSpPr>
            <a:spLocks noGrp="1" noChangeArrowheads="1"/>
          </p:cNvSpPr>
          <p:nvPr>
            <p:ph type="dt" sz="half" idx="10"/>
          </p:nvPr>
        </p:nvSpPr>
        <p:spPr bwMode="gray">
          <a:xfrm>
            <a:off x="742951" y="4849815"/>
            <a:ext cx="10706100" cy="479425"/>
          </a:xfrm>
          <a:prstGeom prst="rect">
            <a:avLst/>
          </a:prstGeom>
          <a:ln>
            <a:miter lim="800000"/>
            <a:headEnd/>
            <a:tailEnd/>
          </a:ln>
        </p:spPr>
        <p:txBody>
          <a:bodyPr vert="horz" wrap="square" lIns="0" tIns="0" rIns="0" bIns="0" numCol="1" anchor="b" anchorCtr="0" compatLnSpc="1">
            <a:prstTxWarp prst="textNoShape">
              <a:avLst/>
            </a:prstTxWarp>
          </a:bodyPr>
          <a:lstStyle>
            <a:lvl1pPr>
              <a:defRPr sz="1100">
                <a:latin typeface="Arial" charset="0"/>
                <a:cs typeface="Arial" charset="0"/>
              </a:defRPr>
            </a:lvl1pPr>
          </a:lstStyle>
          <a:p>
            <a:pPr algn="ctr">
              <a:defRPr/>
            </a:pPr>
            <a:r>
              <a:rPr lang="fr-FR" b="0"/>
              <a:t>17/03/2017</a:t>
            </a:r>
            <a:endParaRPr lang="fr-FR" b="0" dirty="0"/>
          </a:p>
        </p:txBody>
      </p:sp>
    </p:spTree>
    <p:extLst>
      <p:ext uri="{BB962C8B-B14F-4D97-AF65-F5344CB8AC3E}">
        <p14:creationId xmlns:p14="http://schemas.microsoft.com/office/powerpoint/2010/main" val="401775190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350AAE15-7F1C-4F97-96ED-CD6D7EA33CC6}"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72559639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A4D6F009-B4FC-49D4-8D8C-96F2551CBAA1}"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88400904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21C30A06-908E-4232-B424-E134C7BA84F3}"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303803358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7"/>
          <p:cNvSpPr>
            <a:spLocks noGrp="1" noChangeArrowheads="1"/>
          </p:cNvSpPr>
          <p:nvPr>
            <p:ph type="sldNum" sz="quarter" idx="10"/>
          </p:nvPr>
        </p:nvSpPr>
        <p:spPr>
          <a:ln/>
        </p:spPr>
        <p:txBody>
          <a:bodyPr/>
          <a:lstStyle>
            <a:lvl1pPr>
              <a:defRPr/>
            </a:lvl1pPr>
          </a:lstStyle>
          <a:p>
            <a:pPr>
              <a:defRPr/>
            </a:pPr>
            <a:r>
              <a:rPr lang="fr-FR"/>
              <a:t>P.</a:t>
            </a:r>
            <a:fld id="{E3C5FB32-67DB-4349-B3B1-045856CB8D01}" type="slidenum">
              <a:rPr lang="fr-FR"/>
              <a:pPr>
                <a:defRPr/>
              </a:pPr>
              <a:t>‹N°›</a:t>
            </a:fld>
            <a:endParaRPr lang="fr-FR"/>
          </a:p>
        </p:txBody>
      </p:sp>
      <p:sp>
        <p:nvSpPr>
          <p:cNvPr id="8"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17208467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7"/>
          <p:cNvSpPr>
            <a:spLocks noGrp="1" noChangeArrowheads="1"/>
          </p:cNvSpPr>
          <p:nvPr>
            <p:ph type="sldNum" sz="quarter" idx="10"/>
          </p:nvPr>
        </p:nvSpPr>
        <p:spPr>
          <a:ln/>
        </p:spPr>
        <p:txBody>
          <a:bodyPr/>
          <a:lstStyle>
            <a:lvl1pPr>
              <a:defRPr/>
            </a:lvl1pPr>
          </a:lstStyle>
          <a:p>
            <a:pPr>
              <a:defRPr/>
            </a:pPr>
            <a:r>
              <a:rPr lang="fr-FR"/>
              <a:t>P.</a:t>
            </a:r>
            <a:fld id="{25B88129-62F1-4B21-85CB-6D5411151565}" type="slidenum">
              <a:rPr lang="fr-FR"/>
              <a:pPr>
                <a:defRPr/>
              </a:pPr>
              <a:t>‹N°›</a:t>
            </a:fld>
            <a:endParaRPr lang="fr-FR"/>
          </a:p>
        </p:txBody>
      </p:sp>
      <p:sp>
        <p:nvSpPr>
          <p:cNvPr id="4"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3345072063"/>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fr-FR"/>
              <a:t>P.</a:t>
            </a:r>
            <a:fld id="{B374639A-D395-4C9A-B251-AD1957CECC18}" type="slidenum">
              <a:rPr lang="fr-FR"/>
              <a:pPr>
                <a:defRPr/>
              </a:pPr>
              <a:t>‹N°›</a:t>
            </a:fld>
            <a:endParaRPr lang="fr-FR"/>
          </a:p>
        </p:txBody>
      </p:sp>
      <p:sp>
        <p:nvSpPr>
          <p:cNvPr id="3"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2160846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rocess Comparison">
    <p:spTree>
      <p:nvGrpSpPr>
        <p:cNvPr id="1" name=""/>
        <p:cNvGrpSpPr/>
        <p:nvPr/>
      </p:nvGrpSpPr>
      <p:grpSpPr>
        <a:xfrm>
          <a:off x="0" y="0"/>
          <a:ext cx="0" cy="0"/>
          <a:chOff x="0" y="0"/>
          <a:chExt cx="0" cy="0"/>
        </a:xfrm>
      </p:grpSpPr>
      <p:sp>
        <p:nvSpPr>
          <p:cNvPr id="20" name="AutoShape 5"/>
          <p:cNvSpPr>
            <a:spLocks noChangeArrowheads="1"/>
          </p:cNvSpPr>
          <p:nvPr userDrawn="1"/>
        </p:nvSpPr>
        <p:spPr bwMode="auto">
          <a:xfrm rot="5400000">
            <a:off x="1583968" y="963613"/>
            <a:ext cx="1095375" cy="2108201"/>
          </a:xfrm>
          <a:prstGeom prst="homePlate">
            <a:avLst>
              <a:gd name="adj" fmla="val 18676"/>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200" b="0">
              <a:solidFill>
                <a:srgbClr val="FFFFFF"/>
              </a:solidFill>
              <a:latin typeface="Arial Narrow" pitchFamily="34" charset="0"/>
              <a:ea typeface="ＭＳ Ｐゴシック" pitchFamily="34" charset="-128"/>
              <a:cs typeface="American Typewriter Condensed" charset="0"/>
            </a:endParaRPr>
          </a:p>
        </p:txBody>
      </p:sp>
      <p:sp>
        <p:nvSpPr>
          <p:cNvPr id="21" name="AutoShape 6"/>
          <p:cNvSpPr>
            <a:spLocks noChangeArrowheads="1"/>
          </p:cNvSpPr>
          <p:nvPr/>
        </p:nvSpPr>
        <p:spPr bwMode="auto">
          <a:xfrm rot="5400000">
            <a:off x="1567128" y="1845472"/>
            <a:ext cx="1128712"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2" name="AutoShape 7"/>
          <p:cNvSpPr>
            <a:spLocks noChangeArrowheads="1"/>
          </p:cNvSpPr>
          <p:nvPr/>
        </p:nvSpPr>
        <p:spPr bwMode="auto">
          <a:xfrm rot="5400000">
            <a:off x="1568092" y="2763845"/>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3" name="AutoShape 11"/>
          <p:cNvSpPr>
            <a:spLocks noChangeArrowheads="1"/>
          </p:cNvSpPr>
          <p:nvPr/>
        </p:nvSpPr>
        <p:spPr bwMode="auto">
          <a:xfrm rot="5400000">
            <a:off x="1568092" y="3679828"/>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4" name="AutoShape 13"/>
          <p:cNvSpPr>
            <a:spLocks noChangeArrowheads="1"/>
          </p:cNvSpPr>
          <p:nvPr/>
        </p:nvSpPr>
        <p:spPr bwMode="auto">
          <a:xfrm rot="5400000">
            <a:off x="1568092" y="4597535"/>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25" name="Line 15"/>
          <p:cNvSpPr>
            <a:spLocks noChangeShapeType="1"/>
          </p:cNvSpPr>
          <p:nvPr/>
        </p:nvSpPr>
        <p:spPr bwMode="auto">
          <a:xfrm>
            <a:off x="3513815" y="1424257"/>
            <a:ext cx="3450169" cy="1587"/>
          </a:xfrm>
          <a:prstGeom prst="line">
            <a:avLst/>
          </a:prstGeom>
          <a:noFill/>
          <a:ln w="25400">
            <a:solidFill>
              <a:schemeClr val="tx1"/>
            </a:solidFill>
            <a:round/>
            <a:headEnd/>
            <a:tailEnd/>
          </a:ln>
        </p:spPr>
        <p:txBody>
          <a:bodyPr wrap="none" anchor="ctr"/>
          <a:lstStyle/>
          <a:p>
            <a:endParaRPr lang="fr-FR" sz="1800" b="0">
              <a:latin typeface="Arial"/>
              <a:ea typeface="ＭＳ Ｐゴシック" pitchFamily="34" charset="-128"/>
              <a:cs typeface="Arial"/>
            </a:endParaRPr>
          </a:p>
        </p:txBody>
      </p:sp>
      <p:sp>
        <p:nvSpPr>
          <p:cNvPr id="26" name="Line 22"/>
          <p:cNvSpPr>
            <a:spLocks noChangeShapeType="1"/>
          </p:cNvSpPr>
          <p:nvPr/>
        </p:nvSpPr>
        <p:spPr bwMode="auto">
          <a:xfrm>
            <a:off x="7325933" y="1424257"/>
            <a:ext cx="3450169" cy="1587"/>
          </a:xfrm>
          <a:prstGeom prst="line">
            <a:avLst/>
          </a:prstGeom>
          <a:noFill/>
          <a:ln w="25400">
            <a:solidFill>
              <a:schemeClr val="tx1"/>
            </a:solidFill>
            <a:round/>
            <a:headEnd/>
            <a:tailEnd/>
          </a:ln>
        </p:spPr>
        <p:txBody>
          <a:bodyPr wrap="none" anchor="ctr"/>
          <a:lstStyle/>
          <a:p>
            <a:endParaRPr lang="fr-FR" sz="1800" b="0">
              <a:latin typeface="Arial"/>
              <a:ea typeface="ＭＳ Ｐゴシック" pitchFamily="34" charset="-128"/>
              <a:cs typeface="Arial"/>
            </a:endParaRPr>
          </a:p>
        </p:txBody>
      </p:sp>
      <p:sp>
        <p:nvSpPr>
          <p:cNvPr id="31" name="Espace réservé du texte 29"/>
          <p:cNvSpPr>
            <a:spLocks noGrp="1"/>
          </p:cNvSpPr>
          <p:nvPr>
            <p:ph type="body" sz="quarter" idx="17"/>
          </p:nvPr>
        </p:nvSpPr>
        <p:spPr>
          <a:xfrm>
            <a:off x="1090362" y="1507849"/>
            <a:ext cx="2078181" cy="792163"/>
          </a:xfrm>
          <a:noFill/>
          <a:ln w="0">
            <a:noFill/>
          </a:ln>
          <a:effectLst/>
        </p:spPr>
        <p:txBody>
          <a:bodyPr lIns="36000" tIns="46800" rIns="36000" bIns="46800" anchor="ctr"/>
          <a:lstStyle>
            <a:lvl1pPr marL="0" indent="0" algn="ctr">
              <a:buNone/>
              <a:defRPr lang="fr-FR" sz="1200" b="0" i="0" dirty="0" smtClean="0">
                <a:solidFill>
                  <a:schemeClr val="bg1"/>
                </a:solidFill>
                <a:latin typeface="Arial Narrow" pitchFamily="34" charset="0"/>
                <a:ea typeface="+mn-ea"/>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2" name="Espace réservé du texte 29"/>
          <p:cNvSpPr>
            <a:spLocks noGrp="1"/>
          </p:cNvSpPr>
          <p:nvPr>
            <p:ph type="body" sz="quarter" idx="18"/>
          </p:nvPr>
        </p:nvSpPr>
        <p:spPr>
          <a:xfrm>
            <a:off x="1090362" y="245220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3" name="Espace réservé du texte 29"/>
          <p:cNvSpPr>
            <a:spLocks noGrp="1"/>
          </p:cNvSpPr>
          <p:nvPr>
            <p:ph type="body" sz="quarter" idx="19"/>
          </p:nvPr>
        </p:nvSpPr>
        <p:spPr>
          <a:xfrm>
            <a:off x="1090362" y="339602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4" name="Espace réservé du texte 29"/>
          <p:cNvSpPr>
            <a:spLocks noGrp="1"/>
          </p:cNvSpPr>
          <p:nvPr>
            <p:ph type="body" sz="quarter" idx="20"/>
          </p:nvPr>
        </p:nvSpPr>
        <p:spPr>
          <a:xfrm>
            <a:off x="1090362" y="4340376"/>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5" name="Espace réservé du texte 29"/>
          <p:cNvSpPr>
            <a:spLocks noGrp="1"/>
          </p:cNvSpPr>
          <p:nvPr>
            <p:ph type="body" sz="quarter" idx="21"/>
          </p:nvPr>
        </p:nvSpPr>
        <p:spPr>
          <a:xfrm>
            <a:off x="1090362" y="5284459"/>
            <a:ext cx="2078181"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9" name="Espace réservé du texte 37"/>
          <p:cNvSpPr>
            <a:spLocks noGrp="1"/>
          </p:cNvSpPr>
          <p:nvPr>
            <p:ph type="body" sz="quarter" idx="22"/>
          </p:nvPr>
        </p:nvSpPr>
        <p:spPr>
          <a:xfrm>
            <a:off x="3525893" y="145011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0000"/>
                </a:solidFill>
                <a:latin typeface="Arial Narrow" pitchFamily="34" charset="0"/>
                <a:cs typeface="Arial Narrow" pitchFamily="34" charset="0"/>
              </a:defRPr>
            </a:lvl1pPr>
          </a:lstStyle>
          <a:p>
            <a:pPr lvl="0"/>
            <a:r>
              <a:rPr lang="fr-FR" dirty="0"/>
              <a:t>Cliquez pour modifier les styles du texte du masque</a:t>
            </a:r>
          </a:p>
        </p:txBody>
      </p:sp>
      <p:sp>
        <p:nvSpPr>
          <p:cNvPr id="40" name="Espace réservé du texte 37"/>
          <p:cNvSpPr>
            <a:spLocks noGrp="1"/>
          </p:cNvSpPr>
          <p:nvPr>
            <p:ph type="body" sz="quarter" idx="23"/>
          </p:nvPr>
        </p:nvSpPr>
        <p:spPr>
          <a:xfrm>
            <a:off x="3525893" y="242534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1" name="Espace réservé du texte 37"/>
          <p:cNvSpPr>
            <a:spLocks noGrp="1"/>
          </p:cNvSpPr>
          <p:nvPr>
            <p:ph type="body" sz="quarter" idx="24"/>
          </p:nvPr>
        </p:nvSpPr>
        <p:spPr>
          <a:xfrm>
            <a:off x="3525893" y="340057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2" name="Espace réservé du texte 37"/>
          <p:cNvSpPr>
            <a:spLocks noGrp="1"/>
          </p:cNvSpPr>
          <p:nvPr>
            <p:ph type="body" sz="quarter" idx="25"/>
          </p:nvPr>
        </p:nvSpPr>
        <p:spPr>
          <a:xfrm>
            <a:off x="3525893" y="437580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3" name="Espace réservé du texte 37"/>
          <p:cNvSpPr>
            <a:spLocks noGrp="1"/>
          </p:cNvSpPr>
          <p:nvPr>
            <p:ph type="body" sz="quarter" idx="26"/>
          </p:nvPr>
        </p:nvSpPr>
        <p:spPr>
          <a:xfrm>
            <a:off x="3525893" y="5351033"/>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4" name="Espace réservé du texte 37"/>
          <p:cNvSpPr>
            <a:spLocks noGrp="1"/>
          </p:cNvSpPr>
          <p:nvPr>
            <p:ph type="body" sz="quarter" idx="27"/>
          </p:nvPr>
        </p:nvSpPr>
        <p:spPr>
          <a:xfrm>
            <a:off x="7335973" y="145011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0000"/>
                </a:solidFill>
                <a:latin typeface="Arial Narrow" pitchFamily="34" charset="0"/>
                <a:cs typeface="Arial Narrow" pitchFamily="34" charset="0"/>
              </a:defRPr>
            </a:lvl1pPr>
          </a:lstStyle>
          <a:p>
            <a:pPr lvl="0"/>
            <a:r>
              <a:rPr lang="fr-FR"/>
              <a:t>Cliquez pour modifier les styles du texte du masque</a:t>
            </a:r>
          </a:p>
        </p:txBody>
      </p:sp>
      <p:sp>
        <p:nvSpPr>
          <p:cNvPr id="45" name="Espace réservé du texte 37"/>
          <p:cNvSpPr>
            <a:spLocks noGrp="1"/>
          </p:cNvSpPr>
          <p:nvPr>
            <p:ph type="body" sz="quarter" idx="28"/>
          </p:nvPr>
        </p:nvSpPr>
        <p:spPr>
          <a:xfrm>
            <a:off x="7335973" y="242534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6" name="Espace réservé du texte 37"/>
          <p:cNvSpPr>
            <a:spLocks noGrp="1"/>
          </p:cNvSpPr>
          <p:nvPr>
            <p:ph type="body" sz="quarter" idx="29"/>
          </p:nvPr>
        </p:nvSpPr>
        <p:spPr>
          <a:xfrm>
            <a:off x="7335973" y="340057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7" name="Espace réservé du texte 37"/>
          <p:cNvSpPr>
            <a:spLocks noGrp="1"/>
          </p:cNvSpPr>
          <p:nvPr>
            <p:ph type="body" sz="quarter" idx="30"/>
          </p:nvPr>
        </p:nvSpPr>
        <p:spPr>
          <a:xfrm>
            <a:off x="7335973" y="4375802"/>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8" name="Espace réservé du texte 37"/>
          <p:cNvSpPr>
            <a:spLocks noGrp="1"/>
          </p:cNvSpPr>
          <p:nvPr>
            <p:ph type="body" sz="quarter" idx="31"/>
          </p:nvPr>
        </p:nvSpPr>
        <p:spPr>
          <a:xfrm>
            <a:off x="7335973" y="5351033"/>
            <a:ext cx="3457177" cy="863600"/>
          </a:xfrm>
        </p:spPr>
        <p:txBody>
          <a:bodyPr lIns="36000" rIns="36000"/>
          <a:lstStyle>
            <a:lvl1pPr marL="219600" indent="-219600">
              <a:spcBef>
                <a:spcPts val="0"/>
              </a:spcBef>
              <a:spcAft>
                <a:spcPts val="0"/>
              </a:spcAft>
              <a:buClr>
                <a:schemeClr val="bg2"/>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51" name="Espace réservé du texte 7"/>
          <p:cNvSpPr>
            <a:spLocks noGrp="1"/>
          </p:cNvSpPr>
          <p:nvPr>
            <p:ph type="body" sz="quarter" idx="32"/>
          </p:nvPr>
        </p:nvSpPr>
        <p:spPr>
          <a:xfrm>
            <a:off x="3526721" y="1113094"/>
            <a:ext cx="3456353" cy="288131"/>
          </a:xfrm>
        </p:spPr>
        <p:txBody>
          <a:bodyPr anchor="b"/>
          <a:lstStyle>
            <a:lvl1pPr marL="0" indent="0">
              <a:buNone/>
              <a:defRPr sz="1400" b="0" i="0">
                <a:solidFill>
                  <a:srgbClr val="000000"/>
                </a:solidFill>
                <a:latin typeface="Arial Narrow" pitchFamily="34" charset="0"/>
                <a:cs typeface="Arial Narrow" pitchFamily="34" charset="0"/>
              </a:defRPr>
            </a:lvl1pPr>
            <a:lvl2pPr marL="295267" indent="0">
              <a:buNone/>
              <a:defRPr/>
            </a:lvl2pPr>
          </a:lstStyle>
          <a:p>
            <a:pPr lvl="0"/>
            <a:r>
              <a:rPr lang="fr-FR" dirty="0"/>
              <a:t>Cliquez pour modifier les styles du texte du masque</a:t>
            </a:r>
          </a:p>
        </p:txBody>
      </p:sp>
      <p:sp>
        <p:nvSpPr>
          <p:cNvPr id="52" name="Espace réservé du texte 7"/>
          <p:cNvSpPr>
            <a:spLocks noGrp="1"/>
          </p:cNvSpPr>
          <p:nvPr>
            <p:ph type="body" sz="quarter" idx="33"/>
          </p:nvPr>
        </p:nvSpPr>
        <p:spPr>
          <a:xfrm>
            <a:off x="7336827" y="1113094"/>
            <a:ext cx="3456353" cy="288131"/>
          </a:xfrm>
        </p:spPr>
        <p:txBody>
          <a:bodyPr anchor="b"/>
          <a:lstStyle>
            <a:lvl1pPr marL="0" indent="0" algn="r">
              <a:buNone/>
              <a:defRPr sz="1400" b="0" i="0">
                <a:solidFill>
                  <a:srgbClr val="000000"/>
                </a:solidFill>
                <a:latin typeface="Arial Narrow" pitchFamily="34" charset="0"/>
                <a:cs typeface="Arial Narrow" pitchFamily="34" charset="0"/>
              </a:defRPr>
            </a:lvl1pPr>
            <a:lvl2pPr marL="295267" indent="0">
              <a:buNone/>
              <a:defRPr/>
            </a:lvl2pPr>
          </a:lstStyle>
          <a:p>
            <a:pPr lvl="0"/>
            <a:r>
              <a:rPr lang="fr-FR" dirty="0"/>
              <a:t>Cliquez pour modifier les styles du texte du masque</a:t>
            </a:r>
          </a:p>
        </p:txBody>
      </p:sp>
      <p:sp>
        <p:nvSpPr>
          <p:cNvPr id="27" name="Espace réservé de la date 7"/>
          <p:cNvSpPr>
            <a:spLocks noGrp="1"/>
          </p:cNvSpPr>
          <p:nvPr>
            <p:ph type="dt" sz="half" idx="34"/>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8" name="Espace réservé du pied de page 9"/>
          <p:cNvSpPr>
            <a:spLocks noGrp="1"/>
          </p:cNvSpPr>
          <p:nvPr>
            <p:ph type="ftr" sz="quarter" idx="35"/>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9" name="Espace réservé du numéro de diapositive 10"/>
          <p:cNvSpPr>
            <a:spLocks noGrp="1"/>
          </p:cNvSpPr>
          <p:nvPr>
            <p:ph type="sldNum" sz="quarter" idx="36"/>
          </p:nvPr>
        </p:nvSpPr>
        <p:spPr/>
        <p:txBody>
          <a:bodyPr/>
          <a:lstStyle>
            <a:lvl1pPr>
              <a:defRPr/>
            </a:lvl1pPr>
          </a:lstStyle>
          <a:p>
            <a:pPr>
              <a:defRPr/>
            </a:pPr>
            <a:r>
              <a:rPr lang="fr-FR">
                <a:solidFill>
                  <a:srgbClr val="E60028"/>
                </a:solidFill>
              </a:rPr>
              <a:t>P.</a:t>
            </a:r>
            <a:fld id="{8D1D6BC3-4736-41BE-9509-2A017779E66A}"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109154285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F7111CE3-640D-45AD-AEB6-A8CA2FDAF682}"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410951308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58F3494C-F9A9-4C61-945E-1D25EAA63086}"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201818589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66A43FAB-1E53-464D-9848-4CB5673B2428}"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145157044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4D46F3B4-3B83-47B9-AE1E-516C2BE5EEFA}"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a:t>CRM des Directions Centrales</a:t>
            </a:r>
          </a:p>
        </p:txBody>
      </p:sp>
    </p:spTree>
    <p:extLst>
      <p:ext uri="{BB962C8B-B14F-4D97-AF65-F5344CB8AC3E}">
        <p14:creationId xmlns:p14="http://schemas.microsoft.com/office/powerpoint/2010/main" val="93488036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4014" y="5190723"/>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8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265131749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107"/>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79489411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696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324117844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798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0421981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900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960"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19488942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4003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960"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11034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cess Description H">
    <p:spTree>
      <p:nvGrpSpPr>
        <p:cNvPr id="1" name=""/>
        <p:cNvGrpSpPr/>
        <p:nvPr/>
      </p:nvGrpSpPr>
      <p:grpSpPr>
        <a:xfrm>
          <a:off x="0" y="0"/>
          <a:ext cx="0" cy="0"/>
          <a:chOff x="0" y="0"/>
          <a:chExt cx="0" cy="0"/>
        </a:xfrm>
      </p:grpSpPr>
      <p:grpSp>
        <p:nvGrpSpPr>
          <p:cNvPr id="2" name="Grouper 22"/>
          <p:cNvGrpSpPr>
            <a:grpSpLocks/>
          </p:cNvGrpSpPr>
          <p:nvPr/>
        </p:nvGrpSpPr>
        <p:grpSpPr bwMode="auto">
          <a:xfrm>
            <a:off x="2018346" y="1412881"/>
            <a:ext cx="8448431" cy="1712913"/>
            <a:chOff x="1640632" y="1412776"/>
            <a:chExt cx="6864297" cy="1712912"/>
          </a:xfrm>
          <a:solidFill>
            <a:schemeClr val="accent4"/>
          </a:solidFill>
        </p:grpSpPr>
        <p:sp>
          <p:nvSpPr>
            <p:cNvPr id="14" name="AutoShape 5"/>
            <p:cNvSpPr>
              <a:spLocks noChangeArrowheads="1"/>
            </p:cNvSpPr>
            <p:nvPr/>
          </p:nvSpPr>
          <p:spPr bwMode="auto">
            <a:xfrm>
              <a:off x="1640632" y="1412776"/>
              <a:ext cx="1574304" cy="1712912"/>
            </a:xfrm>
            <a:prstGeom prst="homePlate">
              <a:avLst>
                <a:gd name="adj" fmla="val 18676"/>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5" name="AutoShape 6"/>
            <p:cNvSpPr>
              <a:spLocks noChangeArrowheads="1"/>
            </p:cNvSpPr>
            <p:nvPr/>
          </p:nvSpPr>
          <p:spPr bwMode="auto">
            <a:xfrm>
              <a:off x="2929372" y="1412776"/>
              <a:ext cx="1622219"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6" name="AutoShape 7"/>
            <p:cNvSpPr>
              <a:spLocks noChangeArrowheads="1"/>
            </p:cNvSpPr>
            <p:nvPr/>
          </p:nvSpPr>
          <p:spPr bwMode="auto">
            <a:xfrm>
              <a:off x="4249433"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7" name="AutoShape 11"/>
            <p:cNvSpPr>
              <a:spLocks noChangeArrowheads="1"/>
            </p:cNvSpPr>
            <p:nvPr/>
          </p:nvSpPr>
          <p:spPr bwMode="auto">
            <a:xfrm>
              <a:off x="5567212"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8" name="AutoShape 13"/>
            <p:cNvSpPr>
              <a:spLocks noChangeArrowheads="1"/>
            </p:cNvSpPr>
            <p:nvPr/>
          </p:nvSpPr>
          <p:spPr bwMode="auto">
            <a:xfrm>
              <a:off x="6884993"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gr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37" name="Espace réservé du texte 29"/>
          <p:cNvSpPr>
            <a:spLocks noGrp="1"/>
          </p:cNvSpPr>
          <p:nvPr>
            <p:ph type="body" sz="quarter" idx="17"/>
          </p:nvPr>
        </p:nvSpPr>
        <p:spPr>
          <a:xfrm>
            <a:off x="8489031"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8" name="Espace réservé du texte 29"/>
          <p:cNvSpPr>
            <a:spLocks noGrp="1"/>
          </p:cNvSpPr>
          <p:nvPr>
            <p:ph type="body" sz="quarter" idx="18"/>
          </p:nvPr>
        </p:nvSpPr>
        <p:spPr>
          <a:xfrm>
            <a:off x="6871621"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49" name="Espace réservé du texte 29"/>
          <p:cNvSpPr>
            <a:spLocks noGrp="1"/>
          </p:cNvSpPr>
          <p:nvPr>
            <p:ph type="body" sz="quarter" idx="19"/>
          </p:nvPr>
        </p:nvSpPr>
        <p:spPr>
          <a:xfrm>
            <a:off x="5254212"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0" name="Espace réservé du texte 29"/>
          <p:cNvSpPr>
            <a:spLocks noGrp="1"/>
          </p:cNvSpPr>
          <p:nvPr>
            <p:ph type="body" sz="quarter" idx="20"/>
          </p:nvPr>
        </p:nvSpPr>
        <p:spPr>
          <a:xfrm>
            <a:off x="3636804"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1" name="Espace réservé du texte 29"/>
          <p:cNvSpPr>
            <a:spLocks noGrp="1"/>
          </p:cNvSpPr>
          <p:nvPr>
            <p:ph type="body" sz="quarter" idx="21"/>
          </p:nvPr>
        </p:nvSpPr>
        <p:spPr>
          <a:xfrm>
            <a:off x="2019324"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2" name="Espace réservé du texte 29"/>
          <p:cNvSpPr>
            <a:spLocks noGrp="1"/>
          </p:cNvSpPr>
          <p:nvPr>
            <p:ph type="body" sz="quarter" idx="22"/>
          </p:nvPr>
        </p:nvSpPr>
        <p:spPr>
          <a:xfrm>
            <a:off x="8932025"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3" name="Espace réservé du texte 29"/>
          <p:cNvSpPr>
            <a:spLocks noGrp="1"/>
          </p:cNvSpPr>
          <p:nvPr>
            <p:ph type="body" sz="quarter" idx="23"/>
          </p:nvPr>
        </p:nvSpPr>
        <p:spPr>
          <a:xfrm>
            <a:off x="7314601"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4" name="Espace réservé du texte 29"/>
          <p:cNvSpPr>
            <a:spLocks noGrp="1"/>
          </p:cNvSpPr>
          <p:nvPr>
            <p:ph type="body" sz="quarter" idx="24"/>
          </p:nvPr>
        </p:nvSpPr>
        <p:spPr>
          <a:xfrm>
            <a:off x="5697193"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5" name="Espace réservé du texte 29"/>
          <p:cNvSpPr>
            <a:spLocks noGrp="1"/>
          </p:cNvSpPr>
          <p:nvPr>
            <p:ph type="body" sz="quarter" idx="25"/>
          </p:nvPr>
        </p:nvSpPr>
        <p:spPr>
          <a:xfrm>
            <a:off x="4079785"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6" name="Espace réservé du texte 29"/>
          <p:cNvSpPr>
            <a:spLocks noGrp="1"/>
          </p:cNvSpPr>
          <p:nvPr>
            <p:ph type="body" sz="quarter" idx="26"/>
          </p:nvPr>
        </p:nvSpPr>
        <p:spPr>
          <a:xfrm>
            <a:off x="2285116"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19" name="Espace réservé de la date 7"/>
          <p:cNvSpPr>
            <a:spLocks noGrp="1"/>
          </p:cNvSpPr>
          <p:nvPr>
            <p:ph type="dt" sz="half" idx="27"/>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0" name="Espace réservé du pied de page 9"/>
          <p:cNvSpPr>
            <a:spLocks noGrp="1"/>
          </p:cNvSpPr>
          <p:nvPr>
            <p:ph type="ftr" sz="quarter" idx="28"/>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1" name="Espace réservé du numéro de diapositive 10"/>
          <p:cNvSpPr>
            <a:spLocks noGrp="1"/>
          </p:cNvSpPr>
          <p:nvPr>
            <p:ph type="sldNum" sz="quarter" idx="29"/>
          </p:nvPr>
        </p:nvSpPr>
        <p:spPr/>
        <p:txBody>
          <a:bodyPr/>
          <a:lstStyle>
            <a:lvl1pPr>
              <a:defRPr/>
            </a:lvl1pPr>
          </a:lstStyle>
          <a:p>
            <a:pPr>
              <a:defRPr/>
            </a:pPr>
            <a:r>
              <a:rPr lang="fr-FR">
                <a:solidFill>
                  <a:srgbClr val="E60028"/>
                </a:solidFill>
              </a:rPr>
              <a:t>P.</a:t>
            </a:r>
            <a:fld id="{08C40289-6873-4A1F-9D7F-E8172E65284C}"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291360870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4105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960"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63314061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4208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52"/>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33867006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835752"/>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132809996"/>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77"/>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328908009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91703876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089070587"/>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630977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0"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1" y="6077258"/>
            <a:ext cx="3198519"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874" y="5190479"/>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299"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794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13174287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0"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0"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0" y="4849863"/>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0405763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cess Description H">
    <p:spTree>
      <p:nvGrpSpPr>
        <p:cNvPr id="1" name=""/>
        <p:cNvGrpSpPr/>
        <p:nvPr/>
      </p:nvGrpSpPr>
      <p:grpSpPr>
        <a:xfrm>
          <a:off x="0" y="0"/>
          <a:ext cx="0" cy="0"/>
          <a:chOff x="0" y="0"/>
          <a:chExt cx="0" cy="0"/>
        </a:xfrm>
      </p:grpSpPr>
      <p:grpSp>
        <p:nvGrpSpPr>
          <p:cNvPr id="2" name="Grouper 22"/>
          <p:cNvGrpSpPr>
            <a:grpSpLocks/>
          </p:cNvGrpSpPr>
          <p:nvPr/>
        </p:nvGrpSpPr>
        <p:grpSpPr bwMode="auto">
          <a:xfrm>
            <a:off x="2018346" y="1412881"/>
            <a:ext cx="8448431" cy="1712913"/>
            <a:chOff x="1640632" y="1412776"/>
            <a:chExt cx="6864297" cy="1712912"/>
          </a:xfrm>
          <a:solidFill>
            <a:schemeClr val="accent6"/>
          </a:solidFill>
        </p:grpSpPr>
        <p:sp>
          <p:nvSpPr>
            <p:cNvPr id="14" name="AutoShape 5"/>
            <p:cNvSpPr>
              <a:spLocks noChangeArrowheads="1"/>
            </p:cNvSpPr>
            <p:nvPr/>
          </p:nvSpPr>
          <p:spPr bwMode="auto">
            <a:xfrm>
              <a:off x="1640632" y="1412776"/>
              <a:ext cx="1574304" cy="1712912"/>
            </a:xfrm>
            <a:prstGeom prst="homePlate">
              <a:avLst>
                <a:gd name="adj" fmla="val 18676"/>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5" name="AutoShape 6"/>
            <p:cNvSpPr>
              <a:spLocks noChangeArrowheads="1"/>
            </p:cNvSpPr>
            <p:nvPr/>
          </p:nvSpPr>
          <p:spPr bwMode="auto">
            <a:xfrm>
              <a:off x="2929372" y="1412776"/>
              <a:ext cx="1622219"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6" name="AutoShape 7"/>
            <p:cNvSpPr>
              <a:spLocks noChangeArrowheads="1"/>
            </p:cNvSpPr>
            <p:nvPr/>
          </p:nvSpPr>
          <p:spPr bwMode="auto">
            <a:xfrm>
              <a:off x="4249433"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7" name="AutoShape 11"/>
            <p:cNvSpPr>
              <a:spLocks noChangeArrowheads="1"/>
            </p:cNvSpPr>
            <p:nvPr/>
          </p:nvSpPr>
          <p:spPr bwMode="auto">
            <a:xfrm>
              <a:off x="5567212"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8" name="AutoShape 13"/>
            <p:cNvSpPr>
              <a:spLocks noChangeArrowheads="1"/>
            </p:cNvSpPr>
            <p:nvPr/>
          </p:nvSpPr>
          <p:spPr bwMode="auto">
            <a:xfrm>
              <a:off x="6884993" y="1412776"/>
              <a:ext cx="1619936" cy="1712912"/>
            </a:xfrm>
            <a:prstGeom prst="chevron">
              <a:avLst>
                <a:gd name="adj" fmla="val 18375"/>
              </a:avLst>
            </a:prstGeom>
            <a:grp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gr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37" name="Espace réservé du texte 29"/>
          <p:cNvSpPr>
            <a:spLocks noGrp="1"/>
          </p:cNvSpPr>
          <p:nvPr>
            <p:ph type="body" sz="quarter" idx="17"/>
          </p:nvPr>
        </p:nvSpPr>
        <p:spPr>
          <a:xfrm>
            <a:off x="8489031"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8" name="Espace réservé du texte 29"/>
          <p:cNvSpPr>
            <a:spLocks noGrp="1"/>
          </p:cNvSpPr>
          <p:nvPr>
            <p:ph type="body" sz="quarter" idx="18"/>
          </p:nvPr>
        </p:nvSpPr>
        <p:spPr>
          <a:xfrm>
            <a:off x="6871621"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49" name="Espace réservé du texte 29"/>
          <p:cNvSpPr>
            <a:spLocks noGrp="1"/>
          </p:cNvSpPr>
          <p:nvPr>
            <p:ph type="body" sz="quarter" idx="19"/>
          </p:nvPr>
        </p:nvSpPr>
        <p:spPr>
          <a:xfrm>
            <a:off x="5254212"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0" name="Espace réservé du texte 29"/>
          <p:cNvSpPr>
            <a:spLocks noGrp="1"/>
          </p:cNvSpPr>
          <p:nvPr>
            <p:ph type="body" sz="quarter" idx="20"/>
          </p:nvPr>
        </p:nvSpPr>
        <p:spPr>
          <a:xfrm>
            <a:off x="3636804"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1" name="Espace réservé du texte 29"/>
          <p:cNvSpPr>
            <a:spLocks noGrp="1"/>
          </p:cNvSpPr>
          <p:nvPr>
            <p:ph type="body" sz="quarter" idx="21"/>
          </p:nvPr>
        </p:nvSpPr>
        <p:spPr>
          <a:xfrm>
            <a:off x="2019324" y="3248980"/>
            <a:ext cx="1634953" cy="2844316"/>
          </a:xfrm>
          <a:noFill/>
          <a:ln w="0">
            <a:noFill/>
          </a:ln>
          <a:effectLst/>
        </p:spPr>
        <p:txBody>
          <a:bodyPr lIns="36000" tIns="46800" rIns="36000" bIns="46800"/>
          <a:lstStyle>
            <a:lvl1pPr marL="140400" indent="-140400" algn="l">
              <a:buClr>
                <a:schemeClr val="bg2"/>
              </a:buClr>
              <a:buFont typeface="Wingdings" charset="2"/>
              <a:buChar char="§"/>
              <a:defRPr sz="1400" b="0" i="0">
                <a:solidFill>
                  <a:srgbClr val="00313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2" name="Espace réservé du texte 29"/>
          <p:cNvSpPr>
            <a:spLocks noGrp="1"/>
          </p:cNvSpPr>
          <p:nvPr>
            <p:ph type="body" sz="quarter" idx="22"/>
          </p:nvPr>
        </p:nvSpPr>
        <p:spPr>
          <a:xfrm>
            <a:off x="8932025"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3" name="Espace réservé du texte 29"/>
          <p:cNvSpPr>
            <a:spLocks noGrp="1"/>
          </p:cNvSpPr>
          <p:nvPr>
            <p:ph type="body" sz="quarter" idx="23"/>
          </p:nvPr>
        </p:nvSpPr>
        <p:spPr>
          <a:xfrm>
            <a:off x="7314601"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4" name="Espace réservé du texte 29"/>
          <p:cNvSpPr>
            <a:spLocks noGrp="1"/>
          </p:cNvSpPr>
          <p:nvPr>
            <p:ph type="body" sz="quarter" idx="24"/>
          </p:nvPr>
        </p:nvSpPr>
        <p:spPr>
          <a:xfrm>
            <a:off x="5697193"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5" name="Espace réservé du texte 29"/>
          <p:cNvSpPr>
            <a:spLocks noGrp="1"/>
          </p:cNvSpPr>
          <p:nvPr>
            <p:ph type="body" sz="quarter" idx="25"/>
          </p:nvPr>
        </p:nvSpPr>
        <p:spPr>
          <a:xfrm>
            <a:off x="4079785"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56" name="Espace réservé du texte 29"/>
          <p:cNvSpPr>
            <a:spLocks noGrp="1"/>
          </p:cNvSpPr>
          <p:nvPr>
            <p:ph type="body" sz="quarter" idx="26"/>
          </p:nvPr>
        </p:nvSpPr>
        <p:spPr>
          <a:xfrm>
            <a:off x="2285116" y="1891366"/>
            <a:ext cx="1240753" cy="792163"/>
          </a:xfrm>
          <a:noFill/>
          <a:ln w="0">
            <a:noFill/>
          </a:ln>
          <a:effectLst/>
        </p:spPr>
        <p:txBody>
          <a:bodyPr lIns="36000" tIns="46800" rIns="36000" bIns="46800" anchor="ctr"/>
          <a:lstStyle>
            <a:lvl1pPr marL="0" indent="0" algn="ctr">
              <a:buNone/>
              <a:defRPr sz="12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19" name="Espace réservé de la date 7"/>
          <p:cNvSpPr>
            <a:spLocks noGrp="1"/>
          </p:cNvSpPr>
          <p:nvPr>
            <p:ph type="dt" sz="half" idx="27"/>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0" name="Espace réservé du pied de page 9"/>
          <p:cNvSpPr>
            <a:spLocks noGrp="1"/>
          </p:cNvSpPr>
          <p:nvPr>
            <p:ph type="ftr" sz="quarter" idx="28"/>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1" name="Espace réservé du numéro de diapositive 10"/>
          <p:cNvSpPr>
            <a:spLocks noGrp="1"/>
          </p:cNvSpPr>
          <p:nvPr>
            <p:ph type="sldNum" sz="quarter" idx="29"/>
          </p:nvPr>
        </p:nvSpPr>
        <p:spPr/>
        <p:txBody>
          <a:bodyPr/>
          <a:lstStyle>
            <a:lvl1pPr>
              <a:defRPr/>
            </a:lvl1pPr>
          </a:lstStyle>
          <a:p>
            <a:pPr>
              <a:defRPr/>
            </a:pPr>
            <a:r>
              <a:rPr lang="fr-FR">
                <a:solidFill>
                  <a:srgbClr val="E60028"/>
                </a:solidFill>
              </a:rPr>
              <a:t>P.</a:t>
            </a:r>
            <a:fld id="{B168C853-1C05-413C-988F-17DB3990A3D7}"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47682494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5641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101779102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5744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09266489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5846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28"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68821271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5948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28"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61751993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6051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28"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2883083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6153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83528436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2217042"/>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61284282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1933"/>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29"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200743724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219854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Description V">
    <p:spTree>
      <p:nvGrpSpPr>
        <p:cNvPr id="1" name=""/>
        <p:cNvGrpSpPr/>
        <p:nvPr/>
      </p:nvGrpSpPr>
      <p:grpSpPr>
        <a:xfrm>
          <a:off x="0" y="0"/>
          <a:ext cx="0" cy="0"/>
          <a:chOff x="0" y="0"/>
          <a:chExt cx="0" cy="0"/>
        </a:xfrm>
      </p:grpSpPr>
      <p:sp>
        <p:nvSpPr>
          <p:cNvPr id="13" name="AutoShape 5"/>
          <p:cNvSpPr>
            <a:spLocks noChangeArrowheads="1"/>
          </p:cNvSpPr>
          <p:nvPr/>
        </p:nvSpPr>
        <p:spPr bwMode="auto">
          <a:xfrm rot="5400000">
            <a:off x="1670633" y="882654"/>
            <a:ext cx="1095375" cy="2108201"/>
          </a:xfrm>
          <a:prstGeom prst="homePlate">
            <a:avLst>
              <a:gd name="adj" fmla="val 18676"/>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4" name="AutoShape 6"/>
          <p:cNvSpPr>
            <a:spLocks noChangeArrowheads="1"/>
          </p:cNvSpPr>
          <p:nvPr/>
        </p:nvSpPr>
        <p:spPr bwMode="auto">
          <a:xfrm rot="5400000">
            <a:off x="1653964" y="1796260"/>
            <a:ext cx="1128713"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5" name="AutoShape 7"/>
          <p:cNvSpPr>
            <a:spLocks noChangeArrowheads="1"/>
          </p:cNvSpPr>
          <p:nvPr/>
        </p:nvSpPr>
        <p:spPr bwMode="auto">
          <a:xfrm rot="5400000">
            <a:off x="1654758" y="2714628"/>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6" name="AutoShape 11"/>
          <p:cNvSpPr>
            <a:spLocks noChangeArrowheads="1"/>
          </p:cNvSpPr>
          <p:nvPr/>
        </p:nvSpPr>
        <p:spPr bwMode="auto">
          <a:xfrm rot="5400000">
            <a:off x="1654758" y="3630621"/>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7" name="AutoShape 13"/>
          <p:cNvSpPr>
            <a:spLocks noChangeArrowheads="1"/>
          </p:cNvSpPr>
          <p:nvPr/>
        </p:nvSpPr>
        <p:spPr bwMode="auto">
          <a:xfrm rot="5400000">
            <a:off x="1654758" y="4548322"/>
            <a:ext cx="1127125" cy="2108201"/>
          </a:xfrm>
          <a:prstGeom prst="chevron">
            <a:avLst>
              <a:gd name="adj" fmla="val 18375"/>
            </a:avLst>
          </a:prstGeom>
          <a:solidFill>
            <a:schemeClr val="accent6"/>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31" name="Espace réservé du texte 29"/>
          <p:cNvSpPr>
            <a:spLocks noGrp="1"/>
          </p:cNvSpPr>
          <p:nvPr>
            <p:ph type="body" sz="quarter" idx="17"/>
          </p:nvPr>
        </p:nvSpPr>
        <p:spPr>
          <a:xfrm>
            <a:off x="1178991" y="1458524"/>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2" name="Espace réservé du texte 29"/>
          <p:cNvSpPr>
            <a:spLocks noGrp="1"/>
          </p:cNvSpPr>
          <p:nvPr>
            <p:ph type="body" sz="quarter" idx="18"/>
          </p:nvPr>
        </p:nvSpPr>
        <p:spPr>
          <a:xfrm>
            <a:off x="1178991" y="2402877"/>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3" name="Espace réservé du texte 29"/>
          <p:cNvSpPr>
            <a:spLocks noGrp="1"/>
          </p:cNvSpPr>
          <p:nvPr>
            <p:ph type="body" sz="quarter" idx="19"/>
          </p:nvPr>
        </p:nvSpPr>
        <p:spPr>
          <a:xfrm>
            <a:off x="1178991" y="3346691"/>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4" name="Espace réservé du texte 29"/>
          <p:cNvSpPr>
            <a:spLocks noGrp="1"/>
          </p:cNvSpPr>
          <p:nvPr>
            <p:ph type="body" sz="quarter" idx="20"/>
          </p:nvPr>
        </p:nvSpPr>
        <p:spPr>
          <a:xfrm>
            <a:off x="1178991" y="4291047"/>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5" name="Espace réservé du texte 29"/>
          <p:cNvSpPr>
            <a:spLocks noGrp="1"/>
          </p:cNvSpPr>
          <p:nvPr>
            <p:ph type="body" sz="quarter" idx="21"/>
          </p:nvPr>
        </p:nvSpPr>
        <p:spPr>
          <a:xfrm>
            <a:off x="1178991" y="5235130"/>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9" name="Espace réservé du texte 37"/>
          <p:cNvSpPr>
            <a:spLocks noGrp="1"/>
          </p:cNvSpPr>
          <p:nvPr>
            <p:ph type="body" sz="quarter" idx="22"/>
          </p:nvPr>
        </p:nvSpPr>
        <p:spPr>
          <a:xfrm>
            <a:off x="3614500" y="140078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dirty="0"/>
              <a:t>Cliquez pour modifier les styles du texte du masque</a:t>
            </a:r>
          </a:p>
        </p:txBody>
      </p:sp>
      <p:sp>
        <p:nvSpPr>
          <p:cNvPr id="40" name="Espace réservé du texte 37"/>
          <p:cNvSpPr>
            <a:spLocks noGrp="1"/>
          </p:cNvSpPr>
          <p:nvPr>
            <p:ph type="body" sz="quarter" idx="23"/>
          </p:nvPr>
        </p:nvSpPr>
        <p:spPr>
          <a:xfrm>
            <a:off x="3614500" y="237601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dirty="0"/>
              <a:t>Cliquez pour modifier les styles du texte du masque</a:t>
            </a:r>
          </a:p>
        </p:txBody>
      </p:sp>
      <p:sp>
        <p:nvSpPr>
          <p:cNvPr id="41" name="Espace réservé du texte 37"/>
          <p:cNvSpPr>
            <a:spLocks noGrp="1"/>
          </p:cNvSpPr>
          <p:nvPr>
            <p:ph type="body" sz="quarter" idx="24"/>
          </p:nvPr>
        </p:nvSpPr>
        <p:spPr>
          <a:xfrm>
            <a:off x="3614500" y="335124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2" name="Espace réservé du texte 37"/>
          <p:cNvSpPr>
            <a:spLocks noGrp="1"/>
          </p:cNvSpPr>
          <p:nvPr>
            <p:ph type="body" sz="quarter" idx="25"/>
          </p:nvPr>
        </p:nvSpPr>
        <p:spPr>
          <a:xfrm>
            <a:off x="3614500" y="432647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3" name="Espace réservé du texte 37"/>
          <p:cNvSpPr>
            <a:spLocks noGrp="1"/>
          </p:cNvSpPr>
          <p:nvPr>
            <p:ph type="body" sz="quarter" idx="26"/>
          </p:nvPr>
        </p:nvSpPr>
        <p:spPr>
          <a:xfrm>
            <a:off x="3614500" y="5301704"/>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dirty="0"/>
              <a:t>Cliquez et modifiez le titre</a:t>
            </a:r>
          </a:p>
        </p:txBody>
      </p:sp>
      <p:sp>
        <p:nvSpPr>
          <p:cNvPr id="18" name="Espace réservé de la date 7"/>
          <p:cNvSpPr>
            <a:spLocks noGrp="1"/>
          </p:cNvSpPr>
          <p:nvPr>
            <p:ph type="dt" sz="half" idx="27"/>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9" name="Espace réservé du pied de page 9"/>
          <p:cNvSpPr>
            <a:spLocks noGrp="1"/>
          </p:cNvSpPr>
          <p:nvPr>
            <p:ph type="ftr" sz="quarter" idx="28"/>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0" name="Espace réservé du numéro de diapositive 10"/>
          <p:cNvSpPr>
            <a:spLocks noGrp="1"/>
          </p:cNvSpPr>
          <p:nvPr>
            <p:ph type="sldNum" sz="quarter" idx="29"/>
          </p:nvPr>
        </p:nvSpPr>
        <p:spPr/>
        <p:txBody>
          <a:bodyPr/>
          <a:lstStyle>
            <a:lvl1pPr>
              <a:defRPr/>
            </a:lvl1pPr>
          </a:lstStyle>
          <a:p>
            <a:pPr>
              <a:defRPr/>
            </a:pPr>
            <a:r>
              <a:rPr lang="fr-FR">
                <a:solidFill>
                  <a:srgbClr val="E60028"/>
                </a:solidFill>
              </a:rPr>
              <a:t>P.</a:t>
            </a:r>
            <a:fld id="{876A48FC-B872-480C-BA39-1EF8AB90EE15}"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89573069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3973346"/>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1" y="4770330"/>
            <a:ext cx="10706100" cy="324000"/>
          </a:xfrm>
        </p:spPr>
        <p:txBody>
          <a:bodyPr>
            <a:noAutofit/>
          </a:bodyPr>
          <a:lstStyle>
            <a:lvl1pPr marL="0" indent="0" algn="ctr" defTabSz="870875" rtl="0" eaLnBrk="1" latinLnBrk="0" hangingPunct="1">
              <a:spcBef>
                <a:spcPts val="857"/>
              </a:spcBef>
              <a:buClr>
                <a:schemeClr val="tx2"/>
              </a:buClr>
              <a:buSzPct val="90000"/>
              <a:buFont typeface="Wingdings" pitchFamily="2" charset="2"/>
              <a:buNone/>
              <a:defRPr lang="en-GB" sz="1905" b="0" kern="1200" cap="none" baseline="0" dirty="0" smtClean="0">
                <a:solidFill>
                  <a:schemeClr val="tx1"/>
                </a:solidFill>
                <a:latin typeface="Arial" pitchFamily="34" charset="0"/>
                <a:ea typeface="+mn-ea"/>
                <a:cs typeface="Arial" pitchFamily="34" charset="0"/>
              </a:defRPr>
            </a:lvl1pPr>
            <a:lvl2pPr marL="435437" indent="0" algn="ctr">
              <a:buNone/>
              <a:defRPr>
                <a:solidFill>
                  <a:schemeClr val="tx1">
                    <a:tint val="75000"/>
                  </a:schemeClr>
                </a:solidFill>
              </a:defRPr>
            </a:lvl2pPr>
            <a:lvl3pPr marL="870875" indent="0" algn="ctr">
              <a:buNone/>
              <a:defRPr>
                <a:solidFill>
                  <a:schemeClr val="tx1">
                    <a:tint val="75000"/>
                  </a:schemeClr>
                </a:solidFill>
              </a:defRPr>
            </a:lvl3pPr>
            <a:lvl4pPr marL="1306312" indent="0" algn="ctr">
              <a:buNone/>
              <a:defRPr>
                <a:solidFill>
                  <a:schemeClr val="tx1">
                    <a:tint val="75000"/>
                  </a:schemeClr>
                </a:solidFill>
              </a:defRPr>
            </a:lvl4pPr>
            <a:lvl5pPr marL="1741749" indent="0" algn="ctr">
              <a:buNone/>
              <a:defRPr>
                <a:solidFill>
                  <a:schemeClr val="tx1">
                    <a:tint val="75000"/>
                  </a:schemeClr>
                </a:solidFill>
              </a:defRPr>
            </a:lvl5pPr>
            <a:lvl6pPr marL="2177186" indent="0" algn="ctr">
              <a:buNone/>
              <a:defRPr>
                <a:solidFill>
                  <a:schemeClr val="tx1">
                    <a:tint val="75000"/>
                  </a:schemeClr>
                </a:solidFill>
              </a:defRPr>
            </a:lvl6pPr>
            <a:lvl7pPr marL="2612624" indent="0" algn="ctr">
              <a:buNone/>
              <a:defRPr>
                <a:solidFill>
                  <a:schemeClr val="tx1">
                    <a:tint val="75000"/>
                  </a:schemeClr>
                </a:solidFill>
              </a:defRPr>
            </a:lvl7pPr>
            <a:lvl8pPr marL="3048061" indent="0" algn="ctr">
              <a:buNone/>
              <a:defRPr>
                <a:solidFill>
                  <a:schemeClr val="tx1">
                    <a:tint val="75000"/>
                  </a:schemeClr>
                </a:solidFill>
              </a:defRPr>
            </a:lvl8pPr>
            <a:lvl9pPr marL="3483498"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59"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871" y="5190472"/>
            <a:ext cx="2784308" cy="777835"/>
          </a:xfrm>
          <a:prstGeom prst="rect">
            <a:avLst/>
          </a:prstGeom>
          <a:ln>
            <a:noFill/>
            <a:prstDash val="dash"/>
          </a:ln>
        </p:spPr>
        <p:txBody>
          <a:bodyPr anchor="ctr">
            <a:noAutofit/>
          </a:bodyPr>
          <a:lstStyle>
            <a:lvl1pPr marL="0" indent="0" algn="ctr">
              <a:buNone/>
              <a:defRPr sz="857" b="0" i="0" baseline="0">
                <a:latin typeface="Arial" pitchFamily="34" charset="0"/>
              </a:defRPr>
            </a:lvl1pPr>
            <a:lvl2pPr>
              <a:buNone/>
              <a:defRPr/>
            </a:lvl2pPr>
            <a:lvl3pPr>
              <a:buNone/>
              <a:defRPr/>
            </a:lvl3pPr>
            <a:lvl4pPr>
              <a:buNone/>
              <a:defRPr/>
            </a:lvl4pPr>
            <a:lvl5pPr>
              <a:buNone/>
              <a:defRPr/>
            </a:lvl5pPr>
          </a:lstStyle>
          <a:p>
            <a:pPr marL="0" marR="0" lvl="0" indent="0" algn="ctr" defTabSz="870875" eaLnBrk="1" fontAlgn="auto" latinLnBrk="0" hangingPunct="1">
              <a:lnSpc>
                <a:spcPct val="100000"/>
              </a:lnSpc>
              <a:spcBef>
                <a:spcPts val="0"/>
              </a:spcBef>
              <a:spcAft>
                <a:spcPts val="0"/>
              </a:spcAft>
              <a:buClrTx/>
              <a:buSzTx/>
              <a:buFontTx/>
              <a:buNone/>
              <a:tabLst/>
              <a:defRPr/>
            </a:pPr>
            <a:r>
              <a:rPr kumimoji="0" lang="en-US" sz="857"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857" b="0" i="0" u="none" strike="noStrike" kern="0" cap="none" spc="0" normalizeH="0" baseline="0" noProof="0" dirty="0">
                <a:ln>
                  <a:noFill/>
                </a:ln>
                <a:solidFill>
                  <a:sysClr val="windowText" lastClr="000000"/>
                </a:solidFill>
                <a:effectLst/>
                <a:uLnTx/>
                <a:uFillTx/>
                <a:latin typeface="Arial" pitchFamily="34" charset="0"/>
              </a:rPr>
            </a:br>
            <a:r>
              <a:rPr kumimoji="0" lang="en-US" sz="857"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857" b="0" i="0" u="none" strike="noStrike" kern="0" cap="none" spc="0" normalizeH="0" baseline="0" noProof="0" dirty="0">
                <a:ln>
                  <a:noFill/>
                </a:ln>
                <a:solidFill>
                  <a:sysClr val="windowText" lastClr="000000"/>
                </a:solidFill>
                <a:effectLst/>
                <a:uLnTx/>
                <a:uFillTx/>
                <a:latin typeface="Arial" pitchFamily="34" charset="0"/>
              </a:rPr>
            </a:br>
            <a:r>
              <a:rPr kumimoji="0" lang="en-US" sz="857"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857"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3" y="905698"/>
            <a:ext cx="10720698" cy="1053380"/>
          </a:xfrm>
        </p:spPr>
        <p:txBody>
          <a:bodyPr anchor="ctr">
            <a:noAutofit/>
          </a:bodyPr>
          <a:lstStyle>
            <a:lvl1pPr algn="ctr" defTabSz="870875" rtl="0" eaLnBrk="1" fontAlgn="base" latinLnBrk="0" hangingPunct="1">
              <a:lnSpc>
                <a:spcPct val="90000"/>
              </a:lnSpc>
              <a:spcBef>
                <a:spcPct val="0"/>
              </a:spcBef>
              <a:spcAft>
                <a:spcPct val="0"/>
              </a:spcAft>
              <a:buNone/>
              <a:defRPr kumimoji="0" lang="en-GB" sz="3048"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870875"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0"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43" b="0" dirty="0">
              <a:solidFill>
                <a:srgbClr val="FFFFFF"/>
              </a:solidFill>
            </a:endParaRPr>
          </a:p>
        </p:txBody>
      </p:sp>
      <p:sp>
        <p:nvSpPr>
          <p:cNvPr id="12" name="TextBox 11"/>
          <p:cNvSpPr txBox="1"/>
          <p:nvPr userDrawn="1"/>
        </p:nvSpPr>
        <p:spPr>
          <a:xfrm>
            <a:off x="5116457" y="2312550"/>
            <a:ext cx="1959098" cy="108192"/>
          </a:xfrm>
          <a:prstGeom prst="rect">
            <a:avLst/>
          </a:prstGeom>
          <a:noFill/>
        </p:spPr>
        <p:txBody>
          <a:bodyPr wrap="square" lIns="34286" tIns="34286" rIns="34286" bIns="34286" rtlCol="0" anchor="ctr">
            <a:noAutofit/>
          </a:bodyPr>
          <a:lstStyle/>
          <a:p>
            <a:pPr algn="ctr"/>
            <a:r>
              <a:rPr lang="fr-FR" sz="667" dirty="0">
                <a:latin typeface="Arial"/>
                <a:cs typeface="Arial"/>
              </a:rPr>
              <a:t>C3 | </a:t>
            </a:r>
            <a:r>
              <a:rPr lang="fr-FR" sz="667" dirty="0">
                <a:solidFill>
                  <a:srgbClr val="E60028"/>
                </a:solidFill>
                <a:latin typeface="Arial"/>
                <a:cs typeface="Arial"/>
              </a:rPr>
              <a:t>INTERNAL</a:t>
            </a:r>
            <a:r>
              <a:rPr lang="fr-FR" sz="667" dirty="0">
                <a:latin typeface="Arial"/>
                <a:cs typeface="Arial"/>
              </a:rPr>
              <a:t> PUBLICATION</a:t>
            </a:r>
          </a:p>
        </p:txBody>
      </p:sp>
      <p:sp>
        <p:nvSpPr>
          <p:cNvPr id="15" name="Date Placeholder 3"/>
          <p:cNvSpPr txBox="1">
            <a:spLocks/>
          </p:cNvSpPr>
          <p:nvPr userDrawn="1"/>
        </p:nvSpPr>
        <p:spPr>
          <a:xfrm>
            <a:off x="5327939" y="2012403"/>
            <a:ext cx="1536172" cy="186358"/>
          </a:xfrm>
          <a:prstGeom prst="rect">
            <a:avLst/>
          </a:prstGeom>
        </p:spPr>
        <p:txBody>
          <a:bodyPr anchor="ctr"/>
          <a:lstStyle>
            <a:lvl1pPr algn="l">
              <a:defRPr sz="900"/>
            </a:lvl1pPr>
          </a:lstStyle>
          <a:p>
            <a:pPr algn="ctr" fontAlgn="auto">
              <a:spcBef>
                <a:spcPts val="0"/>
              </a:spcBef>
              <a:spcAft>
                <a:spcPts val="0"/>
              </a:spcAft>
              <a:defRPr/>
            </a:pPr>
            <a:r>
              <a:rPr lang="en-GB" sz="857" b="0" dirty="0">
                <a:latin typeface="Arial"/>
                <a:cs typeface="Arial"/>
              </a:rPr>
              <a:t>July 2016</a:t>
            </a:r>
          </a:p>
        </p:txBody>
      </p:sp>
    </p:spTree>
    <p:extLst>
      <p:ext uri="{BB962C8B-B14F-4D97-AF65-F5344CB8AC3E}">
        <p14:creationId xmlns:p14="http://schemas.microsoft.com/office/powerpoint/2010/main" val="271978264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954371" name="Rectangle 3"/>
          <p:cNvSpPr>
            <a:spLocks noGrp="1" noChangeArrowheads="1"/>
          </p:cNvSpPr>
          <p:nvPr>
            <p:ph type="ctrTitle"/>
          </p:nvPr>
        </p:nvSpPr>
        <p:spPr>
          <a:xfrm>
            <a:off x="742971" y="2085976"/>
            <a:ext cx="10706100" cy="2681288"/>
          </a:xfrm>
        </p:spPr>
        <p:txBody>
          <a:bodyPr/>
          <a:lstStyle>
            <a:lvl1pPr algn="ctr">
              <a:defRPr sz="3238" b="0"/>
            </a:lvl1pPr>
          </a:lstStyle>
          <a:p>
            <a:r>
              <a:rPr lang="fr-FR"/>
              <a:t>CLIQUEZ POUR MODIFIER LE STYLE DU TITRE</a:t>
            </a:r>
          </a:p>
        </p:txBody>
      </p:sp>
      <p:sp>
        <p:nvSpPr>
          <p:cNvPr id="954372" name="Rectangle 4"/>
          <p:cNvSpPr>
            <a:spLocks noGrp="1" noChangeArrowheads="1"/>
          </p:cNvSpPr>
          <p:nvPr>
            <p:ph type="subTitle" idx="1"/>
          </p:nvPr>
        </p:nvSpPr>
        <p:spPr>
          <a:xfrm>
            <a:off x="742971" y="1295401"/>
            <a:ext cx="10706100" cy="719138"/>
          </a:xfrm>
        </p:spPr>
        <p:txBody>
          <a:bodyPr/>
          <a:lstStyle>
            <a:lvl1pPr marL="0" indent="0" algn="ctr">
              <a:spcBef>
                <a:spcPct val="0"/>
              </a:spcBef>
              <a:buFont typeface="Wingdings" pitchFamily="2" charset="2"/>
              <a:buNone/>
              <a:defRPr sz="1143"/>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1" y="4849856"/>
            <a:ext cx="10706100" cy="479425"/>
          </a:xfrm>
          <a:prstGeom prst="rect">
            <a:avLst/>
          </a:prstGeom>
        </p:spPr>
        <p:txBody>
          <a:bodyPr rIns="0" anchor="b"/>
          <a:lstStyle>
            <a:lvl1pPr algn="ctr">
              <a:defRPr sz="1048">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286366849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6460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6" name="TextBox 15"/>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2"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Tree>
    <p:extLst>
      <p:ext uri="{BB962C8B-B14F-4D97-AF65-F5344CB8AC3E}">
        <p14:creationId xmlns:p14="http://schemas.microsoft.com/office/powerpoint/2010/main" val="85666946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6562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5" name="TextBox 14"/>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1"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#15931/FR5012/AC/mb/16</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3679014577"/>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6665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a:t>|</a:t>
            </a:r>
          </a:p>
        </p:txBody>
      </p:sp>
      <p:sp>
        <p:nvSpPr>
          <p:cNvPr id="15" name="TextBox 14"/>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1"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2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#15931/FR5012/AC/mb/16</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81562604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6972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a:t>|</a:t>
            </a:r>
          </a:p>
        </p:txBody>
      </p:sp>
      <p:sp>
        <p:nvSpPr>
          <p:cNvPr id="16" name="TextBox 15"/>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2"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2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#15931/FR5012/AC/mb/16</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104613212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7279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5" name="TextBox 14"/>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1"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23" y="760419"/>
            <a:ext cx="11328400" cy="365125"/>
          </a:xfrm>
        </p:spPr>
        <p:txBody>
          <a:bodyPr/>
          <a:lstStyle>
            <a:lvl1pPr marL="0" indent="0">
              <a:buNone/>
              <a:defRPr/>
            </a:lvl1pPr>
            <a:lvl2pPr marL="190504" indent="0">
              <a:buNone/>
              <a:defRPr/>
            </a:lvl2pPr>
            <a:lvl3pPr marL="344721" indent="0">
              <a:buNone/>
              <a:defRPr/>
            </a:lvl3pPr>
            <a:lvl4pPr marL="518593" indent="0">
              <a:buNone/>
              <a:defRPr/>
            </a:lvl4pPr>
            <a:lvl5pPr marL="690954" indent="0">
              <a:buNone/>
              <a:defRPr/>
            </a:lvl5pPr>
          </a:lstStyle>
          <a:p>
            <a:pPr lvl="0"/>
            <a:r>
              <a:rPr lang="en-US" dirty="0"/>
              <a:t>Click to edit Master text styles</a:t>
            </a:r>
          </a:p>
        </p:txBody>
      </p:sp>
      <p:sp>
        <p:nvSpPr>
          <p:cNvPr id="16" name="TextBox 15"/>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#15931/FR5012/AC/mb/16</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224273349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7484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6" name="TextBox 15"/>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12" name="Line 10"/>
          <p:cNvSpPr>
            <a:spLocks noChangeShapeType="1"/>
          </p:cNvSpPr>
          <p:nvPr userDrawn="1"/>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57"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#15931/FR5012/AC/mb/16</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200125876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8366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Process Description V">
    <p:spTree>
      <p:nvGrpSpPr>
        <p:cNvPr id="1" name=""/>
        <p:cNvGrpSpPr/>
        <p:nvPr/>
      </p:nvGrpSpPr>
      <p:grpSpPr>
        <a:xfrm>
          <a:off x="0" y="0"/>
          <a:ext cx="0" cy="0"/>
          <a:chOff x="0" y="0"/>
          <a:chExt cx="0" cy="0"/>
        </a:xfrm>
      </p:grpSpPr>
      <p:sp>
        <p:nvSpPr>
          <p:cNvPr id="13" name="AutoShape 5"/>
          <p:cNvSpPr>
            <a:spLocks noChangeArrowheads="1"/>
          </p:cNvSpPr>
          <p:nvPr/>
        </p:nvSpPr>
        <p:spPr bwMode="auto">
          <a:xfrm rot="5400000">
            <a:off x="1670633" y="882654"/>
            <a:ext cx="1095375" cy="2108201"/>
          </a:xfrm>
          <a:prstGeom prst="homePlate">
            <a:avLst>
              <a:gd name="adj" fmla="val 18676"/>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4" name="AutoShape 6"/>
          <p:cNvSpPr>
            <a:spLocks noChangeArrowheads="1"/>
          </p:cNvSpPr>
          <p:nvPr/>
        </p:nvSpPr>
        <p:spPr bwMode="auto">
          <a:xfrm rot="5400000">
            <a:off x="1653964" y="1796260"/>
            <a:ext cx="1128713"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5" name="AutoShape 7"/>
          <p:cNvSpPr>
            <a:spLocks noChangeArrowheads="1"/>
          </p:cNvSpPr>
          <p:nvPr/>
        </p:nvSpPr>
        <p:spPr bwMode="auto">
          <a:xfrm rot="5400000">
            <a:off x="1654758" y="2714628"/>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6" name="AutoShape 11"/>
          <p:cNvSpPr>
            <a:spLocks noChangeArrowheads="1"/>
          </p:cNvSpPr>
          <p:nvPr/>
        </p:nvSpPr>
        <p:spPr bwMode="auto">
          <a:xfrm rot="5400000">
            <a:off x="1654758" y="3630621"/>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7" name="AutoShape 13"/>
          <p:cNvSpPr>
            <a:spLocks noChangeArrowheads="1"/>
          </p:cNvSpPr>
          <p:nvPr/>
        </p:nvSpPr>
        <p:spPr bwMode="auto">
          <a:xfrm rot="5400000">
            <a:off x="1654758" y="4548322"/>
            <a:ext cx="1127125" cy="2108201"/>
          </a:xfrm>
          <a:prstGeom prst="chevron">
            <a:avLst>
              <a:gd name="adj" fmla="val 18375"/>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31" name="Espace réservé du texte 29"/>
          <p:cNvSpPr>
            <a:spLocks noGrp="1"/>
          </p:cNvSpPr>
          <p:nvPr>
            <p:ph type="body" sz="quarter" idx="17"/>
          </p:nvPr>
        </p:nvSpPr>
        <p:spPr>
          <a:xfrm>
            <a:off x="1178991" y="1458524"/>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2" name="Espace réservé du texte 29"/>
          <p:cNvSpPr>
            <a:spLocks noGrp="1"/>
          </p:cNvSpPr>
          <p:nvPr>
            <p:ph type="body" sz="quarter" idx="18"/>
          </p:nvPr>
        </p:nvSpPr>
        <p:spPr>
          <a:xfrm>
            <a:off x="1178991" y="2402877"/>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3" name="Espace réservé du texte 29"/>
          <p:cNvSpPr>
            <a:spLocks noGrp="1"/>
          </p:cNvSpPr>
          <p:nvPr>
            <p:ph type="body" sz="quarter" idx="19"/>
          </p:nvPr>
        </p:nvSpPr>
        <p:spPr>
          <a:xfrm>
            <a:off x="1178991" y="3346691"/>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dirty="0"/>
              <a:t>Cliquez pour modifier les styles du texte du masque</a:t>
            </a:r>
          </a:p>
        </p:txBody>
      </p:sp>
      <p:sp>
        <p:nvSpPr>
          <p:cNvPr id="34" name="Espace réservé du texte 29"/>
          <p:cNvSpPr>
            <a:spLocks noGrp="1"/>
          </p:cNvSpPr>
          <p:nvPr>
            <p:ph type="body" sz="quarter" idx="20"/>
          </p:nvPr>
        </p:nvSpPr>
        <p:spPr>
          <a:xfrm>
            <a:off x="1178991" y="4291047"/>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5" name="Espace réservé du texte 29"/>
          <p:cNvSpPr>
            <a:spLocks noGrp="1"/>
          </p:cNvSpPr>
          <p:nvPr>
            <p:ph type="body" sz="quarter" idx="21"/>
          </p:nvPr>
        </p:nvSpPr>
        <p:spPr>
          <a:xfrm>
            <a:off x="1178991" y="5235130"/>
            <a:ext cx="2078181" cy="792163"/>
          </a:xfrm>
          <a:noFill/>
          <a:ln w="0">
            <a:noFill/>
          </a:ln>
          <a:effectLst/>
        </p:spPr>
        <p:txBody>
          <a:bodyPr lIns="36000" tIns="46800" rIns="36000" bIns="46800" anchor="ctr"/>
          <a:lstStyle>
            <a:lvl1pPr marL="0" indent="0" algn="ctr">
              <a:buNone/>
              <a:defRPr sz="1400" b="0" i="0">
                <a:solidFill>
                  <a:schemeClr val="bg1"/>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9" name="Espace réservé du texte 37"/>
          <p:cNvSpPr>
            <a:spLocks noGrp="1"/>
          </p:cNvSpPr>
          <p:nvPr>
            <p:ph type="body" sz="quarter" idx="22"/>
          </p:nvPr>
        </p:nvSpPr>
        <p:spPr>
          <a:xfrm>
            <a:off x="3614500" y="140078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dirty="0"/>
              <a:t>Cliquez pour modifier les styles du texte du masque</a:t>
            </a:r>
          </a:p>
        </p:txBody>
      </p:sp>
      <p:sp>
        <p:nvSpPr>
          <p:cNvPr id="40" name="Espace réservé du texte 37"/>
          <p:cNvSpPr>
            <a:spLocks noGrp="1"/>
          </p:cNvSpPr>
          <p:nvPr>
            <p:ph type="body" sz="quarter" idx="23"/>
          </p:nvPr>
        </p:nvSpPr>
        <p:spPr>
          <a:xfrm>
            <a:off x="3614500" y="237601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dirty="0"/>
              <a:t>Cliquez pour modifier les styles du texte du masque</a:t>
            </a:r>
          </a:p>
        </p:txBody>
      </p:sp>
      <p:sp>
        <p:nvSpPr>
          <p:cNvPr id="41" name="Espace réservé du texte 37"/>
          <p:cNvSpPr>
            <a:spLocks noGrp="1"/>
          </p:cNvSpPr>
          <p:nvPr>
            <p:ph type="body" sz="quarter" idx="24"/>
          </p:nvPr>
        </p:nvSpPr>
        <p:spPr>
          <a:xfrm>
            <a:off x="3614500" y="335124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2" name="Espace réservé du texte 37"/>
          <p:cNvSpPr>
            <a:spLocks noGrp="1"/>
          </p:cNvSpPr>
          <p:nvPr>
            <p:ph type="body" sz="quarter" idx="25"/>
          </p:nvPr>
        </p:nvSpPr>
        <p:spPr>
          <a:xfrm>
            <a:off x="3614500" y="4326473"/>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43" name="Espace réservé du texte 37"/>
          <p:cNvSpPr>
            <a:spLocks noGrp="1"/>
          </p:cNvSpPr>
          <p:nvPr>
            <p:ph type="body" sz="quarter" idx="26"/>
          </p:nvPr>
        </p:nvSpPr>
        <p:spPr>
          <a:xfrm>
            <a:off x="3614500" y="5301704"/>
            <a:ext cx="7444521" cy="863600"/>
          </a:xfrm>
        </p:spPr>
        <p:txBody>
          <a:bodyPr lIns="36000" rIns="36000"/>
          <a:lstStyle>
            <a:lvl1pPr marL="219600" indent="-219600">
              <a:spcBef>
                <a:spcPts val="0"/>
              </a:spcBef>
              <a:spcAft>
                <a:spcPts val="0"/>
              </a:spcAft>
              <a:buClr>
                <a:srgbClr val="800000"/>
              </a:buClr>
              <a:buFont typeface="Wingdings" charset="2"/>
              <a:buChar char="§"/>
              <a:defRPr sz="1200" b="0" i="0">
                <a:solidFill>
                  <a:srgbClr val="00313F"/>
                </a:solidFill>
                <a:latin typeface="Arial Narrow" pitchFamily="34" charset="0"/>
                <a:cs typeface="Arial Narrow" pitchFamily="34" charset="0"/>
              </a:defRPr>
            </a:lvl1pPr>
          </a:lstStyle>
          <a:p>
            <a:pPr lvl="0"/>
            <a:r>
              <a:rPr lang="fr-FR"/>
              <a:t>Cliquez pour modifier les styles du texte du masque</a:t>
            </a:r>
          </a:p>
        </p:txBody>
      </p:sp>
      <p:sp>
        <p:nvSpPr>
          <p:cNvPr id="9" name="Titre 8"/>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dirty="0"/>
              <a:t>Cliquez et modifiez le titre</a:t>
            </a:r>
          </a:p>
        </p:txBody>
      </p:sp>
      <p:sp>
        <p:nvSpPr>
          <p:cNvPr id="18" name="Espace réservé de la date 7"/>
          <p:cNvSpPr>
            <a:spLocks noGrp="1"/>
          </p:cNvSpPr>
          <p:nvPr>
            <p:ph type="dt" sz="half" idx="27"/>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9" name="Espace réservé du pied de page 9"/>
          <p:cNvSpPr>
            <a:spLocks noGrp="1"/>
          </p:cNvSpPr>
          <p:nvPr>
            <p:ph type="ftr" sz="quarter" idx="28"/>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0" name="Espace réservé du numéro de diapositive 10"/>
          <p:cNvSpPr>
            <a:spLocks noGrp="1"/>
          </p:cNvSpPr>
          <p:nvPr>
            <p:ph type="sldNum" sz="quarter" idx="29"/>
          </p:nvPr>
        </p:nvSpPr>
        <p:spPr/>
        <p:txBody>
          <a:bodyPr/>
          <a:lstStyle>
            <a:lvl1pPr>
              <a:defRPr/>
            </a:lvl1pPr>
          </a:lstStyle>
          <a:p>
            <a:pPr>
              <a:defRPr/>
            </a:pPr>
            <a:r>
              <a:rPr lang="fr-FR">
                <a:solidFill>
                  <a:srgbClr val="E60028"/>
                </a:solidFill>
              </a:rPr>
              <a:t>P.</a:t>
            </a:r>
            <a:fld id="{0C8FF8E0-DD79-4884-A48D-C58FE971EDE6}"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729104559"/>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29783365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286">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5" y="1111926"/>
            <a:ext cx="10960100" cy="538479"/>
          </a:xfrm>
          <a:prstGeom prst="rect">
            <a:avLst/>
          </a:prstGeom>
        </p:spPr>
        <p:txBody>
          <a:bodyPr/>
          <a:lstStyle>
            <a:lvl1pPr marL="0" indent="0">
              <a:buFontTx/>
              <a:buNone/>
              <a:defRPr sz="1905" b="1">
                <a:solidFill>
                  <a:srgbClr val="0A488C"/>
                </a:solidFill>
                <a:latin typeface="Arial" pitchFamily="34" charset="0"/>
                <a:cs typeface="Arial" pitchFamily="34" charset="0"/>
              </a:defRPr>
            </a:lvl1pPr>
            <a:lvl2pPr marL="435437" indent="0">
              <a:buClr>
                <a:schemeClr val="accent6"/>
              </a:buClr>
              <a:buFontTx/>
              <a:buNone/>
              <a:defRPr sz="1524">
                <a:latin typeface="Arial" pitchFamily="34" charset="0"/>
                <a:cs typeface="Arial" pitchFamily="34" charset="0"/>
              </a:defRPr>
            </a:lvl2pPr>
            <a:lvl3pPr marL="1088593" indent="-217719">
              <a:buClr>
                <a:schemeClr val="accent6"/>
              </a:buClr>
              <a:buFont typeface="Wingdings" pitchFamily="2" charset="2"/>
              <a:buChar char="§"/>
              <a:defRPr sz="1333"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25" y="1818640"/>
            <a:ext cx="11135359" cy="4358640"/>
          </a:xfrm>
          <a:prstGeom prst="rect">
            <a:avLst/>
          </a:prstGeom>
        </p:spPr>
        <p:txBody>
          <a:bodyPr vert="horz"/>
          <a:lstStyle>
            <a:lvl1pPr marL="514296" indent="-272148">
              <a:buClr>
                <a:schemeClr val="accent6"/>
              </a:buClr>
              <a:buFont typeface="Arial" pitchFamily="34" charset="0"/>
              <a:buChar char="•"/>
              <a:defRPr sz="1714" baseline="0">
                <a:latin typeface="Arial"/>
                <a:cs typeface="Arial"/>
              </a:defRPr>
            </a:lvl1pPr>
            <a:lvl2pPr marL="857160" indent="-272148">
              <a:buClr>
                <a:schemeClr val="accent6"/>
              </a:buClr>
              <a:buFont typeface="Arial" pitchFamily="34" charset="0"/>
              <a:buChar char="•"/>
              <a:defRPr sz="1524">
                <a:latin typeface="Arial"/>
                <a:cs typeface="Arial"/>
              </a:defRPr>
            </a:lvl2pPr>
            <a:lvl3pPr marL="1028592">
              <a:buClr>
                <a:schemeClr val="accent6"/>
              </a:buClr>
              <a:buFont typeface="Arial"/>
              <a:buChar char="•"/>
              <a:defRPr sz="1333">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395873635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41209891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6668868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114514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72"/>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4E59181-FE94-4054-9FBA-2C5B0736BB3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513851329"/>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xfrm>
            <a:off x="11465643" y="6211935"/>
            <a:ext cx="480482" cy="441325"/>
          </a:xfrm>
          <a:ln/>
        </p:spPr>
        <p:txBody>
          <a:bodyPr/>
          <a:lstStyle>
            <a:lvl1pPr>
              <a:defRPr/>
            </a:lvl1pPr>
          </a:lstStyle>
          <a:p>
            <a:pPr>
              <a:defRPr/>
            </a:pPr>
            <a:r>
              <a:rPr lang="en-US">
                <a:solidFill>
                  <a:srgbClr val="E60028"/>
                </a:solidFill>
              </a:rPr>
              <a:t>P.</a:t>
            </a:r>
            <a:fld id="{BE9A4E76-2D3C-4821-AC0E-C92AB2262CB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52289434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47"/>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71900A6-2FA7-4061-B0FE-5DA4DAE9E76C}"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56782430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F01310F5-3B0A-425A-B308-9FFEEC7CC880}"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97464084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9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9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8"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BEF4C255-A5B8-47EB-8463-374B6B346AFC}" type="slidenum">
              <a:rPr lang="en-US">
                <a:solidFill>
                  <a:srgbClr val="E60028"/>
                </a:solidFill>
              </a:rPr>
              <a:pPr>
                <a:defRPr/>
              </a:pPr>
              <a:t>‹N°›</a:t>
            </a:fld>
            <a:endParaRPr lang="en-US">
              <a:solidFill>
                <a:srgbClr val="E60028"/>
              </a:solidFill>
            </a:endParaRPr>
          </a:p>
        </p:txBody>
      </p:sp>
      <p:sp>
        <p:nvSpPr>
          <p:cNvPr id="9"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4827850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tteinte Résultat">
    <p:spTree>
      <p:nvGrpSpPr>
        <p:cNvPr id="1" name=""/>
        <p:cNvGrpSpPr/>
        <p:nvPr/>
      </p:nvGrpSpPr>
      <p:grpSpPr>
        <a:xfrm>
          <a:off x="0" y="0"/>
          <a:ext cx="0" cy="0"/>
          <a:chOff x="0" y="0"/>
          <a:chExt cx="0" cy="0"/>
        </a:xfrm>
      </p:grpSpPr>
      <p:cxnSp>
        <p:nvCxnSpPr>
          <p:cNvPr id="10" name="Connecteur droit 17"/>
          <p:cNvCxnSpPr>
            <a:cxnSpLocks noChangeShapeType="1"/>
          </p:cNvCxnSpPr>
          <p:nvPr/>
        </p:nvCxnSpPr>
        <p:spPr bwMode="auto">
          <a:xfrm>
            <a:off x="241311" y="1916113"/>
            <a:ext cx="3949701" cy="0"/>
          </a:xfrm>
          <a:prstGeom prst="line">
            <a:avLst/>
          </a:prstGeom>
          <a:noFill/>
          <a:ln w="25400">
            <a:solidFill>
              <a:schemeClr val="tx1"/>
            </a:solidFill>
            <a:round/>
            <a:headEnd/>
            <a:tailEnd/>
          </a:ln>
        </p:spPr>
      </p:cxnSp>
      <p:cxnSp>
        <p:nvCxnSpPr>
          <p:cNvPr id="11" name="Connecteur droit 19"/>
          <p:cNvCxnSpPr>
            <a:cxnSpLocks noChangeShapeType="1"/>
          </p:cNvCxnSpPr>
          <p:nvPr/>
        </p:nvCxnSpPr>
        <p:spPr bwMode="auto">
          <a:xfrm>
            <a:off x="4411156" y="1916113"/>
            <a:ext cx="3951817" cy="0"/>
          </a:xfrm>
          <a:prstGeom prst="line">
            <a:avLst/>
          </a:prstGeom>
          <a:noFill/>
          <a:ln w="25400">
            <a:solidFill>
              <a:schemeClr val="tx1"/>
            </a:solidFill>
            <a:round/>
            <a:headEnd/>
            <a:tailEnd/>
          </a:ln>
        </p:spPr>
      </p:cxnSp>
      <p:cxnSp>
        <p:nvCxnSpPr>
          <p:cNvPr id="13" name="Connecteur droit 19"/>
          <p:cNvCxnSpPr>
            <a:cxnSpLocks noChangeShapeType="1"/>
          </p:cNvCxnSpPr>
          <p:nvPr/>
        </p:nvCxnSpPr>
        <p:spPr bwMode="auto">
          <a:xfrm>
            <a:off x="8576734" y="2060575"/>
            <a:ext cx="0" cy="4032250"/>
          </a:xfrm>
          <a:prstGeom prst="line">
            <a:avLst/>
          </a:prstGeom>
          <a:noFill/>
          <a:ln w="25400">
            <a:solidFill>
              <a:schemeClr val="accent6"/>
            </a:solidFill>
            <a:round/>
            <a:headEnd/>
            <a:tailEnd/>
          </a:ln>
          <a:extLst/>
        </p:spPr>
      </p:cxnSp>
      <p:sp>
        <p:nvSpPr>
          <p:cNvPr id="14" name="Triangle isocèle 13"/>
          <p:cNvSpPr/>
          <p:nvPr/>
        </p:nvSpPr>
        <p:spPr bwMode="auto">
          <a:xfrm>
            <a:off x="8474679" y="3861048"/>
            <a:ext cx="265876" cy="216024"/>
          </a:xfrm>
          <a:prstGeom prst="triangle">
            <a:avLst/>
          </a:prstGeom>
          <a:solidFill>
            <a:schemeClr val="accent6"/>
          </a:solidFill>
          <a:ln w="9525" cap="flat" cmpd="sng" algn="ctr">
            <a:solidFill>
              <a:schemeClr val="accent6"/>
            </a:solidFill>
            <a:prstDash val="solid"/>
            <a:round/>
            <a:headEnd type="none" w="med" len="med"/>
            <a:tailEnd type="none" w="med" len="med"/>
          </a:ln>
          <a:effectLst/>
          <a:scene3d>
            <a:camera prst="orthographicFront">
              <a:rot lat="0" lon="0" rev="16200000"/>
            </a:camera>
            <a:lightRig rig="threePt" dir="t"/>
          </a:scene3d>
          <a:extLst/>
        </p:spPr>
        <p:txBody>
          <a:bodyPr/>
          <a:lstStyle/>
          <a:p>
            <a:pPr algn="ctr" eaLnBrk="0" hangingPunct="0">
              <a:defRPr/>
            </a:pPr>
            <a:endParaRPr lang="fr-FR" sz="2400" b="0">
              <a:latin typeface="Arial Narrow" pitchFamily="34" charset="0"/>
              <a:ea typeface="ＭＳ Ｐゴシック" pitchFamily="34" charset="-128"/>
              <a:cs typeface="Arial Narrow"/>
            </a:endParaRP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8" name="Espace réservé du contenu 10"/>
          <p:cNvSpPr>
            <a:spLocks noGrp="1"/>
          </p:cNvSpPr>
          <p:nvPr>
            <p:ph sz="quarter" idx="11"/>
          </p:nvPr>
        </p:nvSpPr>
        <p:spPr>
          <a:xfrm>
            <a:off x="239336" y="2060813"/>
            <a:ext cx="3951209" cy="4031937"/>
          </a:xfrm>
          <a:solidFill>
            <a:schemeClr val="bg1"/>
          </a:solidFill>
        </p:spPr>
        <p:txBody>
          <a:bodyPr/>
          <a:lstStyle>
            <a:lvl1pPr>
              <a:buClr>
                <a:schemeClr val="bg2"/>
              </a:buClr>
              <a:buFont typeface="Wingdings" charset="2"/>
              <a:buChar char="§"/>
              <a:defRPr sz="1600" b="0" i="0">
                <a:solidFill>
                  <a:srgbClr val="00313F"/>
                </a:solidFill>
                <a:latin typeface="Arial Narrow" pitchFamily="34" charset="0"/>
                <a:cs typeface="Arial Narrow" pitchFamily="34" charset="0"/>
              </a:defRPr>
            </a:lvl1pPr>
            <a:lvl2pPr marL="495522" indent="-201202">
              <a:buClr>
                <a:schemeClr val="bg2"/>
              </a:buClr>
              <a:buFont typeface="Lucida Grande"/>
              <a:buChar char="-"/>
              <a:defRPr sz="1400" b="0" i="0">
                <a:solidFill>
                  <a:srgbClr val="00313F"/>
                </a:solidFill>
                <a:latin typeface="Arial Narrow" pitchFamily="34" charset="0"/>
                <a:cs typeface="Arial Narrow" pitchFamily="34" charset="0"/>
              </a:defRPr>
            </a:lvl2pPr>
            <a:lvl3pPr>
              <a:defRPr sz="1500"/>
            </a:lvl3pPr>
            <a:lvl4pPr>
              <a:defRPr sz="1300"/>
            </a:lvl4pPr>
            <a:lvl5pPr>
              <a:defRPr sz="1100"/>
            </a:lvl5pPr>
          </a:lstStyle>
          <a:p>
            <a:pPr lvl="0"/>
            <a:r>
              <a:rPr lang="fr-FR"/>
              <a:t>Cliquez pour modifier les styles du texte du masque</a:t>
            </a:r>
          </a:p>
          <a:p>
            <a:pPr lvl="1"/>
            <a:r>
              <a:rPr lang="fr-FR"/>
              <a:t>Deuxième niveau</a:t>
            </a:r>
          </a:p>
        </p:txBody>
      </p:sp>
      <p:sp>
        <p:nvSpPr>
          <p:cNvPr id="9" name="Espace réservé du contenu 10"/>
          <p:cNvSpPr>
            <a:spLocks noGrp="1"/>
          </p:cNvSpPr>
          <p:nvPr>
            <p:ph sz="quarter" idx="15"/>
          </p:nvPr>
        </p:nvSpPr>
        <p:spPr>
          <a:xfrm>
            <a:off x="4412156" y="2060848"/>
            <a:ext cx="3951209" cy="4032448"/>
          </a:xfrm>
          <a:solidFill>
            <a:schemeClr val="bg1"/>
          </a:solidFill>
          <a:ln w="3175" cmpd="sng">
            <a:noFill/>
            <a:miter lim="800000"/>
            <a:headEnd/>
            <a:tailEnd/>
          </a:ln>
          <a:effectLst/>
          <a:extLst/>
        </p:spPr>
        <p:txBody>
          <a:bodyPr/>
          <a:lstStyle>
            <a:lvl1pPr>
              <a:buClr>
                <a:schemeClr val="bg2"/>
              </a:buClr>
              <a:buFont typeface="Wingdings" charset="2"/>
              <a:buChar char="§"/>
              <a:defRPr lang="fr-FR" sz="1600" b="0" i="0" dirty="0" smtClean="0">
                <a:solidFill>
                  <a:srgbClr val="00313F"/>
                </a:solidFill>
                <a:latin typeface="Arial Narrow" pitchFamily="34" charset="0"/>
                <a:cs typeface="Arial Narrow" pitchFamily="34" charset="0"/>
              </a:defRPr>
            </a:lvl1pPr>
            <a:lvl2pPr marL="742950" indent="-285750">
              <a:buClr>
                <a:schemeClr val="bg2"/>
              </a:buClr>
              <a:buFont typeface="Lucida Grande"/>
              <a:buChar char="-"/>
              <a:defRPr lang="fr-FR" sz="1400" b="0" i="0" dirty="0" smtClean="0">
                <a:solidFill>
                  <a:srgbClr val="00313F"/>
                </a:solidFill>
                <a:latin typeface="Arial Narrow" pitchFamily="34" charset="0"/>
                <a:cs typeface="Arial Narrow" pitchFamily="34" charset="0"/>
              </a:defRPr>
            </a:lvl2pPr>
            <a:lvl3pPr>
              <a:defRPr lang="fr-FR" sz="1400" b="0" i="0" dirty="0" smtClean="0">
                <a:latin typeface="American Typewriter Condensed"/>
                <a:cs typeface="American Typewriter Condensed"/>
              </a:defRPr>
            </a:lvl3pPr>
            <a:lvl4pPr>
              <a:defRPr lang="fr-FR" sz="1200" b="0" i="0" dirty="0" smtClean="0">
                <a:latin typeface="American Typewriter Condensed"/>
                <a:cs typeface="American Typewriter Condensed"/>
              </a:defRPr>
            </a:lvl4pPr>
            <a:lvl5pPr>
              <a:defRPr lang="fr-FR" sz="1050" b="0" i="0" dirty="0">
                <a:latin typeface="American Typewriter Condensed"/>
                <a:cs typeface="American Typewriter Condensed"/>
              </a:defRPr>
            </a:lvl5pPr>
          </a:lstStyle>
          <a:p>
            <a:pPr lvl="0"/>
            <a:r>
              <a:rPr lang="fr-FR" dirty="0"/>
              <a:t>Cliquez pour modifier les styles du texte du masque</a:t>
            </a:r>
          </a:p>
          <a:p>
            <a:pPr lvl="1"/>
            <a:r>
              <a:rPr lang="fr-FR" dirty="0"/>
              <a:t>Deuxième niveau</a:t>
            </a:r>
          </a:p>
        </p:txBody>
      </p:sp>
      <p:sp>
        <p:nvSpPr>
          <p:cNvPr id="12" name="Espace réservé du texte 15"/>
          <p:cNvSpPr>
            <a:spLocks noGrp="1"/>
          </p:cNvSpPr>
          <p:nvPr>
            <p:ph type="body" sz="quarter" idx="18"/>
          </p:nvPr>
        </p:nvSpPr>
        <p:spPr>
          <a:xfrm>
            <a:off x="8843148" y="2492375"/>
            <a:ext cx="3012831" cy="2808288"/>
          </a:xfrm>
          <a:solidFill>
            <a:schemeClr val="accent4"/>
          </a:solidFill>
          <a:ln w="9525">
            <a:solidFill>
              <a:schemeClr val="bg1">
                <a:alpha val="80000"/>
              </a:schemeClr>
            </a:solidFill>
            <a:miter lim="800000"/>
            <a:headEnd/>
            <a:tailEnd/>
          </a:ln>
          <a:effectLst/>
        </p:spPr>
        <p:txBody>
          <a:bodyPr lIns="95779" tIns="47890" rIns="95779" bIns="47890" anchor="ctr"/>
          <a:lstStyle>
            <a:lvl1pPr marL="0" indent="0">
              <a:defRPr lang="fr-FR" sz="1600" smtClean="0">
                <a:solidFill>
                  <a:schemeClr val="bg1"/>
                </a:solidFill>
                <a:latin typeface="Arial Narrow" pitchFamily="34" charset="0"/>
                <a:ea typeface="ＭＳ Ｐゴシック" charset="0"/>
                <a:cs typeface="Arial Narrow" pitchFamily="34" charset="0"/>
              </a:defRPr>
            </a:lvl1pPr>
          </a:lstStyle>
          <a:p>
            <a:pPr lvl="0"/>
            <a:r>
              <a:rPr lang="fr-FR" dirty="0"/>
              <a:t>Cliquez pour modifier les styles du texte du masque</a:t>
            </a:r>
          </a:p>
        </p:txBody>
      </p:sp>
      <p:sp>
        <p:nvSpPr>
          <p:cNvPr id="22" name="Espace réservé du texte 16"/>
          <p:cNvSpPr>
            <a:spLocks noGrp="1"/>
          </p:cNvSpPr>
          <p:nvPr>
            <p:ph type="body" sz="quarter" idx="14"/>
          </p:nvPr>
        </p:nvSpPr>
        <p:spPr>
          <a:xfrm>
            <a:off x="4412132" y="1628823"/>
            <a:ext cx="3951497" cy="288357"/>
          </a:xfrm>
        </p:spPr>
        <p:txBody>
          <a:bodyPr anchor="b"/>
          <a:lstStyle>
            <a:lvl1pPr marL="0" indent="0" algn="r">
              <a:buNone/>
              <a:defRPr sz="1800" b="0" i="0">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23" name="Espace réservé du texte 16"/>
          <p:cNvSpPr>
            <a:spLocks noGrp="1"/>
          </p:cNvSpPr>
          <p:nvPr>
            <p:ph type="body" sz="quarter" idx="13"/>
          </p:nvPr>
        </p:nvSpPr>
        <p:spPr>
          <a:xfrm>
            <a:off x="239364" y="1628804"/>
            <a:ext cx="3951497" cy="288357"/>
          </a:xfrm>
        </p:spPr>
        <p:txBody>
          <a:bodyPr anchor="b"/>
          <a:lstStyle>
            <a:lvl1pPr marL="0" indent="0">
              <a:buNone/>
              <a:defRPr sz="1800" b="0" i="0">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15" name="Espace réservé de la date 15"/>
          <p:cNvSpPr>
            <a:spLocks noGrp="1"/>
          </p:cNvSpPr>
          <p:nvPr>
            <p:ph type="dt" sz="half" idx="19"/>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6" name="Espace réservé du pied de page 16"/>
          <p:cNvSpPr>
            <a:spLocks noGrp="1"/>
          </p:cNvSpPr>
          <p:nvPr>
            <p:ph type="ftr" sz="quarter" idx="20"/>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17" name="Espace réservé du numéro de diapositive 17"/>
          <p:cNvSpPr>
            <a:spLocks noGrp="1"/>
          </p:cNvSpPr>
          <p:nvPr>
            <p:ph type="sldNum" sz="quarter" idx="21"/>
          </p:nvPr>
        </p:nvSpPr>
        <p:spPr/>
        <p:txBody>
          <a:bodyPr/>
          <a:lstStyle>
            <a:lvl1pPr>
              <a:defRPr/>
            </a:lvl1pPr>
          </a:lstStyle>
          <a:p>
            <a:pPr>
              <a:defRPr/>
            </a:pPr>
            <a:r>
              <a:rPr lang="fr-FR">
                <a:solidFill>
                  <a:srgbClr val="E60028"/>
                </a:solidFill>
              </a:rPr>
              <a:t>P.</a:t>
            </a:r>
            <a:fld id="{963F0B55-1B71-4A39-8BF5-69100D973106}"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797553052"/>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4"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50C3F4D-0C3B-45BF-9B37-F166DC51318A}" type="slidenum">
              <a:rPr lang="en-US">
                <a:solidFill>
                  <a:srgbClr val="E60028"/>
                </a:solidFill>
              </a:rPr>
              <a:pPr>
                <a:defRPr/>
              </a:pPr>
              <a:t>‹N°›</a:t>
            </a:fld>
            <a:endParaRPr lang="en-US">
              <a:solidFill>
                <a:srgbClr val="E60028"/>
              </a:solidFill>
            </a:endParaRPr>
          </a:p>
        </p:txBody>
      </p:sp>
      <p:sp>
        <p:nvSpPr>
          <p:cNvPr id="5"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73626971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3"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2D63B98-E36C-4E61-B718-D9BDF45D1531}" type="slidenum">
              <a:rPr lang="en-US">
                <a:solidFill>
                  <a:srgbClr val="E60028"/>
                </a:solidFill>
              </a:rPr>
              <a:pPr>
                <a:defRPr/>
              </a:pPr>
              <a:t>‹N°›</a:t>
            </a:fld>
            <a:endParaRPr lang="en-US">
              <a:solidFill>
                <a:srgbClr val="E60028"/>
              </a:solidFill>
            </a:endParaRPr>
          </a:p>
        </p:txBody>
      </p:sp>
      <p:sp>
        <p:nvSpPr>
          <p:cNvPr id="4"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522364977"/>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19"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761" y="273054"/>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19"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0644B5E-9C84-4EBF-9997-8C2B4A86D95C}"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18508983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5860AEB-AAD1-4790-82DE-85A4B5DD706F}"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29499611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09B05FE1-7D38-4D7D-A0EA-A39238BAC7E6}"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679024925"/>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1301753"/>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2981" y="1301753"/>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82FA4F5-6111-4BC2-A77F-6953EE1AA543}"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3423084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828"/>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4E59181-FE94-4054-9FBA-2C5B0736BB3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411330549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xfrm>
            <a:off x="11465643" y="6212291"/>
            <a:ext cx="480482" cy="441325"/>
          </a:xfrm>
          <a:ln/>
        </p:spPr>
        <p:txBody>
          <a:bodyPr/>
          <a:lstStyle>
            <a:lvl1pPr>
              <a:defRPr/>
            </a:lvl1pPr>
          </a:lstStyle>
          <a:p>
            <a:pPr>
              <a:defRPr/>
            </a:pPr>
            <a:r>
              <a:rPr lang="en-US">
                <a:solidFill>
                  <a:srgbClr val="E60028"/>
                </a:solidFill>
              </a:rPr>
              <a:t>P.</a:t>
            </a:r>
            <a:fld id="{BE9A4E76-2D3C-4821-AC0E-C92AB2262CB2}"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06230721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303"/>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71900A6-2FA7-4061-B0FE-5DA4DAE9E76C}"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28815366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F01310F5-3B0A-425A-B308-9FFEEC7CC880}"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1816712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CS and Assets">
    <p:spTree>
      <p:nvGrpSpPr>
        <p:cNvPr id="1" name=""/>
        <p:cNvGrpSpPr/>
        <p:nvPr/>
      </p:nvGrpSpPr>
      <p:grpSpPr>
        <a:xfrm>
          <a:off x="0" y="0"/>
          <a:ext cx="0" cy="0"/>
          <a:chOff x="0" y="0"/>
          <a:chExt cx="0" cy="0"/>
        </a:xfrm>
      </p:grpSpPr>
      <p:sp>
        <p:nvSpPr>
          <p:cNvPr id="8" name="Forme libre 7"/>
          <p:cNvSpPr/>
          <p:nvPr/>
        </p:nvSpPr>
        <p:spPr>
          <a:xfrm>
            <a:off x="245542" y="2060575"/>
            <a:ext cx="11707284" cy="4051300"/>
          </a:xfrm>
          <a:custGeom>
            <a:avLst/>
            <a:gdLst>
              <a:gd name="connsiteX0" fmla="*/ 12700 w 9512300"/>
              <a:gd name="connsiteY0" fmla="*/ 0 h 4051300"/>
              <a:gd name="connsiteX1" fmla="*/ 3225800 w 9512300"/>
              <a:gd name="connsiteY1" fmla="*/ 0 h 4051300"/>
              <a:gd name="connsiteX2" fmla="*/ 3517900 w 9512300"/>
              <a:gd name="connsiteY2" fmla="*/ 508000 h 4051300"/>
              <a:gd name="connsiteX3" fmla="*/ 5969000 w 9512300"/>
              <a:gd name="connsiteY3" fmla="*/ 508000 h 4051300"/>
              <a:gd name="connsiteX4" fmla="*/ 6286500 w 9512300"/>
              <a:gd name="connsiteY4" fmla="*/ 12700 h 4051300"/>
              <a:gd name="connsiteX5" fmla="*/ 9512300 w 9512300"/>
              <a:gd name="connsiteY5" fmla="*/ 0 h 4051300"/>
              <a:gd name="connsiteX6" fmla="*/ 9512300 w 9512300"/>
              <a:gd name="connsiteY6" fmla="*/ 4038600 h 4051300"/>
              <a:gd name="connsiteX7" fmla="*/ 6299200 w 9512300"/>
              <a:gd name="connsiteY7" fmla="*/ 4051300 h 4051300"/>
              <a:gd name="connsiteX8" fmla="*/ 5969000 w 9512300"/>
              <a:gd name="connsiteY8" fmla="*/ 3327400 h 4051300"/>
              <a:gd name="connsiteX9" fmla="*/ 3530600 w 9512300"/>
              <a:gd name="connsiteY9" fmla="*/ 3314700 h 4051300"/>
              <a:gd name="connsiteX10" fmla="*/ 3225800 w 9512300"/>
              <a:gd name="connsiteY10" fmla="*/ 4051300 h 4051300"/>
              <a:gd name="connsiteX11" fmla="*/ 0 w 9512300"/>
              <a:gd name="connsiteY11" fmla="*/ 4051300 h 4051300"/>
              <a:gd name="connsiteX12" fmla="*/ 12700 w 9512300"/>
              <a:gd name="connsiteY12" fmla="*/ 0 h 405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12300" h="4051300">
                <a:moveTo>
                  <a:pt x="12700" y="0"/>
                </a:moveTo>
                <a:lnTo>
                  <a:pt x="3225800" y="0"/>
                </a:lnTo>
                <a:lnTo>
                  <a:pt x="3517900" y="508000"/>
                </a:lnTo>
                <a:lnTo>
                  <a:pt x="5969000" y="508000"/>
                </a:lnTo>
                <a:lnTo>
                  <a:pt x="6286500" y="12700"/>
                </a:lnTo>
                <a:lnTo>
                  <a:pt x="9512300" y="0"/>
                </a:lnTo>
                <a:lnTo>
                  <a:pt x="9512300" y="4038600"/>
                </a:lnTo>
                <a:lnTo>
                  <a:pt x="6299200" y="4051300"/>
                </a:lnTo>
                <a:lnTo>
                  <a:pt x="5969000" y="3327400"/>
                </a:lnTo>
                <a:lnTo>
                  <a:pt x="3530600" y="3314700"/>
                </a:lnTo>
                <a:lnTo>
                  <a:pt x="3225800" y="4051300"/>
                </a:lnTo>
                <a:lnTo>
                  <a:pt x="0" y="4051300"/>
                </a:lnTo>
                <a:cubicBezTo>
                  <a:pt x="4233" y="2700867"/>
                  <a:pt x="8467" y="1350433"/>
                  <a:pt x="12700" y="0"/>
                </a:cubicBezTo>
                <a:close/>
              </a:path>
            </a:pathLst>
          </a:custGeom>
          <a:solidFill>
            <a:schemeClr val="accent6">
              <a:lumMod val="60000"/>
              <a:lumOff val="40000"/>
              <a:alpha val="20000"/>
            </a:schemeClr>
          </a:solidFill>
          <a:ln w="25400" cap="flat" cmpd="sng" algn="ctr">
            <a:noFill/>
            <a:prstDash val="solid"/>
            <a:round/>
            <a:headEnd type="none" w="med" len="med"/>
            <a:tailEnd type="none" w="med" len="med"/>
          </a:ln>
          <a:effectLst/>
        </p:spPr>
        <p:txBody>
          <a:bodyPr/>
          <a:lstStyle/>
          <a:p>
            <a:pPr algn="ctr" eaLnBrk="0" hangingPunct="0">
              <a:defRPr/>
            </a:pPr>
            <a:endParaRPr lang="en-US" sz="2400" b="0">
              <a:latin typeface="Arial Narrow" pitchFamily="34" charset="0"/>
              <a:ea typeface="ＭＳ Ｐゴシック" pitchFamily="34" charset="-128"/>
              <a:cs typeface="Arial"/>
            </a:endParaRPr>
          </a:p>
        </p:txBody>
      </p:sp>
      <p:sp>
        <p:nvSpPr>
          <p:cNvPr id="9" name="Forme libre 8"/>
          <p:cNvSpPr/>
          <p:nvPr/>
        </p:nvSpPr>
        <p:spPr>
          <a:xfrm>
            <a:off x="218039" y="2060575"/>
            <a:ext cx="11707282" cy="4046538"/>
          </a:xfrm>
          <a:custGeom>
            <a:avLst/>
            <a:gdLst>
              <a:gd name="connsiteX0" fmla="*/ 12700 w 9512300"/>
              <a:gd name="connsiteY0" fmla="*/ 0 h 4051300"/>
              <a:gd name="connsiteX1" fmla="*/ 3225800 w 9512300"/>
              <a:gd name="connsiteY1" fmla="*/ 0 h 4051300"/>
              <a:gd name="connsiteX2" fmla="*/ 3517900 w 9512300"/>
              <a:gd name="connsiteY2" fmla="*/ 508000 h 4051300"/>
              <a:gd name="connsiteX3" fmla="*/ 5969000 w 9512300"/>
              <a:gd name="connsiteY3" fmla="*/ 508000 h 4051300"/>
              <a:gd name="connsiteX4" fmla="*/ 6286500 w 9512300"/>
              <a:gd name="connsiteY4" fmla="*/ 12700 h 4051300"/>
              <a:gd name="connsiteX5" fmla="*/ 9512300 w 9512300"/>
              <a:gd name="connsiteY5" fmla="*/ 0 h 4051300"/>
              <a:gd name="connsiteX6" fmla="*/ 9512300 w 9512300"/>
              <a:gd name="connsiteY6" fmla="*/ 4038600 h 4051300"/>
              <a:gd name="connsiteX7" fmla="*/ 6299200 w 9512300"/>
              <a:gd name="connsiteY7" fmla="*/ 4051300 h 4051300"/>
              <a:gd name="connsiteX8" fmla="*/ 5969000 w 9512300"/>
              <a:gd name="connsiteY8" fmla="*/ 3327400 h 4051300"/>
              <a:gd name="connsiteX9" fmla="*/ 3530600 w 9512300"/>
              <a:gd name="connsiteY9" fmla="*/ 3314700 h 4051300"/>
              <a:gd name="connsiteX10" fmla="*/ 3225800 w 9512300"/>
              <a:gd name="connsiteY10" fmla="*/ 4051300 h 4051300"/>
              <a:gd name="connsiteX11" fmla="*/ 0 w 9512300"/>
              <a:gd name="connsiteY11" fmla="*/ 4051300 h 4051300"/>
              <a:gd name="connsiteX12" fmla="*/ 12700 w 9512300"/>
              <a:gd name="connsiteY12" fmla="*/ 0 h 405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12300" h="4051300">
                <a:moveTo>
                  <a:pt x="12700" y="0"/>
                </a:moveTo>
                <a:lnTo>
                  <a:pt x="3225800" y="0"/>
                </a:lnTo>
                <a:lnTo>
                  <a:pt x="3517900" y="508000"/>
                </a:lnTo>
                <a:lnTo>
                  <a:pt x="5969000" y="508000"/>
                </a:lnTo>
                <a:lnTo>
                  <a:pt x="6286500" y="12700"/>
                </a:lnTo>
                <a:lnTo>
                  <a:pt x="9512300" y="0"/>
                </a:lnTo>
                <a:lnTo>
                  <a:pt x="9512300" y="4038600"/>
                </a:lnTo>
                <a:lnTo>
                  <a:pt x="6299200" y="4051300"/>
                </a:lnTo>
                <a:lnTo>
                  <a:pt x="5969000" y="3327400"/>
                </a:lnTo>
                <a:lnTo>
                  <a:pt x="3530600" y="3314700"/>
                </a:lnTo>
                <a:lnTo>
                  <a:pt x="3225800" y="4051300"/>
                </a:lnTo>
                <a:lnTo>
                  <a:pt x="0" y="4051300"/>
                </a:lnTo>
                <a:cubicBezTo>
                  <a:pt x="4233" y="2700867"/>
                  <a:pt x="8467" y="1350433"/>
                  <a:pt x="12700" y="0"/>
                </a:cubicBezTo>
                <a:close/>
              </a:path>
            </a:pathLst>
          </a:custGeom>
          <a:solidFill>
            <a:schemeClr val="accent6"/>
          </a:solidFill>
          <a:ln w="25400" cap="flat" cmpd="sng" algn="ctr">
            <a:noFill/>
            <a:prstDash val="solid"/>
            <a:round/>
            <a:headEnd type="none" w="med" len="med"/>
            <a:tailEnd type="none" w="med" len="med"/>
          </a:ln>
          <a:effectLst/>
        </p:spPr>
        <p:txBody>
          <a:bodyPr/>
          <a:lstStyle/>
          <a:p>
            <a:pPr algn="ctr" eaLnBrk="0" hangingPunct="0">
              <a:defRPr/>
            </a:pPr>
            <a:endParaRPr lang="en-US" sz="2400" b="0">
              <a:latin typeface="Arial Narrow" pitchFamily="34" charset="0"/>
              <a:ea typeface="ＭＳ Ｐゴシック" pitchFamily="34" charset="-128"/>
              <a:cs typeface="Arial"/>
            </a:endParaRPr>
          </a:p>
        </p:txBody>
      </p:sp>
      <p:cxnSp>
        <p:nvCxnSpPr>
          <p:cNvPr id="10" name="Connecteur droit 17"/>
          <p:cNvCxnSpPr>
            <a:cxnSpLocks noChangeShapeType="1"/>
          </p:cNvCxnSpPr>
          <p:nvPr/>
        </p:nvCxnSpPr>
        <p:spPr bwMode="auto">
          <a:xfrm>
            <a:off x="241311" y="1916113"/>
            <a:ext cx="3949701" cy="0"/>
          </a:xfrm>
          <a:prstGeom prst="line">
            <a:avLst/>
          </a:prstGeom>
          <a:noFill/>
          <a:ln w="25400">
            <a:solidFill>
              <a:schemeClr val="tx1"/>
            </a:solidFill>
            <a:round/>
            <a:headEnd/>
            <a:tailEnd/>
          </a:ln>
        </p:spPr>
      </p:cxnSp>
      <p:cxnSp>
        <p:nvCxnSpPr>
          <p:cNvPr id="11" name="Connecteur droit 19"/>
          <p:cNvCxnSpPr>
            <a:cxnSpLocks noChangeShapeType="1"/>
          </p:cNvCxnSpPr>
          <p:nvPr/>
        </p:nvCxnSpPr>
        <p:spPr bwMode="auto">
          <a:xfrm>
            <a:off x="7971369" y="1916113"/>
            <a:ext cx="3951817" cy="0"/>
          </a:xfrm>
          <a:prstGeom prst="line">
            <a:avLst/>
          </a:prstGeom>
          <a:noFill/>
          <a:ln w="25400">
            <a:solidFill>
              <a:schemeClr val="tx1"/>
            </a:solidFill>
            <a:round/>
            <a:headEnd/>
            <a:tailEnd/>
          </a:ln>
        </p:spPr>
      </p:cxn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dirty="0">
                <a:solidFill>
                  <a:srgbClr val="E60028"/>
                </a:solidFill>
                <a:latin typeface="Arial Narrow" pitchFamily="34" charset="0"/>
                <a:ea typeface="+mj-ea"/>
                <a:cs typeface="Arial Narrow" pitchFamily="34" charset="0"/>
              </a:defRPr>
            </a:lvl1pPr>
          </a:lstStyle>
          <a:p>
            <a:r>
              <a:rPr lang="fr-FR"/>
              <a:t>Cliquez et modifiez le titre</a:t>
            </a:r>
            <a:endParaRPr lang="fr-FR" dirty="0"/>
          </a:p>
        </p:txBody>
      </p:sp>
      <p:sp>
        <p:nvSpPr>
          <p:cNvPr id="12" name="Espace réservé du texte 15"/>
          <p:cNvSpPr>
            <a:spLocks noGrp="1"/>
          </p:cNvSpPr>
          <p:nvPr>
            <p:ph type="body" sz="quarter" idx="18"/>
          </p:nvPr>
        </p:nvSpPr>
        <p:spPr>
          <a:xfrm>
            <a:off x="4558148" y="2564904"/>
            <a:ext cx="3012831" cy="2808288"/>
          </a:xfrm>
          <a:solidFill>
            <a:schemeClr val="accent4"/>
          </a:solidFill>
        </p:spPr>
        <p:txBody>
          <a:bodyPr lIns="108000" tIns="108000" rIns="108000" bIns="108000" anchor="ctr"/>
          <a:lstStyle>
            <a:lvl1pPr marL="0" indent="0" algn="ctr">
              <a:buNone/>
              <a:defRPr sz="1800" b="1">
                <a:solidFill>
                  <a:schemeClr val="bg1"/>
                </a:solidFill>
                <a:latin typeface="Arial Narrow" pitchFamily="34" charset="0"/>
              </a:defRPr>
            </a:lvl1pPr>
          </a:lstStyle>
          <a:p>
            <a:pPr lvl="0"/>
            <a:r>
              <a:rPr lang="fr-FR" dirty="0"/>
              <a:t>Cliquez pour modifier les styles du texte du masque</a:t>
            </a:r>
          </a:p>
        </p:txBody>
      </p:sp>
      <p:sp>
        <p:nvSpPr>
          <p:cNvPr id="22" name="Espace réservé du texte 16"/>
          <p:cNvSpPr>
            <a:spLocks noGrp="1"/>
          </p:cNvSpPr>
          <p:nvPr>
            <p:ph type="body" sz="quarter" idx="13"/>
          </p:nvPr>
        </p:nvSpPr>
        <p:spPr>
          <a:xfrm>
            <a:off x="239364" y="1628804"/>
            <a:ext cx="3951497" cy="288357"/>
          </a:xfrm>
        </p:spPr>
        <p:txBody>
          <a:bodyPr anchor="b"/>
          <a:lstStyle>
            <a:lvl1pPr marL="0" indent="0">
              <a:buNone/>
              <a:defRPr sz="1800" b="0" i="0">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23" name="Espace réservé du texte 16"/>
          <p:cNvSpPr>
            <a:spLocks noGrp="1"/>
          </p:cNvSpPr>
          <p:nvPr>
            <p:ph type="body" sz="quarter" idx="14"/>
          </p:nvPr>
        </p:nvSpPr>
        <p:spPr>
          <a:xfrm>
            <a:off x="7971352" y="1628823"/>
            <a:ext cx="3951497" cy="288357"/>
          </a:xfrm>
        </p:spPr>
        <p:txBody>
          <a:bodyPr anchor="b"/>
          <a:lstStyle>
            <a:lvl1pPr marL="0" indent="0" algn="r">
              <a:buNone/>
              <a:defRPr sz="1800" b="0" i="0">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24" name="Espace réservé du contenu 10"/>
          <p:cNvSpPr>
            <a:spLocks noGrp="1"/>
          </p:cNvSpPr>
          <p:nvPr>
            <p:ph sz="quarter" idx="11"/>
          </p:nvPr>
        </p:nvSpPr>
        <p:spPr>
          <a:xfrm>
            <a:off x="239336" y="2060813"/>
            <a:ext cx="3951209" cy="4031937"/>
          </a:xfrm>
          <a:solidFill>
            <a:schemeClr val="accent2">
              <a:lumMod val="20000"/>
              <a:lumOff val="80000"/>
              <a:alpha val="90000"/>
            </a:schemeClr>
          </a:solidFill>
        </p:spPr>
        <p:txBody>
          <a:bodyPr/>
          <a:lstStyle>
            <a:lvl1pPr>
              <a:buClr>
                <a:schemeClr val="bg2"/>
              </a:buClr>
              <a:buFont typeface="Wingdings" charset="2"/>
              <a:buChar char="§"/>
              <a:defRPr sz="1600" b="0" i="0">
                <a:solidFill>
                  <a:srgbClr val="00313F"/>
                </a:solidFill>
                <a:latin typeface="Arial Narrow" pitchFamily="34" charset="0"/>
                <a:cs typeface="Arial Narrow" pitchFamily="34" charset="0"/>
              </a:defRPr>
            </a:lvl1pPr>
            <a:lvl2pPr marL="581017" indent="-285750">
              <a:buClr>
                <a:schemeClr val="bg2"/>
              </a:buClr>
              <a:buFont typeface="Lucida Grande"/>
              <a:buChar char="-"/>
              <a:defRPr lang="fr-FR" sz="1400" b="0" i="0" dirty="0" smtClean="0">
                <a:solidFill>
                  <a:srgbClr val="00313F"/>
                </a:solidFill>
                <a:latin typeface="Arial Narrow" pitchFamily="34" charset="0"/>
                <a:ea typeface="+mn-ea"/>
                <a:cs typeface="Arial Narrow" pitchFamily="34" charset="0"/>
              </a:defRPr>
            </a:lvl2pPr>
            <a:lvl3pPr>
              <a:defRPr sz="1500"/>
            </a:lvl3pPr>
            <a:lvl4pPr>
              <a:defRPr sz="1300"/>
            </a:lvl4pPr>
            <a:lvl5pPr>
              <a:defRPr sz="1100"/>
            </a:lvl5pPr>
          </a:lstStyle>
          <a:p>
            <a:pPr lvl="0"/>
            <a:r>
              <a:rPr lang="fr-FR" dirty="0"/>
              <a:t>Cliquez pour modifier les styles du texte du masque</a:t>
            </a:r>
          </a:p>
          <a:p>
            <a:pPr lvl="1"/>
            <a:r>
              <a:rPr lang="fr-FR" dirty="0"/>
              <a:t>Deuxième niveau</a:t>
            </a:r>
          </a:p>
        </p:txBody>
      </p:sp>
      <p:sp>
        <p:nvSpPr>
          <p:cNvPr id="16" name="Espace réservé du contenu 10"/>
          <p:cNvSpPr>
            <a:spLocks noGrp="1"/>
          </p:cNvSpPr>
          <p:nvPr>
            <p:ph sz="quarter" idx="15"/>
          </p:nvPr>
        </p:nvSpPr>
        <p:spPr>
          <a:xfrm>
            <a:off x="7971492" y="2060848"/>
            <a:ext cx="3951209" cy="4032448"/>
          </a:xfrm>
          <a:solidFill>
            <a:schemeClr val="accent2">
              <a:lumMod val="20000"/>
              <a:lumOff val="80000"/>
              <a:alpha val="90000"/>
            </a:schemeClr>
          </a:solidFill>
          <a:ln w="3175" cmpd="sng">
            <a:noFill/>
            <a:miter lim="800000"/>
            <a:headEnd/>
            <a:tailEnd/>
          </a:ln>
          <a:effectLst/>
          <a:extLst/>
        </p:spPr>
        <p:txBody>
          <a:bodyPr/>
          <a:lstStyle>
            <a:lvl1pPr>
              <a:buClr>
                <a:schemeClr val="bg2"/>
              </a:buClr>
              <a:buFont typeface="Wingdings" charset="2"/>
              <a:buChar char="§"/>
              <a:defRPr lang="fr-FR" sz="1600" b="0" i="0" dirty="0" smtClean="0">
                <a:solidFill>
                  <a:srgbClr val="00313F"/>
                </a:solidFill>
                <a:latin typeface="Arial Narrow" pitchFamily="34" charset="0"/>
                <a:cs typeface="Arial Narrow" pitchFamily="34" charset="0"/>
              </a:defRPr>
            </a:lvl1pPr>
            <a:lvl2pPr marL="581017" indent="-285750">
              <a:buClr>
                <a:schemeClr val="bg2"/>
              </a:buClr>
              <a:buFont typeface="Lucida Grande"/>
              <a:buChar char="-"/>
              <a:defRPr lang="fr-FR" sz="1400" b="0" i="0" kern="1200" dirty="0" smtClean="0">
                <a:solidFill>
                  <a:srgbClr val="00313F"/>
                </a:solidFill>
                <a:latin typeface="Arial Narrow" pitchFamily="34" charset="0"/>
                <a:ea typeface="+mn-ea"/>
                <a:cs typeface="Arial Narrow" pitchFamily="34" charset="0"/>
              </a:defRPr>
            </a:lvl2pPr>
            <a:lvl3pPr>
              <a:defRPr lang="fr-FR" sz="1400" b="0" i="0" dirty="0" smtClean="0">
                <a:latin typeface="American Typewriter Condensed"/>
                <a:cs typeface="American Typewriter Condensed"/>
              </a:defRPr>
            </a:lvl3pPr>
            <a:lvl4pPr>
              <a:defRPr lang="fr-FR" sz="1200" b="0" i="0" dirty="0" smtClean="0">
                <a:latin typeface="American Typewriter Condensed"/>
                <a:cs typeface="American Typewriter Condensed"/>
              </a:defRPr>
            </a:lvl4pPr>
            <a:lvl5pPr>
              <a:defRPr lang="fr-FR" sz="1050" b="0" i="0" dirty="0">
                <a:latin typeface="American Typewriter Condensed"/>
                <a:cs typeface="American Typewriter Condensed"/>
              </a:defRPr>
            </a:lvl5pPr>
          </a:lstStyle>
          <a:p>
            <a:pPr lvl="0"/>
            <a:r>
              <a:rPr lang="fr-FR" dirty="0"/>
              <a:t>Cliquez pour modifier les styles du texte du masque</a:t>
            </a:r>
          </a:p>
          <a:p>
            <a:pPr lvl="1"/>
            <a:r>
              <a:rPr lang="fr-FR" dirty="0"/>
              <a:t>Deuxième niveau</a:t>
            </a:r>
          </a:p>
        </p:txBody>
      </p:sp>
      <p:sp>
        <p:nvSpPr>
          <p:cNvPr id="13" name="Espace réservé de la date 8"/>
          <p:cNvSpPr>
            <a:spLocks noGrp="1"/>
          </p:cNvSpPr>
          <p:nvPr>
            <p:ph type="dt" sz="half" idx="19"/>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14" name="Espace réservé du pied de page 13"/>
          <p:cNvSpPr>
            <a:spLocks noGrp="1"/>
          </p:cNvSpPr>
          <p:nvPr>
            <p:ph type="ftr" sz="quarter" idx="20"/>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15" name="Espace réservé du numéro de diapositive 16"/>
          <p:cNvSpPr>
            <a:spLocks noGrp="1"/>
          </p:cNvSpPr>
          <p:nvPr>
            <p:ph type="sldNum" sz="quarter" idx="21"/>
          </p:nvPr>
        </p:nvSpPr>
        <p:spPr/>
        <p:txBody>
          <a:bodyPr/>
          <a:lstStyle>
            <a:lvl1pPr>
              <a:defRPr/>
            </a:lvl1pPr>
          </a:lstStyle>
          <a:p>
            <a:pPr>
              <a:defRPr/>
            </a:pPr>
            <a:r>
              <a:rPr lang="fr-FR">
                <a:solidFill>
                  <a:srgbClr val="E60028"/>
                </a:solidFill>
              </a:rPr>
              <a:t>P.</a:t>
            </a:r>
            <a:fld id="{D8C4058D-C782-4B93-A460-21A514DDAF26}"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568414442"/>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60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60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8"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BEF4C255-A5B8-47EB-8463-374B6B346AFC}" type="slidenum">
              <a:rPr lang="en-US">
                <a:solidFill>
                  <a:srgbClr val="E60028"/>
                </a:solidFill>
              </a:rPr>
              <a:pPr>
                <a:defRPr/>
              </a:pPr>
              <a:t>‹N°›</a:t>
            </a:fld>
            <a:endParaRPr lang="en-US">
              <a:solidFill>
                <a:srgbClr val="E60028"/>
              </a:solidFill>
            </a:endParaRPr>
          </a:p>
        </p:txBody>
      </p:sp>
      <p:sp>
        <p:nvSpPr>
          <p:cNvPr id="9"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517007947"/>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4"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50C3F4D-0C3B-45BF-9B37-F166DC51318A}" type="slidenum">
              <a:rPr lang="en-US">
                <a:solidFill>
                  <a:srgbClr val="E60028"/>
                </a:solidFill>
              </a:rPr>
              <a:pPr>
                <a:defRPr/>
              </a:pPr>
              <a:t>‹N°›</a:t>
            </a:fld>
            <a:endParaRPr lang="en-US">
              <a:solidFill>
                <a:srgbClr val="E60028"/>
              </a:solidFill>
            </a:endParaRPr>
          </a:p>
        </p:txBody>
      </p:sp>
      <p:sp>
        <p:nvSpPr>
          <p:cNvPr id="5"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96258534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3"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2D63B98-E36C-4E61-B718-D9BDF45D1531}" type="slidenum">
              <a:rPr lang="en-US">
                <a:solidFill>
                  <a:srgbClr val="E60028"/>
                </a:solidFill>
              </a:rPr>
              <a:pPr>
                <a:defRPr/>
              </a:pPr>
              <a:t>‹N°›</a:t>
            </a:fld>
            <a:endParaRPr lang="en-US">
              <a:solidFill>
                <a:srgbClr val="E60028"/>
              </a:solidFill>
            </a:endParaRPr>
          </a:p>
        </p:txBody>
      </p:sp>
      <p:sp>
        <p:nvSpPr>
          <p:cNvPr id="4"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420255454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7"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80644B5E-9C84-4EBF-9997-8C2B4A86D95C}"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219595036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6"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55860AEB-AAD1-4790-82DE-85A4B5DD706F}" type="slidenum">
              <a:rPr lang="en-US">
                <a:solidFill>
                  <a:srgbClr val="E60028"/>
                </a:solidFill>
              </a:rPr>
              <a:pPr>
                <a:defRPr/>
              </a:pPr>
              <a:t>‹N°›</a:t>
            </a:fld>
            <a:endParaRPr lang="en-US">
              <a:solidFill>
                <a:srgbClr val="E60028"/>
              </a:solidFill>
            </a:endParaRPr>
          </a:p>
        </p:txBody>
      </p:sp>
      <p:sp>
        <p:nvSpPr>
          <p:cNvPr id="7"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88807433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09B05FE1-7D38-4D7D-A0EA-A39238BAC7E6}"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34848391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8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solidFill>
                  <a:srgbClr val="E60028"/>
                </a:solidFill>
              </a:rPr>
              <a:t>30/06/2017</a:t>
            </a:r>
            <a:endParaRPr lang="en-US">
              <a:solidFill>
                <a:srgbClr val="E60028"/>
              </a:solidFill>
            </a:endParaRPr>
          </a:p>
        </p:txBody>
      </p:sp>
      <p:sp>
        <p:nvSpPr>
          <p:cNvPr id="5" name="Rectangle 29"/>
          <p:cNvSpPr>
            <a:spLocks noGrp="1" noChangeArrowheads="1"/>
          </p:cNvSpPr>
          <p:nvPr>
            <p:ph type="sldNum" sz="quarter" idx="11"/>
          </p:nvPr>
        </p:nvSpPr>
        <p:spPr>
          <a:ln/>
        </p:spPr>
        <p:txBody>
          <a:bodyPr/>
          <a:lstStyle>
            <a:lvl1pPr>
              <a:defRPr/>
            </a:lvl1pPr>
          </a:lstStyle>
          <a:p>
            <a:pPr>
              <a:defRPr/>
            </a:pPr>
            <a:r>
              <a:rPr lang="en-US">
                <a:solidFill>
                  <a:srgbClr val="E60028"/>
                </a:solidFill>
              </a:rPr>
              <a:t>P.</a:t>
            </a:r>
            <a:fld id="{C82FA4F5-6111-4BC2-A77F-6953EE1AA543}" type="slidenum">
              <a:rPr lang="en-US">
                <a:solidFill>
                  <a:srgbClr val="E60028"/>
                </a:solidFill>
              </a:rPr>
              <a:pPr>
                <a:defRPr/>
              </a:pPr>
              <a:t>‹N°›</a:t>
            </a:fld>
            <a:endParaRPr lang="en-US">
              <a:solidFill>
                <a:srgbClr val="E60028"/>
              </a:solidFill>
            </a:endParaRPr>
          </a:p>
        </p:txBody>
      </p:sp>
      <p:sp>
        <p:nvSpPr>
          <p:cNvPr id="6" name="Rectangle 30"/>
          <p:cNvSpPr>
            <a:spLocks noGrp="1" noChangeArrowheads="1"/>
          </p:cNvSpPr>
          <p:nvPr>
            <p:ph type="ftr" sz="quarter" idx="12"/>
          </p:nvPr>
        </p:nvSpPr>
        <p:spPr>
          <a:ln/>
        </p:spPr>
        <p:txBody>
          <a:bodyPr/>
          <a:lstStyle>
            <a:lvl1pPr>
              <a:defRPr/>
            </a:lvl1pPr>
          </a:lstStyle>
          <a:p>
            <a:pPr>
              <a:defRPr/>
            </a:pPr>
            <a:r>
              <a:rPr lang="en-US">
                <a:solidFill>
                  <a:srgbClr val="E60028"/>
                </a:solidFill>
              </a:rPr>
              <a:t>C1  |  THE RESOURCES LEADERSHIP TEAM MEETING</a:t>
            </a:r>
          </a:p>
        </p:txBody>
      </p:sp>
    </p:spTree>
    <p:extLst>
      <p:ext uri="{BB962C8B-B14F-4D97-AF65-F5344CB8AC3E}">
        <p14:creationId xmlns:p14="http://schemas.microsoft.com/office/powerpoint/2010/main" val="117106896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890" y="5190537"/>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7959"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4210315948"/>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21"/>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291991576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8098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244935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contenu 2"/>
          <p:cNvSpPr>
            <a:spLocks noGrp="1"/>
          </p:cNvSpPr>
          <p:nvPr>
            <p:ph sz="half" idx="1"/>
          </p:nvPr>
        </p:nvSpPr>
        <p:spPr>
          <a:xfrm>
            <a:off x="742952" y="1052515"/>
            <a:ext cx="5251449"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4548057F-3F8B-4351-9C5E-7F2596C78BFC}"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lignement">
    <p:spTree>
      <p:nvGrpSpPr>
        <p:cNvPr id="1" name=""/>
        <p:cNvGrpSpPr/>
        <p:nvPr/>
      </p:nvGrpSpPr>
      <p:grpSpPr>
        <a:xfrm>
          <a:off x="0" y="0"/>
          <a:ext cx="0" cy="0"/>
          <a:chOff x="0" y="0"/>
          <a:chExt cx="0" cy="0"/>
        </a:xfrm>
      </p:grpSpPr>
      <p:sp>
        <p:nvSpPr>
          <p:cNvPr id="9" name="Rectangle 8"/>
          <p:cNvSpPr/>
          <p:nvPr/>
        </p:nvSpPr>
        <p:spPr bwMode="auto">
          <a:xfrm>
            <a:off x="1841510" y="1138238"/>
            <a:ext cx="8420101" cy="5040312"/>
          </a:xfrm>
          <a:prstGeom prst="rect">
            <a:avLst/>
          </a:prstGeom>
          <a:solidFill>
            <a:schemeClr val="accent2">
              <a:lumMod val="20000"/>
              <a:lumOff val="80000"/>
            </a:schemeClr>
          </a:solidFill>
          <a:ln w="25400" cap="flat" cmpd="sng" algn="ctr">
            <a:noFill/>
            <a:prstDash val="solid"/>
            <a:round/>
            <a:headEnd type="none" w="med" len="med"/>
            <a:tailEnd type="none" w="med" len="med"/>
          </a:ln>
          <a:effectLst/>
          <a:extLst/>
        </p:spPr>
        <p:txBody>
          <a:bodyPr/>
          <a:lstStyle/>
          <a:p>
            <a:pPr algn="ctr" eaLnBrk="0" hangingPunct="0">
              <a:defRPr/>
            </a:pPr>
            <a:endParaRPr lang="fr-FR" sz="2400" b="0">
              <a:latin typeface="Arial Narrow" pitchFamily="34" charset="0"/>
              <a:ea typeface="ＭＳ Ｐゴシック" pitchFamily="34" charset="-128"/>
              <a:cs typeface="Arial"/>
            </a:endParaRPr>
          </a:p>
        </p:txBody>
      </p:sp>
      <p:sp>
        <p:nvSpPr>
          <p:cNvPr id="10" name="Rectangle 23"/>
          <p:cNvSpPr>
            <a:spLocks noChangeArrowheads="1"/>
          </p:cNvSpPr>
          <p:nvPr/>
        </p:nvSpPr>
        <p:spPr bwMode="auto">
          <a:xfrm>
            <a:off x="7806275" y="2971800"/>
            <a:ext cx="1993899" cy="1490663"/>
          </a:xfrm>
          <a:prstGeom prst="rect">
            <a:avLst/>
          </a:prstGeom>
          <a:solidFill>
            <a:schemeClr val="bg2"/>
          </a:solidFill>
          <a:ln w="9525">
            <a:solidFill>
              <a:schemeClr val="bg1">
                <a:alpha val="79999"/>
              </a:schemeClr>
            </a:solidFill>
            <a:miter lim="800000"/>
            <a:headEnd/>
            <a:tailEnd/>
          </a:ln>
        </p:spPr>
        <p:txBody>
          <a:bodyPr wrap="none" lIns="95779" tIns="47890" rIns="95779" bIns="4789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endParaRPr lang="en-US" altLang="fr-FR" sz="1600" b="0">
              <a:solidFill>
                <a:srgbClr val="FFFFFF"/>
              </a:solidFill>
              <a:latin typeface="Arial Narrow" pitchFamily="34" charset="0"/>
              <a:ea typeface="American Typewriter Condensed"/>
              <a:cs typeface="American Typewriter Condensed"/>
            </a:endParaRPr>
          </a:p>
        </p:txBody>
      </p:sp>
      <p:sp>
        <p:nvSpPr>
          <p:cNvPr id="11" name="Rectangle 24"/>
          <p:cNvSpPr>
            <a:spLocks noChangeArrowheads="1"/>
          </p:cNvSpPr>
          <p:nvPr/>
        </p:nvSpPr>
        <p:spPr bwMode="auto">
          <a:xfrm>
            <a:off x="5092702" y="4592907"/>
            <a:ext cx="1996017" cy="1489075"/>
          </a:xfrm>
          <a:prstGeom prst="rect">
            <a:avLst/>
          </a:prstGeom>
          <a:solidFill>
            <a:schemeClr val="bg2"/>
          </a:solidFill>
          <a:ln w="9525">
            <a:solidFill>
              <a:schemeClr val="bg1">
                <a:alpha val="79999"/>
              </a:schemeClr>
            </a:solidFill>
            <a:miter lim="800000"/>
            <a:headEnd/>
            <a:tailEnd/>
          </a:ln>
        </p:spPr>
        <p:txBody>
          <a:bodyPr wrap="none" lIns="95779" tIns="47890" rIns="95779" bIns="4789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endParaRPr lang="en-US" altLang="fr-FR" sz="1600" b="0">
              <a:solidFill>
                <a:srgbClr val="FFFFFF"/>
              </a:solidFill>
              <a:latin typeface="Arial Narrow" pitchFamily="34" charset="0"/>
              <a:ea typeface="American Typewriter Condensed"/>
              <a:cs typeface="American Typewriter Condensed"/>
            </a:endParaRPr>
          </a:p>
        </p:txBody>
      </p:sp>
      <p:sp>
        <p:nvSpPr>
          <p:cNvPr id="12" name="Rectangle 25"/>
          <p:cNvSpPr>
            <a:spLocks noChangeArrowheads="1"/>
          </p:cNvSpPr>
          <p:nvPr/>
        </p:nvSpPr>
        <p:spPr bwMode="auto">
          <a:xfrm>
            <a:off x="5092702" y="1350963"/>
            <a:ext cx="1996017" cy="1490662"/>
          </a:xfrm>
          <a:prstGeom prst="rect">
            <a:avLst/>
          </a:prstGeom>
          <a:solidFill>
            <a:schemeClr val="bg2"/>
          </a:solidFill>
          <a:ln w="9525">
            <a:solidFill>
              <a:schemeClr val="bg1">
                <a:alpha val="79999"/>
              </a:schemeClr>
            </a:solidFill>
            <a:miter lim="800000"/>
            <a:headEnd/>
            <a:tailEnd/>
          </a:ln>
        </p:spPr>
        <p:txBody>
          <a:bodyPr wrap="none" lIns="95779" tIns="47890" rIns="95779" bIns="4789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endParaRPr lang="en-US" altLang="fr-FR" sz="1600" b="0">
              <a:solidFill>
                <a:srgbClr val="FFFFFF"/>
              </a:solidFill>
              <a:latin typeface="Arial Narrow" pitchFamily="34" charset="0"/>
              <a:ea typeface="American Typewriter Condensed"/>
              <a:cs typeface="American Typewriter Condensed"/>
            </a:endParaRPr>
          </a:p>
        </p:txBody>
      </p:sp>
      <p:sp>
        <p:nvSpPr>
          <p:cNvPr id="13" name="Rectangle 26"/>
          <p:cNvSpPr>
            <a:spLocks noChangeArrowheads="1"/>
          </p:cNvSpPr>
          <p:nvPr/>
        </p:nvSpPr>
        <p:spPr bwMode="auto">
          <a:xfrm>
            <a:off x="2302951" y="2971800"/>
            <a:ext cx="1993899" cy="1490663"/>
          </a:xfrm>
          <a:prstGeom prst="rect">
            <a:avLst/>
          </a:prstGeom>
          <a:solidFill>
            <a:schemeClr val="bg2"/>
          </a:solidFill>
          <a:ln w="9525">
            <a:solidFill>
              <a:schemeClr val="bg1">
                <a:alpha val="79999"/>
              </a:schemeClr>
            </a:solidFill>
            <a:miter lim="800000"/>
            <a:headEnd/>
            <a:tailEnd/>
          </a:ln>
        </p:spPr>
        <p:txBody>
          <a:bodyPr wrap="none" lIns="95779" tIns="47890" rIns="95779" bIns="47890" anchor="ctr"/>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a:defRPr/>
            </a:pPr>
            <a:endParaRPr lang="en-US" altLang="fr-FR" sz="1600" b="0">
              <a:solidFill>
                <a:srgbClr val="FFFFFF"/>
              </a:solidFill>
              <a:latin typeface="Arial Narrow" pitchFamily="34" charset="0"/>
              <a:ea typeface="American Typewriter Condensed"/>
              <a:cs typeface="American Typewriter Condensed"/>
            </a:endParaRPr>
          </a:p>
        </p:txBody>
      </p:sp>
      <p:sp>
        <p:nvSpPr>
          <p:cNvPr id="14" name="Rectangle 13"/>
          <p:cNvSpPr/>
          <p:nvPr/>
        </p:nvSpPr>
        <p:spPr bwMode="auto">
          <a:xfrm>
            <a:off x="5092702" y="2971800"/>
            <a:ext cx="1996017" cy="1490663"/>
          </a:xfrm>
          <a:prstGeom prst="rect">
            <a:avLst/>
          </a:prstGeom>
          <a:solidFill>
            <a:schemeClr val="bg1"/>
          </a:solidFill>
          <a:ln w="28575">
            <a:solidFill>
              <a:schemeClr val="accent4"/>
            </a:solidFill>
            <a:round/>
            <a:headEnd/>
            <a:tailEnd/>
          </a:ln>
          <a:effectLst>
            <a:outerShdw blurRad="50800" dist="38100" dir="2700000" algn="tl" rotWithShape="0">
              <a:schemeClr val="tx1">
                <a:alpha val="43000"/>
              </a:schemeClr>
            </a:outerShdw>
          </a:effectLst>
          <a:extLst/>
        </p:spPr>
        <p:txBody>
          <a:bodyPr lIns="91438" tIns="45718" rIns="91438" bIns="45718" anchor="ctr"/>
          <a:lstStyle/>
          <a:p>
            <a:pPr algn="ctr" eaLnBrk="0" hangingPunct="0">
              <a:defRPr/>
            </a:pPr>
            <a:endParaRPr lang="fr-FR" sz="2000" b="0" dirty="0">
              <a:solidFill>
                <a:srgbClr val="E60028"/>
              </a:solidFill>
              <a:latin typeface="Arial Narrow" pitchFamily="34" charset="0"/>
              <a:ea typeface="ＭＳ Ｐゴシック" pitchFamily="34" charset="-128"/>
              <a:cs typeface="Arial Narrow"/>
            </a:endParaRPr>
          </a:p>
        </p:txBody>
      </p:sp>
      <p:cxnSp>
        <p:nvCxnSpPr>
          <p:cNvPr id="15" name="Connecteur en angle 15"/>
          <p:cNvCxnSpPr>
            <a:cxnSpLocks noChangeShapeType="1"/>
          </p:cNvCxnSpPr>
          <p:nvPr/>
        </p:nvCxnSpPr>
        <p:spPr bwMode="auto">
          <a:xfrm rot="5400000" flipH="1" flipV="1">
            <a:off x="3758936" y="1638038"/>
            <a:ext cx="874712" cy="1792816"/>
          </a:xfrm>
          <a:prstGeom prst="bentConnector2">
            <a:avLst/>
          </a:prstGeom>
          <a:noFill/>
          <a:ln w="28575" algn="ctr">
            <a:solidFill>
              <a:schemeClr val="bg2"/>
            </a:solidFill>
            <a:round/>
            <a:headEnd type="oval" w="med" len="med"/>
            <a:tailEnd type="triangle" w="med" len="med"/>
          </a:ln>
        </p:spPr>
      </p:cxnSp>
      <p:cxnSp>
        <p:nvCxnSpPr>
          <p:cNvPr id="16" name="Connecteur en angle 16"/>
          <p:cNvCxnSpPr>
            <a:cxnSpLocks noChangeShapeType="1"/>
            <a:stCxn id="14" idx="1"/>
          </p:cNvCxnSpPr>
          <p:nvPr/>
        </p:nvCxnSpPr>
        <p:spPr bwMode="auto">
          <a:xfrm rot="10800000">
            <a:off x="3300033" y="4462463"/>
            <a:ext cx="1792816" cy="874712"/>
          </a:xfrm>
          <a:prstGeom prst="bentConnector2">
            <a:avLst/>
          </a:prstGeom>
          <a:noFill/>
          <a:ln w="28575" algn="ctr">
            <a:solidFill>
              <a:schemeClr val="bg2"/>
            </a:solidFill>
            <a:round/>
            <a:headEnd type="oval" w="med" len="med"/>
            <a:tailEnd type="triangle" w="med" len="med"/>
          </a:ln>
        </p:spPr>
      </p:cxnSp>
      <p:cxnSp>
        <p:nvCxnSpPr>
          <p:cNvPr id="17" name="Connecteur en angle 17"/>
          <p:cNvCxnSpPr>
            <a:cxnSpLocks noChangeShapeType="1"/>
            <a:endCxn id="14" idx="3"/>
          </p:cNvCxnSpPr>
          <p:nvPr/>
        </p:nvCxnSpPr>
        <p:spPr bwMode="auto">
          <a:xfrm rot="5400000">
            <a:off x="7508612" y="4042686"/>
            <a:ext cx="874712" cy="1714501"/>
          </a:xfrm>
          <a:prstGeom prst="bentConnector2">
            <a:avLst/>
          </a:prstGeom>
          <a:noFill/>
          <a:ln w="28575" algn="ctr">
            <a:solidFill>
              <a:schemeClr val="bg2"/>
            </a:solidFill>
            <a:round/>
            <a:headEnd type="oval" w="med" len="med"/>
            <a:tailEnd type="triangle" w="med" len="med"/>
          </a:ln>
        </p:spPr>
      </p:cxnSp>
      <p:cxnSp>
        <p:nvCxnSpPr>
          <p:cNvPr id="18" name="Connecteur en angle 18"/>
          <p:cNvCxnSpPr>
            <a:cxnSpLocks noChangeShapeType="1"/>
          </p:cNvCxnSpPr>
          <p:nvPr/>
        </p:nvCxnSpPr>
        <p:spPr bwMode="auto">
          <a:xfrm>
            <a:off x="7088719" y="2097088"/>
            <a:ext cx="1714501" cy="874712"/>
          </a:xfrm>
          <a:prstGeom prst="bentConnector2">
            <a:avLst/>
          </a:prstGeom>
          <a:noFill/>
          <a:ln w="28575" algn="ctr">
            <a:solidFill>
              <a:schemeClr val="bg2"/>
            </a:solidFill>
            <a:round/>
            <a:headEnd type="oval" w="med" len="med"/>
            <a:tailEnd type="triangle" w="med" len="med"/>
          </a:ln>
        </p:spPr>
      </p:cxnSp>
      <p:cxnSp>
        <p:nvCxnSpPr>
          <p:cNvPr id="19" name="Connecteur droit avec flèche 18"/>
          <p:cNvCxnSpPr/>
          <p:nvPr/>
        </p:nvCxnSpPr>
        <p:spPr bwMode="auto">
          <a:xfrm flipH="1">
            <a:off x="4296833" y="3716338"/>
            <a:ext cx="795867" cy="0"/>
          </a:xfrm>
          <a:prstGeom prst="straightConnector1">
            <a:avLst/>
          </a:prstGeom>
          <a:solidFill>
            <a:schemeClr val="accent1"/>
          </a:solidFill>
          <a:ln w="60325" cap="flat" cmpd="sng" algn="ctr">
            <a:solidFill>
              <a:schemeClr val="accent4"/>
            </a:solidFill>
            <a:prstDash val="solid"/>
            <a:round/>
            <a:headEnd type="oval" w="med" len="med"/>
            <a:tailEnd type="triangle"/>
          </a:ln>
          <a:effectLst/>
          <a:extLst/>
        </p:spPr>
      </p:cxnSp>
      <p:sp>
        <p:nvSpPr>
          <p:cNvPr id="34" name="Espace réservé du texte 33"/>
          <p:cNvSpPr>
            <a:spLocks noGrp="1"/>
          </p:cNvSpPr>
          <p:nvPr>
            <p:ph type="body" sz="quarter" idx="15"/>
          </p:nvPr>
        </p:nvSpPr>
        <p:spPr>
          <a:xfrm>
            <a:off x="5208955" y="1412875"/>
            <a:ext cx="1774092" cy="1368425"/>
          </a:xfrm>
        </p:spPr>
        <p:txBody>
          <a:bodyPr anchor="ctr"/>
          <a:lstStyle>
            <a:lvl1pPr marL="0" indent="0" algn="ctr">
              <a:buNone/>
              <a:defRPr sz="1600">
                <a:solidFill>
                  <a:srgbClr val="FFFFFF"/>
                </a:solidFill>
                <a:latin typeface="Arial Narrow" pitchFamily="34" charset="0"/>
                <a:cs typeface="Arial Narrow" pitchFamily="34" charset="0"/>
              </a:defRPr>
            </a:lvl1pPr>
          </a:lstStyle>
          <a:p>
            <a:pPr lvl="0"/>
            <a:r>
              <a:rPr lang="fr-FR" dirty="0"/>
              <a:t>Cliquez pour modifier les styles du texte du masque</a:t>
            </a:r>
          </a:p>
        </p:txBody>
      </p:sp>
      <p:sp>
        <p:nvSpPr>
          <p:cNvPr id="35" name="Espace réservé du texte 33"/>
          <p:cNvSpPr>
            <a:spLocks noGrp="1"/>
          </p:cNvSpPr>
          <p:nvPr>
            <p:ph type="body" sz="quarter" idx="16"/>
          </p:nvPr>
        </p:nvSpPr>
        <p:spPr>
          <a:xfrm>
            <a:off x="7925868" y="3022352"/>
            <a:ext cx="1774092" cy="1368425"/>
          </a:xfrm>
        </p:spPr>
        <p:txBody>
          <a:bodyPr anchor="ctr"/>
          <a:lstStyle>
            <a:lvl1pPr marL="0" indent="0" algn="ctr">
              <a:buNone/>
              <a:defRPr sz="1600">
                <a:solidFill>
                  <a:srgbClr val="FFFFFF"/>
                </a:solidFill>
                <a:latin typeface="Arial Narrow" pitchFamily="34" charset="0"/>
                <a:cs typeface="Arial Narrow" pitchFamily="34" charset="0"/>
              </a:defRPr>
            </a:lvl1pPr>
          </a:lstStyle>
          <a:p>
            <a:pPr lvl="0"/>
            <a:r>
              <a:rPr lang="fr-FR"/>
              <a:t>Cliquez pour modifier les styles du texte du masque</a:t>
            </a:r>
          </a:p>
        </p:txBody>
      </p:sp>
      <p:sp>
        <p:nvSpPr>
          <p:cNvPr id="36" name="Espace réservé du texte 33"/>
          <p:cNvSpPr>
            <a:spLocks noGrp="1"/>
          </p:cNvSpPr>
          <p:nvPr>
            <p:ph type="body" sz="quarter" idx="17"/>
          </p:nvPr>
        </p:nvSpPr>
        <p:spPr>
          <a:xfrm>
            <a:off x="2405002" y="3043289"/>
            <a:ext cx="1774092" cy="1368425"/>
          </a:xfrm>
        </p:spPr>
        <p:txBody>
          <a:bodyPr anchor="ctr"/>
          <a:lstStyle>
            <a:lvl1pPr marL="0" indent="0" algn="ctr">
              <a:buNone/>
              <a:defRPr sz="1600">
                <a:solidFill>
                  <a:srgbClr val="FFFFFF"/>
                </a:solidFill>
                <a:latin typeface="Arial Narrow" pitchFamily="34" charset="0"/>
                <a:cs typeface="Arial Narrow" pitchFamily="34" charset="0"/>
              </a:defRPr>
            </a:lvl1pPr>
          </a:lstStyle>
          <a:p>
            <a:pPr lvl="0"/>
            <a:r>
              <a:rPr lang="fr-FR"/>
              <a:t>Cliquez pour modifier les styles du texte du masque</a:t>
            </a:r>
          </a:p>
        </p:txBody>
      </p:sp>
      <p:sp>
        <p:nvSpPr>
          <p:cNvPr id="37" name="Espace réservé du texte 33"/>
          <p:cNvSpPr>
            <a:spLocks noGrp="1"/>
          </p:cNvSpPr>
          <p:nvPr>
            <p:ph type="body" sz="quarter" idx="18"/>
          </p:nvPr>
        </p:nvSpPr>
        <p:spPr>
          <a:xfrm>
            <a:off x="5223791" y="4653135"/>
            <a:ext cx="1774092" cy="1368425"/>
          </a:xfrm>
        </p:spPr>
        <p:txBody>
          <a:bodyPr anchor="ctr"/>
          <a:lstStyle>
            <a:lvl1pPr marL="0" indent="0" algn="ctr">
              <a:buNone/>
              <a:defRPr sz="1600">
                <a:solidFill>
                  <a:srgbClr val="FFFFFF"/>
                </a:solidFill>
                <a:latin typeface="Arial Narrow" pitchFamily="34" charset="0"/>
                <a:cs typeface="Arial Narrow" pitchFamily="34" charset="0"/>
              </a:defRPr>
            </a:lvl1pPr>
          </a:lstStyle>
          <a:p>
            <a:pPr lvl="0"/>
            <a:r>
              <a:rPr lang="fr-FR"/>
              <a:t>Cliquez pour modifier les styles du texte du masque</a:t>
            </a:r>
          </a:p>
        </p:txBody>
      </p:sp>
      <p:sp>
        <p:nvSpPr>
          <p:cNvPr id="38" name="Espace réservé du texte 33"/>
          <p:cNvSpPr>
            <a:spLocks noGrp="1"/>
          </p:cNvSpPr>
          <p:nvPr>
            <p:ph type="body" sz="quarter" idx="19"/>
          </p:nvPr>
        </p:nvSpPr>
        <p:spPr>
          <a:xfrm>
            <a:off x="5209755" y="3035054"/>
            <a:ext cx="1774092" cy="1368425"/>
          </a:xfrm>
        </p:spPr>
        <p:txBody>
          <a:bodyPr anchor="ctr"/>
          <a:lstStyle>
            <a:lvl1pPr marL="0" indent="0" algn="ctr">
              <a:buNone/>
              <a:defRPr sz="1600" b="1">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39" name="Espace réservé du texte 33"/>
          <p:cNvSpPr>
            <a:spLocks noGrp="1"/>
          </p:cNvSpPr>
          <p:nvPr>
            <p:ph type="body" sz="quarter" idx="20"/>
          </p:nvPr>
        </p:nvSpPr>
        <p:spPr>
          <a:xfrm>
            <a:off x="7272644" y="1243361"/>
            <a:ext cx="2837595" cy="432048"/>
          </a:xfrm>
        </p:spPr>
        <p:txBody>
          <a:bodyPr anchor="ctr"/>
          <a:lstStyle>
            <a:lvl1pPr marL="0" indent="0" algn="ctr">
              <a:buNone/>
              <a:defRPr sz="1800" b="0">
                <a:solidFill>
                  <a:schemeClr val="tx1"/>
                </a:solidFill>
                <a:latin typeface="Arial Narrow" pitchFamily="34" charset="0"/>
                <a:cs typeface="Arial Narrow" pitchFamily="34" charset="0"/>
              </a:defRPr>
            </a:lvl1pPr>
          </a:lstStyle>
          <a:p>
            <a:pPr lvl="0"/>
            <a:r>
              <a:rPr lang="fr-FR" dirty="0"/>
              <a:t>Cliquez pour modifier les styles du texte du masque</a:t>
            </a:r>
          </a:p>
        </p:txBody>
      </p:sp>
      <p:sp>
        <p:nvSpPr>
          <p:cNvPr id="20" name="Espace réservé de la date 8"/>
          <p:cNvSpPr>
            <a:spLocks noGrp="1"/>
          </p:cNvSpPr>
          <p:nvPr>
            <p:ph type="dt" sz="half" idx="21"/>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1" name="Espace réservé du pied de page 20"/>
          <p:cNvSpPr>
            <a:spLocks noGrp="1"/>
          </p:cNvSpPr>
          <p:nvPr>
            <p:ph type="ftr" sz="quarter" idx="22"/>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2" name="Espace réservé du numéro de diapositive 21"/>
          <p:cNvSpPr>
            <a:spLocks noGrp="1"/>
          </p:cNvSpPr>
          <p:nvPr>
            <p:ph type="sldNum" sz="quarter" idx="23"/>
          </p:nvPr>
        </p:nvSpPr>
        <p:spPr/>
        <p:txBody>
          <a:bodyPr/>
          <a:lstStyle>
            <a:lvl1pPr>
              <a:defRPr/>
            </a:lvl1pPr>
          </a:lstStyle>
          <a:p>
            <a:pPr>
              <a:defRPr/>
            </a:pPr>
            <a:r>
              <a:rPr lang="fr-FR">
                <a:solidFill>
                  <a:srgbClr val="E60028"/>
                </a:solidFill>
              </a:rPr>
              <a:t>P.</a:t>
            </a:r>
            <a:fld id="{A158977C-9E6A-4FD3-A431-8DF72FFCDF0D}"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401521307"/>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8200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1821721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8303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44"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155673879"/>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8610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44"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154355069"/>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89177"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44"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82637787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9122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718688230"/>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283558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3148130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1991"/>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65"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2421664404"/>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75289706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805369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ujet - leviers - Impact">
    <p:spTree>
      <p:nvGrpSpPr>
        <p:cNvPr id="1" name=""/>
        <p:cNvGrpSpPr/>
        <p:nvPr/>
      </p:nvGrpSpPr>
      <p:grpSpPr>
        <a:xfrm>
          <a:off x="0" y="0"/>
          <a:ext cx="0" cy="0"/>
          <a:chOff x="0" y="0"/>
          <a:chExt cx="0" cy="0"/>
        </a:xfrm>
      </p:grpSpPr>
      <p:sp>
        <p:nvSpPr>
          <p:cNvPr id="12" name="Rectangle à coins arrondis 11"/>
          <p:cNvSpPr/>
          <p:nvPr userDrawn="1"/>
        </p:nvSpPr>
        <p:spPr>
          <a:xfrm>
            <a:off x="1488060" y="4581794"/>
            <a:ext cx="3119967" cy="1368425"/>
          </a:xfrm>
          <a:prstGeom prst="roundRect">
            <a:avLst>
              <a:gd name="adj" fmla="val 5567"/>
            </a:avLst>
          </a:prstGeom>
          <a:solidFill>
            <a:schemeClr val="bg1"/>
          </a:solidFill>
          <a:ln w="28575">
            <a:solidFill>
              <a:schemeClr val="accent4"/>
            </a:solidFill>
            <a:miter lim="800000"/>
            <a:headEnd/>
            <a:tailEnd/>
          </a:ln>
          <a:effectLst/>
          <a:extLst/>
        </p:spPr>
        <p:txBody>
          <a:bodyPr lIns="144000" tIns="72000" rIns="72000" bIns="72000" anchor="ctr"/>
          <a:lstStyle/>
          <a:p>
            <a:pPr algn="ctr" eaLnBrk="0" hangingPunct="0">
              <a:buClr>
                <a:srgbClr val="800000"/>
              </a:buClr>
              <a:buFont typeface="Wingdings" charset="2"/>
              <a:buNone/>
              <a:defRPr/>
            </a:pPr>
            <a:endParaRPr lang="fr-FR" sz="1400" b="0" dirty="0">
              <a:solidFill>
                <a:srgbClr val="800000"/>
              </a:solidFill>
              <a:latin typeface="Arial Narrow" pitchFamily="34" charset="0"/>
              <a:ea typeface="MS PGothic" pitchFamily="34" charset="-128"/>
              <a:cs typeface="Arial Narrow"/>
            </a:endParaRPr>
          </a:p>
        </p:txBody>
      </p:sp>
      <p:sp>
        <p:nvSpPr>
          <p:cNvPr id="13" name="Rectangle à coins arrondis 12"/>
          <p:cNvSpPr/>
          <p:nvPr userDrawn="1"/>
        </p:nvSpPr>
        <p:spPr>
          <a:xfrm>
            <a:off x="4927624" y="4581794"/>
            <a:ext cx="3119967" cy="1368425"/>
          </a:xfrm>
          <a:prstGeom prst="roundRect">
            <a:avLst>
              <a:gd name="adj" fmla="val 6731"/>
            </a:avLst>
          </a:prstGeom>
          <a:solidFill>
            <a:schemeClr val="bg1"/>
          </a:solidFill>
          <a:ln w="28575">
            <a:solidFill>
              <a:schemeClr val="accent4"/>
            </a:solidFill>
            <a:miter lim="800000"/>
            <a:headEnd/>
            <a:tailEnd/>
          </a:ln>
          <a:effectLst/>
          <a:extLst/>
        </p:spPr>
        <p:txBody>
          <a:bodyPr lIns="144000" tIns="72000" rIns="72000" bIns="72000" anchor="ctr"/>
          <a:lstStyle/>
          <a:p>
            <a:pPr algn="ctr" eaLnBrk="0" hangingPunct="0">
              <a:buClr>
                <a:srgbClr val="800000"/>
              </a:buClr>
              <a:buFont typeface="Wingdings" charset="2"/>
              <a:buNone/>
              <a:defRPr/>
            </a:pPr>
            <a:endParaRPr lang="fr-FR" sz="1400" b="0" dirty="0">
              <a:solidFill>
                <a:srgbClr val="800000"/>
              </a:solidFill>
              <a:latin typeface="Arial Narrow" pitchFamily="34" charset="0"/>
              <a:ea typeface="MS PGothic" pitchFamily="34" charset="-128"/>
              <a:cs typeface="Arial Narrow"/>
            </a:endParaRPr>
          </a:p>
        </p:txBody>
      </p:sp>
      <p:sp>
        <p:nvSpPr>
          <p:cNvPr id="14" name="Rectangle à coins arrondis 13"/>
          <p:cNvSpPr/>
          <p:nvPr userDrawn="1"/>
        </p:nvSpPr>
        <p:spPr>
          <a:xfrm>
            <a:off x="1488060" y="1341707"/>
            <a:ext cx="3119967" cy="720725"/>
          </a:xfrm>
          <a:prstGeom prst="roundRect">
            <a:avLst>
              <a:gd name="adj" fmla="val 12258"/>
            </a:avLst>
          </a:prstGeom>
          <a:solidFill>
            <a:schemeClr val="accent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fr-FR" sz="1400" cap="all" dirty="0">
              <a:solidFill>
                <a:srgbClr val="FFFFFF"/>
              </a:solidFill>
              <a:latin typeface="Arial Narrow" pitchFamily="34" charset="0"/>
              <a:cs typeface="Arial Narrow"/>
            </a:endParaRPr>
          </a:p>
        </p:txBody>
      </p:sp>
      <p:sp>
        <p:nvSpPr>
          <p:cNvPr id="15" name="Rectangle à coins arrondis 14"/>
          <p:cNvSpPr/>
          <p:nvPr userDrawn="1"/>
        </p:nvSpPr>
        <p:spPr>
          <a:xfrm>
            <a:off x="1488060" y="2218007"/>
            <a:ext cx="3119967" cy="2219325"/>
          </a:xfrm>
          <a:prstGeom prst="roundRect">
            <a:avLst>
              <a:gd name="adj" fmla="val 5314"/>
            </a:avLst>
          </a:prstGeom>
          <a:solidFill>
            <a:schemeClr val="accent2">
              <a:lumMod val="20000"/>
              <a:lumOff val="80000"/>
            </a:schemeClr>
          </a:solidFill>
          <a:ln w="1905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9525">
              <a:spcBef>
                <a:spcPts val="400"/>
              </a:spcBef>
              <a:buClr>
                <a:srgbClr val="800000"/>
              </a:buClr>
              <a:buFont typeface="Wingdings" charset="2"/>
              <a:buNone/>
              <a:defRPr/>
            </a:pPr>
            <a:endParaRPr lang="fr-FR" sz="1200" b="0" dirty="0">
              <a:solidFill>
                <a:srgbClr val="69AACD"/>
              </a:solidFill>
              <a:latin typeface="Arial Narrow" pitchFamily="34" charset="0"/>
              <a:cs typeface="Arial Narrow"/>
            </a:endParaRPr>
          </a:p>
        </p:txBody>
      </p:sp>
      <p:sp>
        <p:nvSpPr>
          <p:cNvPr id="16" name="Rectangle à coins arrondis 15"/>
          <p:cNvSpPr/>
          <p:nvPr userDrawn="1"/>
        </p:nvSpPr>
        <p:spPr>
          <a:xfrm>
            <a:off x="4927624" y="1341707"/>
            <a:ext cx="3119967" cy="720725"/>
          </a:xfrm>
          <a:prstGeom prst="round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fr-FR" sz="1400" cap="all" dirty="0">
              <a:solidFill>
                <a:srgbClr val="FFFFFF"/>
              </a:solidFill>
              <a:latin typeface="Arial Narrow" pitchFamily="34" charset="0"/>
              <a:cs typeface="Arial Narrow"/>
            </a:endParaRPr>
          </a:p>
        </p:txBody>
      </p:sp>
      <p:sp>
        <p:nvSpPr>
          <p:cNvPr id="17" name="Rectangle à coins arrondis 16"/>
          <p:cNvSpPr/>
          <p:nvPr userDrawn="1"/>
        </p:nvSpPr>
        <p:spPr>
          <a:xfrm>
            <a:off x="4927624" y="2218007"/>
            <a:ext cx="3119967" cy="2219325"/>
          </a:xfrm>
          <a:prstGeom prst="roundRect">
            <a:avLst>
              <a:gd name="adj" fmla="val 5267"/>
            </a:avLst>
          </a:prstGeom>
          <a:solidFill>
            <a:schemeClr val="accent2">
              <a:lumMod val="20000"/>
              <a:lumOff val="80000"/>
            </a:schemeClr>
          </a:solidFill>
          <a:ln w="1905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9525">
              <a:spcBef>
                <a:spcPts val="400"/>
              </a:spcBef>
              <a:buClr>
                <a:srgbClr val="6E6E87"/>
              </a:buClr>
              <a:buFont typeface="Wingdings" charset="2"/>
              <a:buNone/>
              <a:defRPr/>
            </a:pPr>
            <a:endParaRPr lang="fr-FR" sz="1200" b="0" dirty="0">
              <a:solidFill>
                <a:srgbClr val="69AACD"/>
              </a:solidFill>
              <a:latin typeface="Arial Narrow" pitchFamily="34" charset="0"/>
              <a:cs typeface="Arial Narrow"/>
            </a:endParaRPr>
          </a:p>
        </p:txBody>
      </p:sp>
      <p:sp>
        <p:nvSpPr>
          <p:cNvPr id="18" name="Rectangle à coins arrondis 17"/>
          <p:cNvSpPr/>
          <p:nvPr userDrawn="1"/>
        </p:nvSpPr>
        <p:spPr>
          <a:xfrm>
            <a:off x="8369340" y="1341707"/>
            <a:ext cx="3119967" cy="720725"/>
          </a:xfrm>
          <a:prstGeom prst="roundRect">
            <a:avLst/>
          </a:prstGeom>
          <a:solidFill>
            <a:schemeClr val="accent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fr-FR" sz="1400" cap="all" dirty="0">
              <a:solidFill>
                <a:srgbClr val="FFFFFF"/>
              </a:solidFill>
              <a:latin typeface="Arial Narrow" pitchFamily="34" charset="0"/>
              <a:cs typeface="Arial Narrow"/>
            </a:endParaRPr>
          </a:p>
        </p:txBody>
      </p:sp>
      <p:sp>
        <p:nvSpPr>
          <p:cNvPr id="19" name="Rectangle à coins arrondis 18"/>
          <p:cNvSpPr/>
          <p:nvPr userDrawn="1"/>
        </p:nvSpPr>
        <p:spPr>
          <a:xfrm>
            <a:off x="8369340" y="2206894"/>
            <a:ext cx="3119967" cy="2219325"/>
          </a:xfrm>
          <a:prstGeom prst="roundRect">
            <a:avLst>
              <a:gd name="adj" fmla="val 5698"/>
            </a:avLst>
          </a:prstGeom>
          <a:solidFill>
            <a:schemeClr val="accent2">
              <a:lumMod val="20000"/>
              <a:lumOff val="80000"/>
            </a:schemeClr>
          </a:solidFill>
          <a:ln w="19050">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9525">
              <a:spcBef>
                <a:spcPts val="400"/>
              </a:spcBef>
              <a:buClr>
                <a:srgbClr val="6E6E87"/>
              </a:buClr>
              <a:buFont typeface="Wingdings" charset="2"/>
              <a:buNone/>
              <a:defRPr/>
            </a:pPr>
            <a:endParaRPr lang="fr-FR" sz="1200" b="0" dirty="0">
              <a:solidFill>
                <a:srgbClr val="69AACD"/>
              </a:solidFill>
              <a:latin typeface="Arial Narrow" pitchFamily="34" charset="0"/>
              <a:cs typeface="Arial Narrow"/>
            </a:endParaRPr>
          </a:p>
        </p:txBody>
      </p:sp>
      <p:sp>
        <p:nvSpPr>
          <p:cNvPr id="22" name="Rectangle à coins arrondis 21"/>
          <p:cNvSpPr/>
          <p:nvPr userDrawn="1"/>
        </p:nvSpPr>
        <p:spPr>
          <a:xfrm>
            <a:off x="8369340" y="4581794"/>
            <a:ext cx="3119967" cy="1368425"/>
          </a:xfrm>
          <a:prstGeom prst="roundRect">
            <a:avLst>
              <a:gd name="adj" fmla="val 6731"/>
            </a:avLst>
          </a:prstGeom>
          <a:solidFill>
            <a:schemeClr val="bg1"/>
          </a:solidFill>
          <a:ln w="28575">
            <a:solidFill>
              <a:schemeClr val="accent4"/>
            </a:solidFill>
            <a:miter lim="800000"/>
            <a:headEnd/>
            <a:tailEnd/>
          </a:ln>
          <a:effectLst/>
          <a:extLst/>
        </p:spPr>
        <p:txBody>
          <a:bodyPr lIns="144000" tIns="72000" rIns="72000" bIns="72000" anchor="ctr"/>
          <a:lstStyle/>
          <a:p>
            <a:pPr algn="ctr" eaLnBrk="0" hangingPunct="0">
              <a:buClr>
                <a:srgbClr val="800000"/>
              </a:buClr>
              <a:buFont typeface="Wingdings" charset="2"/>
              <a:buNone/>
              <a:defRPr/>
            </a:pPr>
            <a:endParaRPr lang="fr-FR" sz="1400" b="0" dirty="0">
              <a:solidFill>
                <a:srgbClr val="800000"/>
              </a:solidFill>
              <a:latin typeface="Arial Narrow" pitchFamily="34" charset="0"/>
              <a:ea typeface="MS PGothic" pitchFamily="34" charset="-128"/>
              <a:cs typeface="Arial Narrow"/>
            </a:endParaRPr>
          </a:p>
        </p:txBody>
      </p:sp>
      <p:sp>
        <p:nvSpPr>
          <p:cNvPr id="28" name="Triangle isocèle 27"/>
          <p:cNvSpPr/>
          <p:nvPr userDrawn="1"/>
        </p:nvSpPr>
        <p:spPr>
          <a:xfrm rot="10800000">
            <a:off x="9596968" y="4508769"/>
            <a:ext cx="664633" cy="195263"/>
          </a:xfrm>
          <a:prstGeom prst="triangl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b="0">
              <a:solidFill>
                <a:srgbClr val="B59AB0"/>
              </a:solidFill>
              <a:latin typeface="Arial Narrow" pitchFamily="34" charset="0"/>
              <a:cs typeface="Arial Narrow"/>
            </a:endParaRPr>
          </a:p>
        </p:txBody>
      </p:sp>
      <p:sp>
        <p:nvSpPr>
          <p:cNvPr id="29" name="Triangle isocèle 28"/>
          <p:cNvSpPr/>
          <p:nvPr userDrawn="1"/>
        </p:nvSpPr>
        <p:spPr>
          <a:xfrm rot="10800000">
            <a:off x="6155269" y="4508769"/>
            <a:ext cx="664633" cy="195263"/>
          </a:xfrm>
          <a:prstGeom prst="triangl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b="0">
              <a:solidFill>
                <a:srgbClr val="B59AB0"/>
              </a:solidFill>
              <a:latin typeface="Arial Narrow" pitchFamily="34" charset="0"/>
              <a:cs typeface="Arial Narrow"/>
            </a:endParaRPr>
          </a:p>
        </p:txBody>
      </p:sp>
      <p:sp>
        <p:nvSpPr>
          <p:cNvPr id="30" name="Triangle isocèle 29"/>
          <p:cNvSpPr/>
          <p:nvPr userDrawn="1"/>
        </p:nvSpPr>
        <p:spPr>
          <a:xfrm rot="10800000">
            <a:off x="2715686" y="4508769"/>
            <a:ext cx="664633" cy="195263"/>
          </a:xfrm>
          <a:prstGeom prst="triangl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b="0">
              <a:solidFill>
                <a:srgbClr val="B59AB0"/>
              </a:solidFill>
              <a:latin typeface="Arial Narrow" pitchFamily="34" charset="0"/>
              <a:cs typeface="Arial Narrow"/>
            </a:endParaRPr>
          </a:p>
        </p:txBody>
      </p: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20" name="Espace réservé du texte 17"/>
          <p:cNvSpPr>
            <a:spLocks noGrp="1"/>
          </p:cNvSpPr>
          <p:nvPr>
            <p:ph type="body" sz="quarter" idx="11"/>
          </p:nvPr>
        </p:nvSpPr>
        <p:spPr>
          <a:xfrm>
            <a:off x="4908340" y="1341040"/>
            <a:ext cx="3138249" cy="719137"/>
          </a:xfrm>
          <a:solidFill>
            <a:schemeClr val="accent4"/>
          </a:solidFill>
        </p:spPr>
        <p:txBody>
          <a:bodyPr anchor="ctr"/>
          <a:lstStyle>
            <a:lvl1pPr marL="0" indent="0" algn="ctr">
              <a:spcBef>
                <a:spcPts val="0"/>
              </a:spcBef>
              <a:buNone/>
              <a:defRPr sz="1400" b="1" cap="all">
                <a:solidFill>
                  <a:schemeClr val="bg1"/>
                </a:solidFill>
                <a:latin typeface="Arial Narrow" pitchFamily="34" charset="0"/>
                <a:cs typeface="Arial Narrow" pitchFamily="34" charset="0"/>
              </a:defRPr>
            </a:lvl1pPr>
          </a:lstStyle>
          <a:p>
            <a:pPr lvl="0"/>
            <a:r>
              <a:rPr lang="fr-FR" dirty="0"/>
              <a:t>Cliquez pour modifier les styles du texte du masque</a:t>
            </a:r>
          </a:p>
        </p:txBody>
      </p:sp>
      <p:sp>
        <p:nvSpPr>
          <p:cNvPr id="21" name="Espace réservé du texte 17"/>
          <p:cNvSpPr>
            <a:spLocks noGrp="1"/>
          </p:cNvSpPr>
          <p:nvPr>
            <p:ph type="body" sz="quarter" idx="12"/>
          </p:nvPr>
        </p:nvSpPr>
        <p:spPr>
          <a:xfrm>
            <a:off x="8372836" y="1341040"/>
            <a:ext cx="3130217" cy="719137"/>
          </a:xfrm>
        </p:spPr>
        <p:txBody>
          <a:bodyPr anchor="ctr"/>
          <a:lstStyle>
            <a:lvl1pPr marL="0" indent="0" algn="ctr">
              <a:spcBef>
                <a:spcPts val="0"/>
              </a:spcBef>
              <a:buNone/>
              <a:defRPr sz="1400" b="1" cap="all">
                <a:solidFill>
                  <a:schemeClr val="bg1"/>
                </a:solidFill>
                <a:latin typeface="Arial Narrow" pitchFamily="34" charset="0"/>
                <a:cs typeface="Arial Narrow" pitchFamily="34" charset="0"/>
              </a:defRPr>
            </a:lvl1pPr>
          </a:lstStyle>
          <a:p>
            <a:pPr lvl="0"/>
            <a:r>
              <a:rPr lang="fr-FR" dirty="0"/>
              <a:t>Cliquez pour modifier les styles du texte du masque</a:t>
            </a:r>
          </a:p>
        </p:txBody>
      </p:sp>
      <p:sp>
        <p:nvSpPr>
          <p:cNvPr id="23" name="Espace réservé du texte 22"/>
          <p:cNvSpPr>
            <a:spLocks noGrp="1"/>
          </p:cNvSpPr>
          <p:nvPr>
            <p:ph type="body" sz="quarter" idx="13"/>
          </p:nvPr>
        </p:nvSpPr>
        <p:spPr>
          <a:xfrm>
            <a:off x="1486887" y="2205310"/>
            <a:ext cx="3102708" cy="2232025"/>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24" name="Espace réservé du texte 22"/>
          <p:cNvSpPr>
            <a:spLocks noGrp="1"/>
          </p:cNvSpPr>
          <p:nvPr>
            <p:ph type="body" sz="quarter" idx="14"/>
          </p:nvPr>
        </p:nvSpPr>
        <p:spPr>
          <a:xfrm>
            <a:off x="4943878" y="2205136"/>
            <a:ext cx="3102708" cy="2232025"/>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25" name="Espace réservé du texte 22"/>
          <p:cNvSpPr>
            <a:spLocks noGrp="1"/>
          </p:cNvSpPr>
          <p:nvPr>
            <p:ph type="body" sz="quarter" idx="15"/>
          </p:nvPr>
        </p:nvSpPr>
        <p:spPr>
          <a:xfrm>
            <a:off x="8386551" y="2205136"/>
            <a:ext cx="3102708" cy="2232025"/>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26" name="Espace réservé du texte 22"/>
          <p:cNvSpPr>
            <a:spLocks noGrp="1"/>
          </p:cNvSpPr>
          <p:nvPr>
            <p:ph type="body" sz="quarter" idx="16"/>
          </p:nvPr>
        </p:nvSpPr>
        <p:spPr>
          <a:xfrm>
            <a:off x="1487495" y="4581129"/>
            <a:ext cx="3102708" cy="1368152"/>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27" name="Espace réservé du texte 22"/>
          <p:cNvSpPr>
            <a:spLocks noGrp="1"/>
          </p:cNvSpPr>
          <p:nvPr>
            <p:ph type="body" sz="quarter" idx="17"/>
          </p:nvPr>
        </p:nvSpPr>
        <p:spPr>
          <a:xfrm>
            <a:off x="4943878" y="4581128"/>
            <a:ext cx="3102708" cy="1368152"/>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36" name="Espace réservé du texte 17"/>
          <p:cNvSpPr>
            <a:spLocks noGrp="1"/>
          </p:cNvSpPr>
          <p:nvPr>
            <p:ph type="body" sz="quarter" idx="10"/>
          </p:nvPr>
        </p:nvSpPr>
        <p:spPr>
          <a:xfrm>
            <a:off x="1480884" y="1341710"/>
            <a:ext cx="3122569" cy="719137"/>
          </a:xfrm>
          <a:noFill/>
          <a:ln>
            <a:noFill/>
          </a:ln>
        </p:spPr>
        <p:txBody>
          <a:bodyPr anchor="ctr"/>
          <a:lstStyle>
            <a:lvl1pPr marL="0" indent="0" algn="ctr">
              <a:spcBef>
                <a:spcPts val="0"/>
              </a:spcBef>
              <a:buNone/>
              <a:defRPr sz="1400" b="1" cap="all">
                <a:solidFill>
                  <a:schemeClr val="bg1"/>
                </a:solidFill>
                <a:latin typeface="Arial Narrow" pitchFamily="34" charset="0"/>
                <a:cs typeface="Arial Narrow" pitchFamily="34" charset="0"/>
              </a:defRPr>
            </a:lvl1pPr>
          </a:lstStyle>
          <a:p>
            <a:pPr lvl="0"/>
            <a:r>
              <a:rPr lang="fr-FR" dirty="0"/>
              <a:t>Cliquez pour modifier les styles du texte du masque</a:t>
            </a:r>
          </a:p>
        </p:txBody>
      </p:sp>
      <p:sp>
        <p:nvSpPr>
          <p:cNvPr id="32" name="Espace réservé du texte 22"/>
          <p:cNvSpPr>
            <a:spLocks noGrp="1"/>
          </p:cNvSpPr>
          <p:nvPr>
            <p:ph type="body" sz="quarter" idx="18"/>
          </p:nvPr>
        </p:nvSpPr>
        <p:spPr>
          <a:xfrm>
            <a:off x="8400263" y="4581128"/>
            <a:ext cx="3102708" cy="1368152"/>
          </a:xfrm>
        </p:spPr>
        <p:txBody>
          <a:bodyPr/>
          <a:lstStyle>
            <a:lvl1pPr marL="177800" indent="-177800">
              <a:buClr>
                <a:schemeClr val="bg2"/>
              </a:buClr>
              <a:buFont typeface="Wingdings" charset="2"/>
              <a:buChar char="§"/>
              <a:defRPr sz="1600">
                <a:solidFill>
                  <a:srgbClr val="000000"/>
                </a:solidFill>
                <a:latin typeface="Arial Narrow" pitchFamily="34" charset="0"/>
                <a:cs typeface="Arial Narrow" pitchFamily="34" charset="0"/>
              </a:defRPr>
            </a:lvl1pPr>
            <a:lvl2pPr marL="357188" indent="-200025">
              <a:buClrTx/>
              <a:buFont typeface="Arial" pitchFamily="34" charset="0"/>
              <a:buChar char="•"/>
              <a:tabLst>
                <a:tab pos="446088" algn="l"/>
              </a:tabLst>
              <a:defRPr sz="1400">
                <a:solidFill>
                  <a:srgbClr val="000000"/>
                </a:solidFill>
                <a:latin typeface="Arial Narrow" pitchFamily="34" charset="0"/>
                <a:cs typeface="Arial Narrow" pitchFamily="34" charset="0"/>
              </a:defRPr>
            </a:lvl2pPr>
            <a:lvl3pPr marL="1143000" indent="-228600">
              <a:buClr>
                <a:srgbClr val="800000"/>
              </a:buClr>
              <a:buFont typeface="Wingdings" charset="2"/>
              <a:buChar char="§"/>
              <a:defRPr sz="1200">
                <a:solidFill>
                  <a:schemeClr val="accent1"/>
                </a:solidFill>
                <a:latin typeface="Arial Narrow"/>
                <a:cs typeface="Arial Narrow"/>
              </a:defRPr>
            </a:lvl3pPr>
            <a:lvl4pPr marL="1600200" indent="-228600">
              <a:buClr>
                <a:srgbClr val="800000"/>
              </a:buClr>
              <a:buFont typeface="Wingdings" charset="2"/>
              <a:buChar char="§"/>
              <a:defRPr sz="1100">
                <a:solidFill>
                  <a:schemeClr val="accent1"/>
                </a:solidFill>
                <a:latin typeface="Arial Narrow"/>
                <a:cs typeface="Arial Narrow"/>
              </a:defRPr>
            </a:lvl4pPr>
            <a:lvl5pPr marL="2057400" indent="-228600">
              <a:buClr>
                <a:srgbClr val="800000"/>
              </a:buClr>
              <a:buFont typeface="Wingdings" charset="2"/>
              <a:buChar char="§"/>
              <a:defRPr sz="1100">
                <a:solidFill>
                  <a:schemeClr val="accent1"/>
                </a:solidFill>
                <a:latin typeface="Arial Narrow"/>
                <a:cs typeface="Arial Narrow"/>
              </a:defRPr>
            </a:lvl5pPr>
          </a:lstStyle>
          <a:p>
            <a:pPr lvl="0"/>
            <a:r>
              <a:rPr lang="fr-FR" dirty="0"/>
              <a:t>Cliquez pour modifier les styles du texte du masque</a:t>
            </a:r>
          </a:p>
          <a:p>
            <a:pPr lvl="1"/>
            <a:r>
              <a:rPr lang="fr-FR" dirty="0"/>
              <a:t>Deuxième niveau</a:t>
            </a:r>
          </a:p>
        </p:txBody>
      </p:sp>
      <p:sp>
        <p:nvSpPr>
          <p:cNvPr id="31" name="Espace réservé de la date 17"/>
          <p:cNvSpPr>
            <a:spLocks noGrp="1"/>
          </p:cNvSpPr>
          <p:nvPr>
            <p:ph type="dt" sz="half" idx="19"/>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33" name="Espace réservé du pied de page 18"/>
          <p:cNvSpPr>
            <a:spLocks noGrp="1"/>
          </p:cNvSpPr>
          <p:nvPr>
            <p:ph type="ftr" sz="quarter" idx="20"/>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34" name="Espace réservé du numéro de diapositive 21"/>
          <p:cNvSpPr>
            <a:spLocks noGrp="1"/>
          </p:cNvSpPr>
          <p:nvPr>
            <p:ph type="sldNum" sz="quarter" idx="21"/>
          </p:nvPr>
        </p:nvSpPr>
        <p:spPr/>
        <p:txBody>
          <a:bodyPr/>
          <a:lstStyle>
            <a:lvl1pPr>
              <a:defRPr/>
            </a:lvl1pPr>
          </a:lstStyle>
          <a:p>
            <a:pPr>
              <a:defRPr/>
            </a:pPr>
            <a:r>
              <a:rPr lang="fr-FR">
                <a:solidFill>
                  <a:srgbClr val="E60028"/>
                </a:solidFill>
              </a:rPr>
              <a:t>P.</a:t>
            </a:r>
            <a:fld id="{66F096B1-8595-4649-9CEF-B714B2E1B794}"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34658436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232450"/>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lgn="ctr">
              <a:defRPr/>
            </a:pPr>
            <a:endParaRPr lang="en-GB" sz="1800" dirty="0"/>
          </a:p>
        </p:txBody>
      </p:sp>
      <p:sp>
        <p:nvSpPr>
          <p:cNvPr id="954371" name="Rectangle 3"/>
          <p:cNvSpPr>
            <a:spLocks noGrp="1" noChangeArrowheads="1"/>
          </p:cNvSpPr>
          <p:nvPr>
            <p:ph type="ctrTitle"/>
          </p:nvPr>
        </p:nvSpPr>
        <p:spPr>
          <a:xfrm>
            <a:off x="742974" y="2085975"/>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0"/>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Rectangle 5"/>
          <p:cNvSpPr>
            <a:spLocks noGrp="1" noChangeArrowheads="1"/>
          </p:cNvSpPr>
          <p:nvPr>
            <p:ph type="dt" sz="half" idx="10"/>
          </p:nvPr>
        </p:nvSpPr>
        <p:spPr>
          <a:xfrm>
            <a:off x="742974" y="4850082"/>
            <a:ext cx="10706101" cy="479425"/>
          </a:xfrm>
        </p:spPr>
        <p:txBody>
          <a:bodyPr rIns="0" anchor="b"/>
          <a:lstStyle>
            <a:lvl1pPr algn="ctr">
              <a:defRPr sz="1100" b="0"/>
            </a:lvl1pPr>
          </a:lstStyle>
          <a:p>
            <a:pPr>
              <a:defRPr/>
            </a:pPr>
            <a:r>
              <a:rPr lang="en-GB" dirty="0"/>
              <a:t>30/06/2017</a:t>
            </a:r>
          </a:p>
        </p:txBody>
      </p:sp>
    </p:spTree>
    <p:extLst>
      <p:ext uri="{BB962C8B-B14F-4D97-AF65-F5344CB8AC3E}">
        <p14:creationId xmlns:p14="http://schemas.microsoft.com/office/powerpoint/2010/main" val="381952051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contenu 2"/>
          <p:cNvSpPr>
            <a:spLocks noGrp="1"/>
          </p:cNvSpPr>
          <p:nvPr>
            <p:ph idx="1"/>
          </p:nvPr>
        </p:nvSpPr>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0E91F444-FF67-4EDE-A049-E68DE161504C}"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3506484311"/>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nchor="t"/>
          <a:lstStyle>
            <a:lvl1pPr algn="l">
              <a:defRPr sz="4000" b="1" cap="all"/>
            </a:lvl1pPr>
          </a:lstStyle>
          <a:p>
            <a:r>
              <a:rPr lang="en-US"/>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58E19CA7-17FF-4137-A88F-256F5FC57BA0}"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4192092483"/>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contenu 2"/>
          <p:cNvSpPr>
            <a:spLocks noGrp="1"/>
          </p:cNvSpPr>
          <p:nvPr>
            <p:ph sz="half" idx="1"/>
          </p:nvPr>
        </p:nvSpPr>
        <p:spPr>
          <a:xfrm>
            <a:off x="742952" y="1052515"/>
            <a:ext cx="5251449"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4548057F-3F8B-4351-9C5E-7F2596C78BFC}"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2539405454"/>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en-US"/>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8" name="Rectangle 12"/>
          <p:cNvSpPr>
            <a:spLocks noGrp="1" noChangeArrowheads="1"/>
          </p:cNvSpPr>
          <p:nvPr>
            <p:ph type="sldNum" sz="quarter" idx="11"/>
          </p:nvPr>
        </p:nvSpPr>
        <p:spPr>
          <a:ln/>
        </p:spPr>
        <p:txBody>
          <a:bodyPr/>
          <a:lstStyle>
            <a:lvl1pPr>
              <a:defRPr/>
            </a:lvl1pPr>
          </a:lstStyle>
          <a:p>
            <a:pPr>
              <a:defRPr/>
            </a:pPr>
            <a:r>
              <a:rPr lang="fr-FR" dirty="0"/>
              <a:t>P.</a:t>
            </a:r>
            <a:fld id="{0585C821-B337-46CB-9E60-ABB6093241FA}" type="slidenum">
              <a:rPr lang="fr-FR"/>
              <a:pPr>
                <a:defRPr/>
              </a:pPr>
              <a:t>‹N°›</a:t>
            </a:fld>
            <a:endParaRPr lang="fr-FR" dirty="0"/>
          </a:p>
        </p:txBody>
      </p:sp>
      <p:sp>
        <p:nvSpPr>
          <p:cNvPr id="9"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188119264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4" name="Rectangle 12"/>
          <p:cNvSpPr>
            <a:spLocks noGrp="1" noChangeArrowheads="1"/>
          </p:cNvSpPr>
          <p:nvPr>
            <p:ph type="sldNum" sz="quarter" idx="11"/>
          </p:nvPr>
        </p:nvSpPr>
        <p:spPr>
          <a:ln/>
        </p:spPr>
        <p:txBody>
          <a:bodyPr/>
          <a:lstStyle>
            <a:lvl1pPr>
              <a:defRPr/>
            </a:lvl1pPr>
          </a:lstStyle>
          <a:p>
            <a:pPr>
              <a:defRPr/>
            </a:pPr>
            <a:r>
              <a:rPr lang="fr-FR" dirty="0"/>
              <a:t>P.</a:t>
            </a:r>
            <a:fld id="{9EB4460F-8055-4747-97DF-1AB07F17AB63}" type="slidenum">
              <a:rPr lang="fr-FR"/>
              <a:pPr>
                <a:defRPr/>
              </a:pPr>
              <a:t>‹N°›</a:t>
            </a:fld>
            <a:endParaRPr lang="fr-FR" dirty="0"/>
          </a:p>
        </p:txBody>
      </p:sp>
      <p:sp>
        <p:nvSpPr>
          <p:cNvPr id="5"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274398732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3" name="Rectangle 12"/>
          <p:cNvSpPr>
            <a:spLocks noGrp="1" noChangeArrowheads="1"/>
          </p:cNvSpPr>
          <p:nvPr>
            <p:ph type="sldNum" sz="quarter" idx="11"/>
          </p:nvPr>
        </p:nvSpPr>
        <p:spPr>
          <a:ln/>
        </p:spPr>
        <p:txBody>
          <a:bodyPr/>
          <a:lstStyle>
            <a:lvl1pPr>
              <a:defRPr/>
            </a:lvl1pPr>
          </a:lstStyle>
          <a:p>
            <a:pPr>
              <a:defRPr/>
            </a:pPr>
            <a:r>
              <a:rPr lang="fr-FR" dirty="0"/>
              <a:t>P.</a:t>
            </a:r>
            <a:fld id="{01007F30-7B27-420F-8C52-E6541D97B59F}" type="slidenum">
              <a:rPr lang="fr-FR"/>
              <a:pPr>
                <a:defRPr/>
              </a:pPr>
              <a:t>‹N°›</a:t>
            </a:fld>
            <a:endParaRPr lang="fr-FR" dirty="0"/>
          </a:p>
        </p:txBody>
      </p:sp>
      <p:sp>
        <p:nvSpPr>
          <p:cNvPr id="4"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233152689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en-US"/>
              <a:t>Cliquez pour modifier le style du titre</a:t>
            </a:r>
            <a:endParaRPr lang="fr-F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4E6A42AD-DDC1-46C5-9BC6-DA563B2ADFAC}"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229148385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en-US"/>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5D061314-595C-45AA-BC33-BFE82D2DCC51}"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1646281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 Client">
    <p:spTree>
      <p:nvGrpSpPr>
        <p:cNvPr id="1" name=""/>
        <p:cNvGrpSpPr/>
        <p:nvPr/>
      </p:nvGrpSpPr>
      <p:grpSpPr>
        <a:xfrm>
          <a:off x="0" y="0"/>
          <a:ext cx="0" cy="0"/>
          <a:chOff x="0" y="0"/>
          <a:chExt cx="0" cy="0"/>
        </a:xfrm>
      </p:grpSpPr>
      <p:sp>
        <p:nvSpPr>
          <p:cNvPr id="9" name="AutoShape 3"/>
          <p:cNvSpPr>
            <a:spLocks noChangeArrowheads="1"/>
          </p:cNvSpPr>
          <p:nvPr/>
        </p:nvSpPr>
        <p:spPr bwMode="auto">
          <a:xfrm>
            <a:off x="431918" y="1282700"/>
            <a:ext cx="2207684" cy="1512888"/>
          </a:xfrm>
          <a:prstGeom prst="rightArrow">
            <a:avLst>
              <a:gd name="adj1" fmla="val 100000"/>
              <a:gd name="adj2" fmla="val 18340"/>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0" name="AutoShape 4"/>
          <p:cNvSpPr>
            <a:spLocks noChangeArrowheads="1"/>
          </p:cNvSpPr>
          <p:nvPr/>
        </p:nvSpPr>
        <p:spPr bwMode="auto">
          <a:xfrm>
            <a:off x="431918" y="3000375"/>
            <a:ext cx="2207684" cy="1512888"/>
          </a:xfrm>
          <a:prstGeom prst="rightArrow">
            <a:avLst>
              <a:gd name="adj1" fmla="val 100000"/>
              <a:gd name="adj2" fmla="val 18340"/>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2" name="AutoShape 5"/>
          <p:cNvSpPr>
            <a:spLocks noChangeArrowheads="1"/>
          </p:cNvSpPr>
          <p:nvPr/>
        </p:nvSpPr>
        <p:spPr bwMode="auto">
          <a:xfrm>
            <a:off x="431918" y="4729432"/>
            <a:ext cx="2207684" cy="1512887"/>
          </a:xfrm>
          <a:prstGeom prst="rightArrow">
            <a:avLst>
              <a:gd name="adj1" fmla="val 100000"/>
              <a:gd name="adj2" fmla="val 18340"/>
            </a:avLst>
          </a:prstGeom>
          <a:solidFill>
            <a:schemeClr val="accent4"/>
          </a:solidFill>
          <a:ln w="9525">
            <a:solidFill>
              <a:schemeClr val="bg1">
                <a:alpha val="79999"/>
              </a:schemeClr>
            </a:solidFill>
            <a:miter lim="800000"/>
            <a:headEnd/>
            <a:tailEnd/>
          </a:ln>
        </p:spPr>
        <p:txBody>
          <a:bodyPr wrap="none" lIns="95779" tIns="47890" rIns="95779" bIns="47890" anchor="ctr"/>
          <a:lstStyle/>
          <a:p>
            <a:pPr algn="ctr" eaLnBrk="0" hangingPunct="0">
              <a:defRPr/>
            </a:pPr>
            <a:endParaRPr lang="en-US" sz="1600" b="0">
              <a:solidFill>
                <a:srgbClr val="FFFFFF"/>
              </a:solidFill>
              <a:latin typeface="Arial Narrow" pitchFamily="34" charset="0"/>
              <a:ea typeface="ＭＳ Ｐゴシック" pitchFamily="34" charset="-128"/>
              <a:cs typeface="American Typewriter Condensed" charset="0"/>
            </a:endParaRPr>
          </a:p>
        </p:txBody>
      </p:sp>
      <p:sp>
        <p:nvSpPr>
          <p:cNvPr id="13" name="Oval 6"/>
          <p:cNvSpPr>
            <a:spLocks noChangeArrowheads="1"/>
          </p:cNvSpPr>
          <p:nvPr/>
        </p:nvSpPr>
        <p:spPr bwMode="auto">
          <a:xfrm>
            <a:off x="216072" y="4567238"/>
            <a:ext cx="480484" cy="360362"/>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2000" b="0" dirty="0">
                <a:solidFill>
                  <a:srgbClr val="FFFFFF"/>
                </a:solidFill>
                <a:latin typeface="Arial Narrow" pitchFamily="34" charset="0"/>
                <a:ea typeface="ＭＳ Ｐゴシック" pitchFamily="34" charset="-128"/>
                <a:cs typeface="American Typewriter Condensed"/>
              </a:rPr>
              <a:t>+</a:t>
            </a:r>
          </a:p>
        </p:txBody>
      </p:sp>
      <p:sp>
        <p:nvSpPr>
          <p:cNvPr id="14" name="Oval 7"/>
          <p:cNvSpPr>
            <a:spLocks noChangeArrowheads="1"/>
          </p:cNvSpPr>
          <p:nvPr/>
        </p:nvSpPr>
        <p:spPr bwMode="auto">
          <a:xfrm>
            <a:off x="226509" y="2843213"/>
            <a:ext cx="478367" cy="360362"/>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2000" b="0" dirty="0">
                <a:solidFill>
                  <a:srgbClr val="FFFFFF"/>
                </a:solidFill>
                <a:latin typeface="Arial Narrow" pitchFamily="34" charset="0"/>
                <a:ea typeface="ＭＳ Ｐゴシック" pitchFamily="34" charset="-128"/>
                <a:cs typeface="American Typewriter Condensed"/>
              </a:rPr>
              <a:t>!</a:t>
            </a:r>
          </a:p>
        </p:txBody>
      </p:sp>
      <p:sp>
        <p:nvSpPr>
          <p:cNvPr id="15" name="Oval 8"/>
          <p:cNvSpPr>
            <a:spLocks noChangeArrowheads="1"/>
          </p:cNvSpPr>
          <p:nvPr/>
        </p:nvSpPr>
        <p:spPr bwMode="auto">
          <a:xfrm>
            <a:off x="216072" y="1119188"/>
            <a:ext cx="480484" cy="360362"/>
          </a:xfrm>
          <a:prstGeom prst="ellipse">
            <a:avLst/>
          </a:prstGeom>
          <a:solidFill>
            <a:schemeClr val="accent6"/>
          </a:solidFill>
          <a:ln w="57150">
            <a:solidFill>
              <a:schemeClr val="bg1"/>
            </a:solidFill>
            <a:round/>
            <a:headEnd/>
            <a:tailEnd/>
          </a:ln>
          <a:effectLst>
            <a:outerShdw blurRad="50800" dist="38100" dir="2700000" algn="tl" rotWithShape="0">
              <a:schemeClr val="tx1">
                <a:alpha val="43000"/>
              </a:schemeClr>
            </a:outerShdw>
          </a:effectLst>
          <a:extLst/>
        </p:spPr>
        <p:txBody>
          <a:bodyPr wrap="none" lIns="0" tIns="0" rIns="0" bIns="0" anchor="ctr"/>
          <a:lstStyle/>
          <a:p>
            <a:pPr algn="ctr" eaLnBrk="0" hangingPunct="0">
              <a:defRPr/>
            </a:pPr>
            <a:r>
              <a:rPr lang="fr-FR" sz="2000" b="0" dirty="0">
                <a:solidFill>
                  <a:srgbClr val="FFFFFF"/>
                </a:solidFill>
                <a:latin typeface="Arial Narrow" pitchFamily="34" charset="0"/>
                <a:ea typeface="ＭＳ Ｐゴシック" pitchFamily="34" charset="-128"/>
                <a:cs typeface="American Typewriter Condensed"/>
              </a:rPr>
              <a:t>?</a:t>
            </a:r>
          </a:p>
        </p:txBody>
      </p:sp>
      <p:cxnSp>
        <p:nvCxnSpPr>
          <p:cNvPr id="16" name="Connecteur droit 19"/>
          <p:cNvCxnSpPr>
            <a:cxnSpLocks noChangeShapeType="1"/>
          </p:cNvCxnSpPr>
          <p:nvPr/>
        </p:nvCxnSpPr>
        <p:spPr bwMode="auto">
          <a:xfrm>
            <a:off x="2925251" y="2781300"/>
            <a:ext cx="8771467" cy="0"/>
          </a:xfrm>
          <a:prstGeom prst="line">
            <a:avLst/>
          </a:prstGeom>
          <a:noFill/>
          <a:ln w="12700" algn="ctr">
            <a:solidFill>
              <a:schemeClr val="tx1"/>
            </a:solidFill>
            <a:prstDash val="dash"/>
            <a:round/>
            <a:headEnd/>
            <a:tailEnd/>
          </a:ln>
        </p:spPr>
      </p:cxnSp>
      <p:sp>
        <p:nvSpPr>
          <p:cNvPr id="17" name="ZoneTexte 30"/>
          <p:cNvSpPr txBox="1">
            <a:spLocks noChangeArrowheads="1"/>
          </p:cNvSpPr>
          <p:nvPr/>
        </p:nvSpPr>
        <p:spPr bwMode="auto">
          <a:xfrm>
            <a:off x="10865278" y="6299200"/>
            <a:ext cx="443648" cy="292388"/>
          </a:xfrm>
          <a:prstGeom prst="rect">
            <a:avLst/>
          </a:prstGeom>
          <a:noFill/>
          <a:ln>
            <a:noFill/>
          </a:ln>
          <a:extLst/>
        </p:spPr>
        <p:txBody>
          <a:bodyPr wrap="none">
            <a:spAutoFit/>
          </a:bodyPr>
          <a:lstStyle>
            <a:lvl1pPr eaLnBrk="0" hangingPunct="0">
              <a:defRPr sz="1300">
                <a:solidFill>
                  <a:schemeClr val="tx1"/>
                </a:solidFill>
                <a:latin typeface="Arial" charset="0"/>
                <a:ea typeface="ＭＳ Ｐゴシック" charset="0"/>
                <a:cs typeface="ＭＳ Ｐゴシック" charset="0"/>
              </a:defRPr>
            </a:lvl1pPr>
            <a:lvl2pPr marL="742950" indent="-285750" eaLnBrk="0" hangingPunct="0">
              <a:defRPr sz="1300">
                <a:solidFill>
                  <a:schemeClr val="tx1"/>
                </a:solidFill>
                <a:latin typeface="Arial" charset="0"/>
                <a:ea typeface="ＭＳ Ｐゴシック" charset="0"/>
              </a:defRPr>
            </a:lvl2pPr>
            <a:lvl3pPr marL="1143000" indent="-228600" eaLnBrk="0" hangingPunct="0">
              <a:defRPr sz="1300">
                <a:solidFill>
                  <a:schemeClr val="tx1"/>
                </a:solidFill>
                <a:latin typeface="Arial" charset="0"/>
                <a:ea typeface="ＭＳ Ｐゴシック" charset="0"/>
              </a:defRPr>
            </a:lvl3pPr>
            <a:lvl4pPr marL="1600200" indent="-228600" eaLnBrk="0" hangingPunct="0">
              <a:defRPr sz="1300">
                <a:solidFill>
                  <a:schemeClr val="tx1"/>
                </a:solidFill>
                <a:latin typeface="Arial" charset="0"/>
                <a:ea typeface="ＭＳ Ｐゴシック" charset="0"/>
              </a:defRPr>
            </a:lvl4pPr>
            <a:lvl5pPr marL="2057400" indent="-228600" eaLnBrk="0" hangingPunct="0">
              <a:defRPr sz="1300">
                <a:solidFill>
                  <a:schemeClr val="tx1"/>
                </a:solidFill>
                <a:latin typeface="Arial" charset="0"/>
                <a:ea typeface="ＭＳ Ｐゴシック" charset="0"/>
              </a:defRPr>
            </a:lvl5pPr>
            <a:lvl6pPr marL="2514600" indent="-228600" eaLnBrk="0" fontAlgn="base" hangingPunct="0">
              <a:spcBef>
                <a:spcPct val="0"/>
              </a:spcBef>
              <a:spcAft>
                <a:spcPct val="0"/>
              </a:spcAft>
              <a:defRPr sz="1300">
                <a:solidFill>
                  <a:schemeClr val="tx1"/>
                </a:solidFill>
                <a:latin typeface="Arial" charset="0"/>
                <a:ea typeface="ＭＳ Ｐゴシック" charset="0"/>
              </a:defRPr>
            </a:lvl6pPr>
            <a:lvl7pPr marL="2971800" indent="-228600" eaLnBrk="0" fontAlgn="base" hangingPunct="0">
              <a:spcBef>
                <a:spcPct val="0"/>
              </a:spcBef>
              <a:spcAft>
                <a:spcPct val="0"/>
              </a:spcAft>
              <a:defRPr sz="1300">
                <a:solidFill>
                  <a:schemeClr val="tx1"/>
                </a:solidFill>
                <a:latin typeface="Arial" charset="0"/>
                <a:ea typeface="ＭＳ Ｐゴシック" charset="0"/>
              </a:defRPr>
            </a:lvl7pPr>
            <a:lvl8pPr marL="3429000" indent="-228600" eaLnBrk="0" fontAlgn="base" hangingPunct="0">
              <a:spcBef>
                <a:spcPct val="0"/>
              </a:spcBef>
              <a:spcAft>
                <a:spcPct val="0"/>
              </a:spcAft>
              <a:defRPr sz="1300">
                <a:solidFill>
                  <a:schemeClr val="tx1"/>
                </a:solidFill>
                <a:latin typeface="Arial" charset="0"/>
                <a:ea typeface="ＭＳ Ｐゴシック" charset="0"/>
              </a:defRPr>
            </a:lvl8pPr>
            <a:lvl9pPr marL="3886200" indent="-228600" eaLnBrk="0" fontAlgn="base" hangingPunct="0">
              <a:spcBef>
                <a:spcPct val="0"/>
              </a:spcBef>
              <a:spcAft>
                <a:spcPct val="0"/>
              </a:spcAft>
              <a:defRPr sz="1300">
                <a:solidFill>
                  <a:schemeClr val="tx1"/>
                </a:solidFill>
                <a:latin typeface="Arial" charset="0"/>
                <a:ea typeface="ＭＳ Ｐゴシック" charset="0"/>
              </a:defRPr>
            </a:lvl9pPr>
          </a:lstStyle>
          <a:p>
            <a:pPr algn="ctr" eaLnBrk="1" hangingPunct="1">
              <a:defRPr/>
            </a:pPr>
            <a:r>
              <a:rPr lang="fr-FR" sz="1300" b="0">
                <a:solidFill>
                  <a:srgbClr val="FFFFFF"/>
                </a:solidFill>
                <a:latin typeface="Arial Narrow" pitchFamily="34" charset="0"/>
                <a:cs typeface="Arial Narrow" charset="0"/>
              </a:rPr>
              <a:t>F.M.</a:t>
            </a:r>
          </a:p>
        </p:txBody>
      </p:sp>
      <p:cxnSp>
        <p:nvCxnSpPr>
          <p:cNvPr id="18" name="Connecteur droit 21"/>
          <p:cNvCxnSpPr>
            <a:cxnSpLocks noChangeShapeType="1"/>
          </p:cNvCxnSpPr>
          <p:nvPr userDrawn="1"/>
        </p:nvCxnSpPr>
        <p:spPr bwMode="auto">
          <a:xfrm>
            <a:off x="2925251" y="4508500"/>
            <a:ext cx="8771467" cy="0"/>
          </a:xfrm>
          <a:prstGeom prst="line">
            <a:avLst/>
          </a:prstGeom>
          <a:noFill/>
          <a:ln w="12700" algn="ctr">
            <a:solidFill>
              <a:schemeClr val="tx1"/>
            </a:solidFill>
            <a:prstDash val="dash"/>
            <a:round/>
            <a:headEnd/>
            <a:tailEnd/>
          </a:ln>
        </p:spPr>
      </p:cxnSp>
      <p:cxnSp>
        <p:nvCxnSpPr>
          <p:cNvPr id="19" name="Connecteur droit 22"/>
          <p:cNvCxnSpPr>
            <a:cxnSpLocks noChangeShapeType="1"/>
          </p:cNvCxnSpPr>
          <p:nvPr userDrawn="1"/>
        </p:nvCxnSpPr>
        <p:spPr bwMode="auto">
          <a:xfrm>
            <a:off x="2986619" y="6254750"/>
            <a:ext cx="8773583" cy="0"/>
          </a:xfrm>
          <a:prstGeom prst="line">
            <a:avLst/>
          </a:prstGeom>
          <a:noFill/>
          <a:ln w="12700" algn="ctr">
            <a:solidFill>
              <a:schemeClr val="tx1"/>
            </a:solidFill>
            <a:prstDash val="dash"/>
            <a:round/>
            <a:headEnd/>
            <a:tailEnd/>
          </a:ln>
        </p:spPr>
      </p:cxnSp>
      <p:sp>
        <p:nvSpPr>
          <p:cNvPr id="2" name="Titre 1"/>
          <p:cNvSpPr>
            <a:spLocks noGrp="1"/>
          </p:cNvSpPr>
          <p:nvPr>
            <p:ph type="title"/>
          </p:nvPr>
        </p:nvSpPr>
        <p:spPr>
          <a:xfrm>
            <a:off x="742955" y="188642"/>
            <a:ext cx="10441516" cy="500063"/>
          </a:xfrm>
          <a:noFill/>
          <a:ln w="9525">
            <a:noFill/>
            <a:miter lim="800000"/>
            <a:headEnd/>
            <a:tailEnd/>
          </a:ln>
        </p:spPr>
        <p:txBody>
          <a:bodyPr/>
          <a:lstStyle>
            <a:lvl1pPr algn="l" rtl="0" eaLnBrk="0" fontAlgn="base" hangingPunct="0">
              <a:lnSpc>
                <a:spcPct val="90000"/>
              </a:lnSpc>
              <a:spcBef>
                <a:spcPct val="0"/>
              </a:spcBef>
              <a:spcAft>
                <a:spcPct val="0"/>
              </a:spcAft>
              <a:defRPr lang="fr-FR" sz="1600" b="1">
                <a:solidFill>
                  <a:srgbClr val="E60028"/>
                </a:solidFill>
                <a:latin typeface="Arial Narrow" pitchFamily="34" charset="0"/>
                <a:ea typeface="+mj-ea"/>
                <a:cs typeface="Arial Narrow" pitchFamily="34" charset="0"/>
              </a:defRPr>
            </a:lvl1pPr>
          </a:lstStyle>
          <a:p>
            <a:r>
              <a:rPr lang="fr-FR"/>
              <a:t>Cliquez et modifiez le titre</a:t>
            </a:r>
          </a:p>
        </p:txBody>
      </p:sp>
      <p:sp>
        <p:nvSpPr>
          <p:cNvPr id="11" name="Espace réservé du texte 10"/>
          <p:cNvSpPr>
            <a:spLocks noGrp="1"/>
          </p:cNvSpPr>
          <p:nvPr>
            <p:ph type="body" sz="quarter" idx="15"/>
          </p:nvPr>
        </p:nvSpPr>
        <p:spPr>
          <a:xfrm>
            <a:off x="511873" y="1282130"/>
            <a:ext cx="1862015" cy="1511300"/>
          </a:xfrm>
        </p:spPr>
        <p:txBody>
          <a:bodyPr anchor="ctr"/>
          <a:lstStyle>
            <a:lvl1pPr marL="0" indent="0" algn="ctr">
              <a:buNone/>
              <a:defRPr sz="20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20" name="Espace réservé du texte 10"/>
          <p:cNvSpPr>
            <a:spLocks noGrp="1"/>
          </p:cNvSpPr>
          <p:nvPr>
            <p:ph type="body" sz="quarter" idx="16"/>
          </p:nvPr>
        </p:nvSpPr>
        <p:spPr>
          <a:xfrm>
            <a:off x="511873" y="3010520"/>
            <a:ext cx="1862015" cy="1511300"/>
          </a:xfrm>
        </p:spPr>
        <p:txBody>
          <a:bodyPr anchor="ctr"/>
          <a:lstStyle>
            <a:lvl1pPr marL="0" indent="0" algn="ctr">
              <a:buNone/>
              <a:defRPr sz="20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22" name="Espace réservé du texte 10"/>
          <p:cNvSpPr>
            <a:spLocks noGrp="1"/>
          </p:cNvSpPr>
          <p:nvPr>
            <p:ph type="body" sz="quarter" idx="17"/>
          </p:nvPr>
        </p:nvSpPr>
        <p:spPr>
          <a:xfrm>
            <a:off x="511873" y="4738712"/>
            <a:ext cx="1862015" cy="1511300"/>
          </a:xfrm>
        </p:spPr>
        <p:txBody>
          <a:bodyPr anchor="ctr"/>
          <a:lstStyle>
            <a:lvl1pPr marL="0" indent="0" algn="ctr">
              <a:buNone/>
              <a:defRPr sz="2000" b="0" i="0">
                <a:solidFill>
                  <a:srgbClr val="FFFFFF"/>
                </a:solidFill>
                <a:latin typeface="Arial Narrow" pitchFamily="34" charset="0"/>
                <a:cs typeface="Arial Narrow" pitchFamily="34" charset="0"/>
              </a:defRPr>
            </a:lvl1pPr>
            <a:lvl2pPr marL="295267" indent="0">
              <a:buNone/>
              <a:defRPr/>
            </a:lvl2pPr>
            <a:lvl3pPr marL="496873" indent="0">
              <a:buNone/>
              <a:defRPr/>
            </a:lvl3pPr>
            <a:lvl4pPr marL="695305" indent="0">
              <a:buNone/>
              <a:defRPr/>
            </a:lvl4pPr>
            <a:lvl5pPr marL="836588" indent="0">
              <a:buNone/>
              <a:defRPr/>
            </a:lvl5pPr>
          </a:lstStyle>
          <a:p>
            <a:pPr lvl="0"/>
            <a:r>
              <a:rPr lang="fr-FR"/>
              <a:t>Cliquez pour modifier les styles du texte du masque</a:t>
            </a:r>
          </a:p>
        </p:txBody>
      </p:sp>
      <p:sp>
        <p:nvSpPr>
          <p:cNvPr id="32" name="Espace réservé du contenu 13"/>
          <p:cNvSpPr>
            <a:spLocks noGrp="1"/>
          </p:cNvSpPr>
          <p:nvPr>
            <p:ph sz="quarter" idx="21"/>
          </p:nvPr>
        </p:nvSpPr>
        <p:spPr>
          <a:xfrm>
            <a:off x="2924939" y="1268760"/>
            <a:ext cx="8772769" cy="149879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8" name="Espace réservé du contenu 13"/>
          <p:cNvSpPr>
            <a:spLocks noGrp="1"/>
          </p:cNvSpPr>
          <p:nvPr>
            <p:ph sz="quarter" idx="23"/>
          </p:nvPr>
        </p:nvSpPr>
        <p:spPr>
          <a:xfrm>
            <a:off x="2987459" y="4738712"/>
            <a:ext cx="8772769" cy="149879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9" name="Espace réservé du contenu 13"/>
          <p:cNvSpPr>
            <a:spLocks noGrp="1"/>
          </p:cNvSpPr>
          <p:nvPr>
            <p:ph sz="quarter" idx="22"/>
          </p:nvPr>
        </p:nvSpPr>
        <p:spPr>
          <a:xfrm>
            <a:off x="2924939" y="3000375"/>
            <a:ext cx="8772769" cy="1498798"/>
          </a:xfrm>
          <a:solidFill>
            <a:schemeClr val="bg1"/>
          </a:solidFill>
        </p:spPr>
        <p:txBody>
          <a:bodyPr anchor="ctr"/>
          <a:lstStyle>
            <a:lvl1pPr>
              <a:spcBef>
                <a:spcPts val="300"/>
              </a:spcBef>
              <a:spcAft>
                <a:spcPts val="0"/>
              </a:spcAft>
              <a:defRPr sz="1600">
                <a:solidFill>
                  <a:srgbClr val="000000"/>
                </a:solidFill>
                <a:latin typeface="Arial Narrow" pitchFamily="34" charset="0"/>
                <a:cs typeface="Arial Narrow" pitchFamily="34" charset="0"/>
              </a:defRPr>
            </a:lvl1pPr>
            <a:lvl2pPr>
              <a:spcBef>
                <a:spcPts val="300"/>
              </a:spcBef>
              <a:spcAft>
                <a:spcPts val="0"/>
              </a:spcAft>
              <a:defRPr sz="1400">
                <a:solidFill>
                  <a:srgbClr val="000000"/>
                </a:solidFill>
                <a:latin typeface="Arial Narrow" pitchFamily="34" charset="0"/>
                <a:cs typeface="Arial Narrow" pitchFamily="34" charset="0"/>
              </a:defRPr>
            </a:lvl2pPr>
            <a:lvl3pPr>
              <a:spcBef>
                <a:spcPts val="300"/>
              </a:spcBef>
              <a:spcAft>
                <a:spcPts val="0"/>
              </a:spcAft>
              <a:defRPr sz="1200">
                <a:solidFill>
                  <a:srgbClr val="000000"/>
                </a:solidFill>
                <a:latin typeface="Arial Narrow" pitchFamily="34" charset="0"/>
                <a:cs typeface="Arial Narrow" pitchFamily="34" charset="0"/>
              </a:defRPr>
            </a:lvl3pPr>
            <a:lvl4pPr>
              <a:spcBef>
                <a:spcPts val="300"/>
              </a:spcBef>
              <a:spcAft>
                <a:spcPts val="0"/>
              </a:spcAft>
              <a:defRPr sz="1100">
                <a:solidFill>
                  <a:srgbClr val="000000"/>
                </a:solidFill>
                <a:latin typeface="Arial Narrow" pitchFamily="34" charset="0"/>
                <a:cs typeface="Arial Narrow" pitchFamily="34" charset="0"/>
              </a:defRPr>
            </a:lvl4pPr>
            <a:lvl5pPr>
              <a:spcBef>
                <a:spcPts val="300"/>
              </a:spcBef>
              <a:spcAft>
                <a:spcPts val="0"/>
              </a:spcAft>
              <a:defRPr sz="1100">
                <a:solidFill>
                  <a:srgbClr val="000000"/>
                </a:solidFill>
                <a:latin typeface="Arial Narrow" pitchFamily="34" charset="0"/>
                <a:cs typeface="Arial Narrow"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1" name="Espace réservé de la date 8"/>
          <p:cNvSpPr>
            <a:spLocks noGrp="1"/>
          </p:cNvSpPr>
          <p:nvPr>
            <p:ph type="dt" sz="half" idx="24"/>
          </p:nvPr>
        </p:nvSpPr>
        <p:spPr/>
        <p:txBody>
          <a:bodyPr/>
          <a:lstStyle>
            <a:lvl1pPr>
              <a:defRPr/>
            </a:lvl1pPr>
          </a:lstStyle>
          <a:p>
            <a:pPr>
              <a:defRPr/>
            </a:pPr>
            <a:r>
              <a:rPr lang="fr-FR">
                <a:solidFill>
                  <a:srgbClr val="E60028"/>
                </a:solidFill>
              </a:rPr>
              <a:t>30/06/2017</a:t>
            </a:r>
            <a:endParaRPr lang="fr-FR" dirty="0">
              <a:solidFill>
                <a:srgbClr val="E60028"/>
              </a:solidFill>
            </a:endParaRPr>
          </a:p>
        </p:txBody>
      </p:sp>
      <p:sp>
        <p:nvSpPr>
          <p:cNvPr id="23" name="Espace réservé du pied de page 13"/>
          <p:cNvSpPr>
            <a:spLocks noGrp="1"/>
          </p:cNvSpPr>
          <p:nvPr>
            <p:ph type="ftr" sz="quarter" idx="25"/>
          </p:nvPr>
        </p:nvSpPr>
        <p:spPr/>
        <p:txBody>
          <a:bodyPr/>
          <a:lstStyle>
            <a:lvl1pPr>
              <a:defRPr/>
            </a:lvl1pPr>
          </a:lstStyle>
          <a:p>
            <a:pPr>
              <a:defRPr/>
            </a:pPr>
            <a:r>
              <a:rPr lang="en-US">
                <a:solidFill>
                  <a:srgbClr val="E60028"/>
                </a:solidFill>
              </a:rPr>
              <a:t>C1  |  THE RESOURCES LEADERSHIP TEAM MEETING</a:t>
            </a:r>
            <a:endParaRPr lang="fr-FR" dirty="0">
              <a:solidFill>
                <a:srgbClr val="E60028"/>
              </a:solidFill>
            </a:endParaRPr>
          </a:p>
        </p:txBody>
      </p:sp>
      <p:sp>
        <p:nvSpPr>
          <p:cNvPr id="24" name="Espace réservé du numéro de diapositive 14"/>
          <p:cNvSpPr>
            <a:spLocks noGrp="1"/>
          </p:cNvSpPr>
          <p:nvPr>
            <p:ph type="sldNum" sz="quarter" idx="26"/>
          </p:nvPr>
        </p:nvSpPr>
        <p:spPr/>
        <p:txBody>
          <a:bodyPr/>
          <a:lstStyle>
            <a:lvl1pPr>
              <a:defRPr/>
            </a:lvl1pPr>
          </a:lstStyle>
          <a:p>
            <a:pPr>
              <a:defRPr/>
            </a:pPr>
            <a:r>
              <a:rPr lang="fr-FR">
                <a:solidFill>
                  <a:srgbClr val="E60028"/>
                </a:solidFill>
              </a:rPr>
              <a:t>P.</a:t>
            </a:r>
            <a:fld id="{F5001361-87B9-4E3A-B17D-7A984DEAEA85}" type="slidenum">
              <a:rPr lang="fr-FR">
                <a:solidFill>
                  <a:srgbClr val="E60028"/>
                </a:solidFill>
              </a:rPr>
              <a:pPr>
                <a:defRPr/>
              </a:pPr>
              <a:t>‹N°›</a:t>
            </a:fld>
            <a:endParaRPr lang="fr-FR">
              <a:solidFill>
                <a:srgbClr val="E60028"/>
              </a:solidFill>
            </a:endParaRPr>
          </a:p>
        </p:txBody>
      </p:sp>
    </p:spTree>
    <p:extLst>
      <p:ext uri="{BB962C8B-B14F-4D97-AF65-F5344CB8AC3E}">
        <p14:creationId xmlns:p14="http://schemas.microsoft.com/office/powerpoint/2010/main" val="2798934303"/>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4071DFBF-88EF-442B-8147-5F705DA19B36}"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92869286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260350"/>
            <a:ext cx="2675467" cy="5689600"/>
          </a:xfrm>
        </p:spPr>
        <p:txBody>
          <a:bodyPr vert="eaVert"/>
          <a:lstStyle/>
          <a:p>
            <a:r>
              <a:rPr lang="en-US"/>
              <a:t>Cliquez pour modifier le style du titre</a:t>
            </a:r>
            <a:endParaRPr lang="fr-FR"/>
          </a:p>
        </p:txBody>
      </p:sp>
      <p:sp>
        <p:nvSpPr>
          <p:cNvPr id="3" name="Espace réservé du texte vertical 2"/>
          <p:cNvSpPr>
            <a:spLocks noGrp="1"/>
          </p:cNvSpPr>
          <p:nvPr>
            <p:ph type="body" orient="vert" idx="1"/>
          </p:nvPr>
        </p:nvSpPr>
        <p:spPr>
          <a:xfrm>
            <a:off x="743108" y="260350"/>
            <a:ext cx="7827433" cy="5689600"/>
          </a:xfrm>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B8278D25-BB97-49DE-8DE7-FB533D3360F1}"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3764495784"/>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en-US"/>
              <a:t>Cliquez pour modifier le style du titre</a:t>
            </a:r>
            <a:endParaRPr lang="fr-FR"/>
          </a:p>
        </p:txBody>
      </p:sp>
      <p:sp>
        <p:nvSpPr>
          <p:cNvPr id="3" name="Espace réservé du tableau 2"/>
          <p:cNvSpPr>
            <a:spLocks noGrp="1"/>
          </p:cNvSpPr>
          <p:nvPr>
            <p:ph type="tbl" idx="1"/>
          </p:nvPr>
        </p:nvSpPr>
        <p:spPr>
          <a:xfrm>
            <a:off x="742974" y="1052515"/>
            <a:ext cx="10706101" cy="4897437"/>
          </a:xfrm>
        </p:spPr>
        <p:txBody>
          <a:bodyPr/>
          <a:lstStyle/>
          <a:p>
            <a:pPr lvl="0"/>
            <a:endParaRPr lang="fr-FR" noProof="0" dirty="0"/>
          </a:p>
        </p:txBody>
      </p:sp>
      <p:sp>
        <p:nvSpPr>
          <p:cNvPr id="4"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5" name="Rectangle 12"/>
          <p:cNvSpPr>
            <a:spLocks noGrp="1" noChangeArrowheads="1"/>
          </p:cNvSpPr>
          <p:nvPr>
            <p:ph type="sldNum" sz="quarter" idx="11"/>
          </p:nvPr>
        </p:nvSpPr>
        <p:spPr>
          <a:ln/>
        </p:spPr>
        <p:txBody>
          <a:bodyPr/>
          <a:lstStyle>
            <a:lvl1pPr>
              <a:defRPr/>
            </a:lvl1pPr>
          </a:lstStyle>
          <a:p>
            <a:pPr>
              <a:defRPr/>
            </a:pPr>
            <a:r>
              <a:rPr lang="fr-FR" dirty="0"/>
              <a:t>P.</a:t>
            </a:r>
            <a:fld id="{EDBE39A8-418F-4030-B605-64DD6E45270F}" type="slidenum">
              <a:rPr lang="fr-FR"/>
              <a:pPr>
                <a:defRPr/>
              </a:pPr>
              <a:t>‹N°›</a:t>
            </a:fld>
            <a:endParaRPr lang="fr-FR" dirty="0"/>
          </a:p>
        </p:txBody>
      </p:sp>
      <p:sp>
        <p:nvSpPr>
          <p:cNvPr id="6"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384972387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en-US"/>
              <a:t>Cliquez pour modifier le style du titre</a:t>
            </a:r>
            <a:endParaRPr lang="fr-FR"/>
          </a:p>
        </p:txBody>
      </p:sp>
      <p:sp>
        <p:nvSpPr>
          <p:cNvPr id="3" name="Espace réservé du texte 2"/>
          <p:cNvSpPr>
            <a:spLocks noGrp="1"/>
          </p:cNvSpPr>
          <p:nvPr>
            <p:ph type="body" sz="half" idx="1"/>
          </p:nvPr>
        </p:nvSpPr>
        <p:spPr>
          <a:xfrm>
            <a:off x="742952" y="1052515"/>
            <a:ext cx="5251449" cy="4897437"/>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contenu 3"/>
          <p:cNvSpPr>
            <a:spLocks noGrp="1"/>
          </p:cNvSpPr>
          <p:nvPr>
            <p:ph sz="half" idx="2"/>
          </p:nvPr>
        </p:nvSpPr>
        <p:spPr>
          <a:xfrm>
            <a:off x="6197600" y="1052515"/>
            <a:ext cx="5251451" cy="4897437"/>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14EE670D-5FBE-4779-8E5A-5A5F49919603}"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1505087533"/>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742974" y="260350"/>
            <a:ext cx="10706101" cy="5689600"/>
          </a:xfrm>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4" name="Rectangle 12"/>
          <p:cNvSpPr>
            <a:spLocks noGrp="1" noChangeArrowheads="1"/>
          </p:cNvSpPr>
          <p:nvPr>
            <p:ph type="sldNum" sz="quarter" idx="11"/>
          </p:nvPr>
        </p:nvSpPr>
        <p:spPr>
          <a:ln/>
        </p:spPr>
        <p:txBody>
          <a:bodyPr/>
          <a:lstStyle>
            <a:lvl1pPr>
              <a:defRPr/>
            </a:lvl1pPr>
          </a:lstStyle>
          <a:p>
            <a:pPr>
              <a:defRPr/>
            </a:pPr>
            <a:r>
              <a:rPr lang="fr-FR" dirty="0"/>
              <a:t>P.</a:t>
            </a:r>
            <a:fld id="{21888814-7240-49FA-BA19-9D08BBD95A73}" type="slidenum">
              <a:rPr lang="fr-FR"/>
              <a:pPr>
                <a:defRPr/>
              </a:pPr>
              <a:t>‹N°›</a:t>
            </a:fld>
            <a:endParaRPr lang="fr-FR" dirty="0"/>
          </a:p>
        </p:txBody>
      </p:sp>
      <p:sp>
        <p:nvSpPr>
          <p:cNvPr id="5"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1702044913"/>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xOverObj" preserve="1">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5" y="260353"/>
            <a:ext cx="10441516" cy="500063"/>
          </a:xfrm>
        </p:spPr>
        <p:txBody>
          <a:bodyPr/>
          <a:lstStyle/>
          <a:p>
            <a:r>
              <a:rPr lang="fr-FR"/>
              <a:t>Cliquez pour modifier le style du titre</a:t>
            </a:r>
          </a:p>
        </p:txBody>
      </p:sp>
      <p:sp>
        <p:nvSpPr>
          <p:cNvPr id="3" name="Espace réservé du texte 2"/>
          <p:cNvSpPr>
            <a:spLocks noGrp="1"/>
          </p:cNvSpPr>
          <p:nvPr>
            <p:ph type="body" sz="half" idx="1"/>
          </p:nvPr>
        </p:nvSpPr>
        <p:spPr>
          <a:xfrm>
            <a:off x="742974" y="1052516"/>
            <a:ext cx="10706101"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42974" y="3576638"/>
            <a:ext cx="10706101"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3404BCAD-A0FE-4F2B-8138-05AC515FB5FE}"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extLst>
      <p:ext uri="{BB962C8B-B14F-4D97-AF65-F5344CB8AC3E}">
        <p14:creationId xmlns:p14="http://schemas.microsoft.com/office/powerpoint/2010/main" val="3015644726"/>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0"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1" y="6077258"/>
            <a:ext cx="3198519"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876" y="5190483"/>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299"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7945"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103166127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0"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0"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0" y="4849867"/>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257670671"/>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271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273738504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3736"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977806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694"/>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54E59181-FE94-4054-9FBA-2C5B0736BB3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766055676"/>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4760"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31"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41641555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5784"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31"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219519126"/>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6808"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31"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366792320"/>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7832"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512"/>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30287093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9763935"/>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8507278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1937"/>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3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60145474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0167039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496251213"/>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1143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xfrm>
            <a:off x="11465643" y="6212157"/>
            <a:ext cx="480482" cy="441325"/>
          </a:xfrm>
          <a:ln/>
        </p:spPr>
        <p:txBody>
          <a:bodyPr/>
          <a:lstStyle>
            <a:lvl1pPr>
              <a:defRPr/>
            </a:lvl1pPr>
          </a:lstStyle>
          <a:p>
            <a:pPr>
              <a:defRPr/>
            </a:pPr>
            <a:r>
              <a:rPr lang="en-US"/>
              <a:t>P.</a:t>
            </a:r>
            <a:fld id="{BE9A4E76-2D3C-4821-AC0E-C92AB2262CB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44069960"/>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844083" rtl="0" eaLnBrk="1" latinLnBrk="0" hangingPunct="1">
              <a:spcBef>
                <a:spcPts val="831"/>
              </a:spcBef>
              <a:buClr>
                <a:schemeClr val="tx2"/>
              </a:buClr>
              <a:buSzPct val="90000"/>
              <a:buFont typeface="Wingdings" pitchFamily="2" charset="2"/>
              <a:buNone/>
              <a:defRPr lang="en-GB" sz="1846" b="0" kern="1200" cap="none" baseline="0" dirty="0" smtClean="0">
                <a:solidFill>
                  <a:schemeClr val="tx1"/>
                </a:solidFill>
                <a:latin typeface="Arial" pitchFamily="34" charset="0"/>
                <a:ea typeface="+mn-ea"/>
                <a:cs typeface="Arial" pitchFamily="34" charset="0"/>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3"/>
            <a:ext cx="2784309" cy="777835"/>
          </a:xfrm>
          <a:prstGeom prst="rect">
            <a:avLst/>
          </a:prstGeom>
          <a:ln>
            <a:noFill/>
            <a:prstDash val="dash"/>
          </a:ln>
        </p:spPr>
        <p:txBody>
          <a:bodyPr anchor="ctr">
            <a:noAutofit/>
          </a:bodyPr>
          <a:lstStyle>
            <a:lvl1pPr marL="0" indent="0" algn="ctr">
              <a:buNone/>
              <a:defRPr sz="831" b="0" i="0" baseline="0">
                <a:latin typeface="Arial" pitchFamily="34" charset="0"/>
              </a:defRPr>
            </a:lvl1pPr>
            <a:lvl2pPr>
              <a:buNone/>
              <a:defRPr/>
            </a:lvl2pPr>
            <a:lvl3pPr>
              <a:buNone/>
              <a:defRPr/>
            </a:lvl3pPr>
            <a:lvl4pPr>
              <a:buNone/>
              <a:defRPr/>
            </a:lvl4pPr>
            <a:lvl5pPr>
              <a:buNone/>
              <a:defRPr/>
            </a:lvl5pPr>
          </a:lstStyle>
          <a:p>
            <a:pPr marL="0" marR="0" lvl="0" indent="0" algn="ctr" defTabSz="844083" eaLnBrk="1" fontAlgn="auto" latinLnBrk="0" hangingPunct="1">
              <a:lnSpc>
                <a:spcPct val="100000"/>
              </a:lnSpc>
              <a:spcBef>
                <a:spcPts val="0"/>
              </a:spcBef>
              <a:spcAft>
                <a:spcPts val="0"/>
              </a:spcAft>
              <a:buClrTx/>
              <a:buSzTx/>
              <a:buFontTx/>
              <a:buNone/>
              <a:tabLst/>
              <a:defRPr/>
            </a:pPr>
            <a:r>
              <a:rPr kumimoji="0" lang="en-US" sz="831"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831" b="0" i="0" u="none" strike="noStrike" kern="0" cap="none" spc="0" normalizeH="0" baseline="0" noProof="0" dirty="0">
                <a:ln>
                  <a:noFill/>
                </a:ln>
                <a:solidFill>
                  <a:sysClr val="windowText" lastClr="000000"/>
                </a:solidFill>
                <a:effectLst/>
                <a:uLnTx/>
                <a:uFillTx/>
                <a:latin typeface="Arial" pitchFamily="34" charset="0"/>
              </a:rPr>
            </a:br>
            <a:r>
              <a:rPr kumimoji="0" lang="en-US" sz="831"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831" b="0" i="0" u="none" strike="noStrike" kern="0" cap="none" spc="0" normalizeH="0" baseline="0" noProof="0" dirty="0">
                <a:ln>
                  <a:noFill/>
                </a:ln>
                <a:solidFill>
                  <a:sysClr val="windowText" lastClr="000000"/>
                </a:solidFill>
                <a:effectLst/>
                <a:uLnTx/>
                <a:uFillTx/>
                <a:latin typeface="Arial" pitchFamily="34" charset="0"/>
              </a:rPr>
            </a:br>
            <a:r>
              <a:rPr kumimoji="0" lang="en-US" sz="831"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831"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844083" rtl="0" eaLnBrk="1" fontAlgn="base" latinLnBrk="0" hangingPunct="1">
              <a:lnSpc>
                <a:spcPct val="90000"/>
              </a:lnSpc>
              <a:spcBef>
                <a:spcPct val="0"/>
              </a:spcBef>
              <a:spcAft>
                <a:spcPct val="0"/>
              </a:spcAft>
              <a:buNone/>
              <a:defRPr kumimoji="0" lang="en-GB" sz="2954"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844083"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8"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3231" tIns="33231" rIns="33231" bIns="33231" rtlCol="0" anchor="ctr">
            <a:noAutofit/>
          </a:bodyPr>
          <a:lstStyle/>
          <a:p>
            <a:pPr algn="ctr"/>
            <a:r>
              <a:rPr lang="fr-FR" sz="646" dirty="0">
                <a:latin typeface="Arial" pitchFamily="34" charset="0"/>
                <a:cs typeface="Arial" pitchFamily="34" charset="0"/>
              </a:rPr>
              <a:t>C3 | </a:t>
            </a:r>
            <a:r>
              <a:rPr lang="fr-FR" sz="646" dirty="0">
                <a:solidFill>
                  <a:srgbClr val="E60028"/>
                </a:solidFill>
                <a:latin typeface="Arial" pitchFamily="34" charset="0"/>
                <a:cs typeface="Arial" pitchFamily="34" charset="0"/>
              </a:rPr>
              <a:t>INTERNAL</a:t>
            </a:r>
            <a:r>
              <a:rPr lang="fr-FR" sz="646"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831" b="0" dirty="0">
                <a:latin typeface="Arial"/>
                <a:cs typeface="Arial"/>
              </a:rPr>
              <a:t>July 2016</a:t>
            </a:r>
          </a:p>
        </p:txBody>
      </p:sp>
    </p:spTree>
    <p:extLst>
      <p:ext uri="{BB962C8B-B14F-4D97-AF65-F5344CB8AC3E}">
        <p14:creationId xmlns:p14="http://schemas.microsoft.com/office/powerpoint/2010/main" val="214573401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139"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108"/>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7"/>
            <a:ext cx="10706101" cy="479425"/>
          </a:xfrm>
          <a:prstGeom prst="rect">
            <a:avLst/>
          </a:prstGeom>
        </p:spPr>
        <p:txBody>
          <a:bodyPr rIns="0" anchor="b"/>
          <a:lstStyle>
            <a:lvl1pPr algn="ctr">
              <a:defRPr sz="1015">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8678"/>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Tree>
    <p:extLst>
      <p:ext uri="{BB962C8B-B14F-4D97-AF65-F5344CB8AC3E}">
        <p14:creationId xmlns:p14="http://schemas.microsoft.com/office/powerpoint/2010/main" val="180914493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2192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dirty="0"/>
              <a:t>|</a:t>
            </a:r>
          </a:p>
        </p:txBody>
      </p:sp>
      <p:sp>
        <p:nvSpPr>
          <p:cNvPr id="16" name="TextBox 15"/>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Tree>
    <p:extLst>
      <p:ext uri="{BB962C8B-B14F-4D97-AF65-F5344CB8AC3E}">
        <p14:creationId xmlns:p14="http://schemas.microsoft.com/office/powerpoint/2010/main" val="796397019"/>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22945"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dirty="0"/>
              <a:t>|</a:t>
            </a:r>
          </a:p>
        </p:txBody>
      </p:sp>
      <p:sp>
        <p:nvSpPr>
          <p:cNvPr id="15" name="TextBox 14"/>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10" name="Rectangle 19"/>
          <p:cNvSpPr>
            <a:spLocks noChangeArrowheads="1"/>
          </p:cNvSpPr>
          <p:nvPr userDrawn="1"/>
        </p:nvSpPr>
        <p:spPr bwMode="auto">
          <a:xfrm>
            <a:off x="370207" y="6638678"/>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#15931/FR5012/AC/mb/16</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878853192"/>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23969"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a:t>|</a:t>
            </a:r>
          </a:p>
        </p:txBody>
      </p:sp>
      <p:sp>
        <p:nvSpPr>
          <p:cNvPr id="15" name="TextBox 14"/>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a:latin typeface="Arial" pitchFamily="34" charset="0"/>
              <a:cs typeface="Arial" pitchFamily="34" charset="0"/>
            </a:endParaRPr>
          </a:p>
        </p:txBody>
      </p:sp>
      <p:sp>
        <p:nvSpPr>
          <p:cNvPr id="10" name="Rectangle 19"/>
          <p:cNvSpPr>
            <a:spLocks noChangeArrowheads="1"/>
          </p:cNvSpPr>
          <p:nvPr userDrawn="1"/>
        </p:nvSpPr>
        <p:spPr bwMode="auto">
          <a:xfrm>
            <a:off x="370207" y="6638678"/>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#15931/FR5012/AC/mb/16</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605438363"/>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2704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a:t>|</a:t>
            </a:r>
          </a:p>
        </p:txBody>
      </p:sp>
      <p:sp>
        <p:nvSpPr>
          <p:cNvPr id="16" name="TextBox 15"/>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a:latin typeface="Arial" pitchFamily="34" charset="0"/>
              <a:cs typeface="Arial" pitchFamily="34" charset="0"/>
            </a:endParaRPr>
          </a:p>
        </p:txBody>
      </p:sp>
      <p:sp>
        <p:nvSpPr>
          <p:cNvPr id="11" name="Rectangle 19"/>
          <p:cNvSpPr>
            <a:spLocks noChangeArrowheads="1"/>
          </p:cNvSpPr>
          <p:nvPr userDrawn="1"/>
        </p:nvSpPr>
        <p:spPr bwMode="auto">
          <a:xfrm>
            <a:off x="370207" y="6638678"/>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
        <p:nvSpPr>
          <p:cNvPr id="8"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#15931/FR5012/AC/mb/16</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1264399489"/>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30113"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dirty="0"/>
              <a:t>|</a:t>
            </a:r>
          </a:p>
        </p:txBody>
      </p:sp>
      <p:sp>
        <p:nvSpPr>
          <p:cNvPr id="15" name="TextBox 14"/>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10" name="Rectangle 19"/>
          <p:cNvSpPr>
            <a:spLocks noChangeArrowheads="1"/>
          </p:cNvSpPr>
          <p:nvPr userDrawn="1"/>
        </p:nvSpPr>
        <p:spPr bwMode="auto">
          <a:xfrm>
            <a:off x="370207" y="6665837"/>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184643" indent="0">
              <a:buNone/>
              <a:defRPr/>
            </a:lvl2pPr>
            <a:lvl3pPr marL="334116" indent="0">
              <a:buNone/>
              <a:defRPr/>
            </a:lvl3pPr>
            <a:lvl4pPr marL="502639" indent="0">
              <a:buNone/>
              <a:defRPr/>
            </a:lvl4pPr>
            <a:lvl5pPr marL="66969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#15931/FR5012/AC/mb/16</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428304244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32161" name="Diapositive think-cell" r:id="rId4" imgW="360" imgH="360" progId="TCLayout.ActiveDocument.1">
                  <p:embed/>
                </p:oleObj>
              </mc:Choice>
              <mc:Fallback>
                <p:oleObj name="Diapositive think-cell"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dirty="0"/>
              <a:t>|</a:t>
            </a:r>
          </a:p>
        </p:txBody>
      </p:sp>
      <p:sp>
        <p:nvSpPr>
          <p:cNvPr id="16" name="TextBox 15"/>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11" name="Rectangle 19"/>
          <p:cNvSpPr>
            <a:spLocks noChangeArrowheads="1"/>
          </p:cNvSpPr>
          <p:nvPr userDrawn="1"/>
        </p:nvSpPr>
        <p:spPr bwMode="auto">
          <a:xfrm>
            <a:off x="370207" y="6638678"/>
            <a:ext cx="11451596" cy="22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831" b="0" i="1" dirty="0">
                <a:latin typeface="Arial" pitchFamily="34" charset="0"/>
                <a:ea typeface="MS PGothic" pitchFamily="34" charset="-128"/>
                <a:cs typeface="Arial" pitchFamily="34" charset="0"/>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#15931/FR5012/AC/mb/16</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329120112"/>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8729091"/>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13925793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871900A6-2FA7-4061-B0FE-5DA4DAE9E76C}"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26134143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215">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157"/>
            <a:ext cx="10960101" cy="538479"/>
          </a:xfrm>
          <a:prstGeom prst="rect">
            <a:avLst/>
          </a:prstGeom>
        </p:spPr>
        <p:txBody>
          <a:bodyPr/>
          <a:lstStyle>
            <a:lvl1pPr marL="0" indent="0">
              <a:buFontTx/>
              <a:buNone/>
              <a:defRPr sz="1846" b="1">
                <a:solidFill>
                  <a:srgbClr val="0A488C"/>
                </a:solidFill>
                <a:latin typeface="Arial" pitchFamily="34" charset="0"/>
                <a:cs typeface="Arial" pitchFamily="34" charset="0"/>
              </a:defRPr>
            </a:lvl1pPr>
            <a:lvl2pPr marL="422041" indent="0">
              <a:buClr>
                <a:schemeClr val="accent6"/>
              </a:buClr>
              <a:buFontTx/>
              <a:buNone/>
              <a:defRPr sz="1477">
                <a:latin typeface="Arial" pitchFamily="34" charset="0"/>
                <a:cs typeface="Arial" pitchFamily="34" charset="0"/>
              </a:defRPr>
            </a:lvl2pPr>
            <a:lvl3pPr marL="1055103" indent="-211021">
              <a:buClr>
                <a:schemeClr val="accent6"/>
              </a:buClr>
              <a:buFont typeface="Wingdings" pitchFamily="2" charset="2"/>
              <a:buChar char="§"/>
              <a:defRPr sz="1292"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3" y="1818640"/>
            <a:ext cx="11135359" cy="4358640"/>
          </a:xfrm>
          <a:prstGeom prst="rect">
            <a:avLst/>
          </a:prstGeom>
        </p:spPr>
        <p:txBody>
          <a:bodyPr vert="horz"/>
          <a:lstStyle>
            <a:lvl1pPr marL="498474" indent="-263776">
              <a:buClr>
                <a:schemeClr val="accent6"/>
              </a:buClr>
              <a:buFont typeface="Arial" pitchFamily="34" charset="0"/>
              <a:buChar char="•"/>
              <a:defRPr sz="1662" baseline="0">
                <a:latin typeface="Arial"/>
                <a:cs typeface="Arial"/>
              </a:defRPr>
            </a:lvl1pPr>
            <a:lvl2pPr marL="830790" indent="-263776">
              <a:buClr>
                <a:schemeClr val="accent6"/>
              </a:buClr>
              <a:buFont typeface="Arial" pitchFamily="34" charset="0"/>
              <a:buChar char="•"/>
              <a:defRPr sz="1477">
                <a:latin typeface="Arial"/>
                <a:cs typeface="Arial"/>
              </a:defRPr>
            </a:lvl2pPr>
            <a:lvl3pPr marL="996948">
              <a:buClr>
                <a:schemeClr val="accent6"/>
              </a:buClr>
              <a:buFont typeface="Arial"/>
              <a:buChar char="•"/>
              <a:defRPr sz="1292">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2326809280"/>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547756683"/>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6331786"/>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432001"/>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a:ln w="9525">
            <a:noFill/>
            <a:miter lim="800000"/>
            <a:headEnd/>
            <a:tailEnd/>
          </a:ln>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lgn="ctr">
              <a:defRPr/>
            </a:pPr>
            <a:endParaRPr lang="fr-FR" sz="1800" b="0"/>
          </a:p>
        </p:txBody>
      </p:sp>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Espace réservé de la date 5"/>
          <p:cNvSpPr>
            <a:spLocks noGrp="1" noChangeArrowheads="1"/>
          </p:cNvSpPr>
          <p:nvPr>
            <p:ph type="dt" sz="half" idx="10"/>
          </p:nvPr>
        </p:nvSpPr>
        <p:spPr bwMode="gray">
          <a:xfrm>
            <a:off x="742951" y="4849815"/>
            <a:ext cx="10706100" cy="479425"/>
          </a:xfrm>
          <a:prstGeom prst="rect">
            <a:avLst/>
          </a:prstGeom>
          <a:ln>
            <a:miter lim="800000"/>
            <a:headEnd/>
            <a:tailEnd/>
          </a:ln>
        </p:spPr>
        <p:txBody>
          <a:bodyPr vert="horz" wrap="square" lIns="0" tIns="0" rIns="0" bIns="0" numCol="1" anchor="b" anchorCtr="0" compatLnSpc="1">
            <a:prstTxWarp prst="textNoShape">
              <a:avLst/>
            </a:prstTxWarp>
          </a:bodyPr>
          <a:lstStyle>
            <a:lvl1pPr>
              <a:defRPr sz="1100"/>
            </a:lvl1pPr>
          </a:lstStyle>
          <a:p>
            <a:pPr algn="ctr">
              <a:defRPr/>
            </a:pPr>
            <a:r>
              <a:rPr lang="fr-FR" b="0"/>
              <a:t>29/05/2012</a:t>
            </a:r>
          </a:p>
        </p:txBody>
      </p:sp>
    </p:spTree>
    <p:extLst>
      <p:ext uri="{BB962C8B-B14F-4D97-AF65-F5344CB8AC3E}">
        <p14:creationId xmlns:p14="http://schemas.microsoft.com/office/powerpoint/2010/main" val="3862827022"/>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4ED1B12A-FCAE-4DB4-8E81-C41CD8182F7A}"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070447752"/>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F57DBDAD-24BD-4ECE-84A1-71F5FD98E938}"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365249338"/>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7125976C-C72E-428D-A54B-4435B4B9FD69}"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902240921"/>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7"/>
          <p:cNvSpPr>
            <a:spLocks noGrp="1" noChangeArrowheads="1"/>
          </p:cNvSpPr>
          <p:nvPr>
            <p:ph type="sldNum" sz="quarter" idx="10"/>
          </p:nvPr>
        </p:nvSpPr>
        <p:spPr>
          <a:ln/>
        </p:spPr>
        <p:txBody>
          <a:bodyPr/>
          <a:lstStyle>
            <a:lvl1pPr>
              <a:defRPr/>
            </a:lvl1pPr>
          </a:lstStyle>
          <a:p>
            <a:pPr>
              <a:defRPr/>
            </a:pPr>
            <a:r>
              <a:rPr lang="fr-FR"/>
              <a:t>P.</a:t>
            </a:r>
            <a:fld id="{71821A3E-E269-4461-9116-CBC61EA2DF52}" type="slidenum">
              <a:rPr lang="fr-FR"/>
              <a:pPr>
                <a:defRPr/>
              </a:pPr>
              <a:t>‹N°›</a:t>
            </a:fld>
            <a:endParaRPr lang="fr-FR"/>
          </a:p>
        </p:txBody>
      </p:sp>
      <p:sp>
        <p:nvSpPr>
          <p:cNvPr id="8"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876200869"/>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7"/>
          <p:cNvSpPr>
            <a:spLocks noGrp="1" noChangeArrowheads="1"/>
          </p:cNvSpPr>
          <p:nvPr>
            <p:ph type="sldNum" sz="quarter" idx="10"/>
          </p:nvPr>
        </p:nvSpPr>
        <p:spPr>
          <a:ln/>
        </p:spPr>
        <p:txBody>
          <a:bodyPr/>
          <a:lstStyle>
            <a:lvl1pPr>
              <a:defRPr/>
            </a:lvl1pPr>
          </a:lstStyle>
          <a:p>
            <a:pPr>
              <a:defRPr/>
            </a:pPr>
            <a:r>
              <a:rPr lang="fr-FR"/>
              <a:t>P.</a:t>
            </a:r>
            <a:fld id="{B6FC0DA9-5F0F-4CE2-8B67-7452156C008F}" type="slidenum">
              <a:rPr lang="fr-FR"/>
              <a:pPr>
                <a:defRPr/>
              </a:pPr>
              <a:t>‹N°›</a:t>
            </a:fld>
            <a:endParaRPr lang="fr-FR"/>
          </a:p>
        </p:txBody>
      </p:sp>
      <p:sp>
        <p:nvSpPr>
          <p:cNvPr id="4"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782787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F01310F5-3B0A-425A-B308-9FFEEC7CC880}"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6989868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fr-FR"/>
              <a:t>P.</a:t>
            </a:r>
            <a:fld id="{071719E8-534F-44E9-8AF7-EFFE907B3341}" type="slidenum">
              <a:rPr lang="fr-FR"/>
              <a:pPr>
                <a:defRPr/>
              </a:pPr>
              <a:t>‹N°›</a:t>
            </a:fld>
            <a:endParaRPr lang="fr-FR"/>
          </a:p>
        </p:txBody>
      </p:sp>
      <p:sp>
        <p:nvSpPr>
          <p:cNvPr id="3"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769590341"/>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ACAF8B97-CA01-4658-8348-923EAF42694C}"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75996615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1A7D222D-2C44-44CC-AFAA-758152B44B5E}"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64303718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C43765CC-FB1D-4D4F-B8F6-D9161436A767}"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403924318"/>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DB3043B7-3FA3-43EE-9C0B-21D03048B072}"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257514585"/>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694"/>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54E59181-FE94-4054-9FBA-2C5B0736BB3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862573858"/>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xfrm>
            <a:off x="11465643" y="6212157"/>
            <a:ext cx="480482" cy="441325"/>
          </a:xfrm>
          <a:ln/>
        </p:spPr>
        <p:txBody>
          <a:bodyPr/>
          <a:lstStyle>
            <a:lvl1pPr>
              <a:defRPr/>
            </a:lvl1pPr>
          </a:lstStyle>
          <a:p>
            <a:pPr>
              <a:defRPr/>
            </a:pPr>
            <a:r>
              <a:rPr lang="en-US"/>
              <a:t>P.</a:t>
            </a:r>
            <a:fld id="{BE9A4E76-2D3C-4821-AC0E-C92AB2262CB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786826035"/>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871900A6-2FA7-4061-B0FE-5DA4DAE9E76C}"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617932378"/>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F01310F5-3B0A-425A-B308-9FFEEC7CC880}"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403744009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8" name="Rectangle 29"/>
          <p:cNvSpPr>
            <a:spLocks noGrp="1" noChangeArrowheads="1"/>
          </p:cNvSpPr>
          <p:nvPr>
            <p:ph type="sldNum" sz="quarter" idx="11"/>
          </p:nvPr>
        </p:nvSpPr>
        <p:spPr>
          <a:ln/>
        </p:spPr>
        <p:txBody>
          <a:bodyPr/>
          <a:lstStyle>
            <a:lvl1pPr>
              <a:defRPr/>
            </a:lvl1pPr>
          </a:lstStyle>
          <a:p>
            <a:pPr>
              <a:defRPr/>
            </a:pPr>
            <a:r>
              <a:rPr lang="en-US"/>
              <a:t>P.</a:t>
            </a:r>
            <a:fld id="{BEF4C255-A5B8-47EB-8463-374B6B346AFC}" type="slidenum">
              <a:rPr lang="en-US"/>
              <a:pPr>
                <a:defRPr/>
              </a:pPr>
              <a:t>‹N°›</a:t>
            </a:fld>
            <a:endParaRPr lang="en-US"/>
          </a:p>
        </p:txBody>
      </p:sp>
      <p:sp>
        <p:nvSpPr>
          <p:cNvPr id="9"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370403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8" name="Rectangle 29"/>
          <p:cNvSpPr>
            <a:spLocks noGrp="1" noChangeArrowheads="1"/>
          </p:cNvSpPr>
          <p:nvPr>
            <p:ph type="sldNum" sz="quarter" idx="11"/>
          </p:nvPr>
        </p:nvSpPr>
        <p:spPr>
          <a:ln/>
        </p:spPr>
        <p:txBody>
          <a:bodyPr/>
          <a:lstStyle>
            <a:lvl1pPr>
              <a:defRPr/>
            </a:lvl1pPr>
          </a:lstStyle>
          <a:p>
            <a:pPr>
              <a:defRPr/>
            </a:pPr>
            <a:r>
              <a:rPr lang="en-US"/>
              <a:t>P.</a:t>
            </a:r>
            <a:fld id="{BEF4C255-A5B8-47EB-8463-374B6B346AFC}" type="slidenum">
              <a:rPr lang="en-US"/>
              <a:pPr>
                <a:defRPr/>
              </a:pPr>
              <a:t>‹N°›</a:t>
            </a:fld>
            <a:endParaRPr lang="en-US"/>
          </a:p>
        </p:txBody>
      </p:sp>
      <p:sp>
        <p:nvSpPr>
          <p:cNvPr id="9"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270639157"/>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4" name="Rectangle 29"/>
          <p:cNvSpPr>
            <a:spLocks noGrp="1" noChangeArrowheads="1"/>
          </p:cNvSpPr>
          <p:nvPr>
            <p:ph type="sldNum" sz="quarter" idx="11"/>
          </p:nvPr>
        </p:nvSpPr>
        <p:spPr>
          <a:ln/>
        </p:spPr>
        <p:txBody>
          <a:bodyPr/>
          <a:lstStyle>
            <a:lvl1pPr>
              <a:defRPr/>
            </a:lvl1pPr>
          </a:lstStyle>
          <a:p>
            <a:pPr>
              <a:defRPr/>
            </a:pPr>
            <a:r>
              <a:rPr lang="en-US"/>
              <a:t>P.</a:t>
            </a:r>
            <a:fld id="{C50C3F4D-0C3B-45BF-9B37-F166DC51318A}" type="slidenum">
              <a:rPr lang="en-US"/>
              <a:pPr>
                <a:defRPr/>
              </a:pPr>
              <a:t>‹N°›</a:t>
            </a:fld>
            <a:endParaRPr lang="en-US"/>
          </a:p>
        </p:txBody>
      </p:sp>
      <p:sp>
        <p:nvSpPr>
          <p:cNvPr id="5"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274791913"/>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3" name="Rectangle 29"/>
          <p:cNvSpPr>
            <a:spLocks noGrp="1" noChangeArrowheads="1"/>
          </p:cNvSpPr>
          <p:nvPr>
            <p:ph type="sldNum" sz="quarter" idx="11"/>
          </p:nvPr>
        </p:nvSpPr>
        <p:spPr>
          <a:ln/>
        </p:spPr>
        <p:txBody>
          <a:bodyPr/>
          <a:lstStyle>
            <a:lvl1pPr>
              <a:defRPr/>
            </a:lvl1pPr>
          </a:lstStyle>
          <a:p>
            <a:pPr>
              <a:defRPr/>
            </a:pPr>
            <a:r>
              <a:rPr lang="en-US"/>
              <a:t>P.</a:t>
            </a:r>
            <a:fld id="{82D63B98-E36C-4E61-B718-D9BDF45D1531}" type="slidenum">
              <a:rPr lang="en-US"/>
              <a:pPr>
                <a:defRPr/>
              </a:pPr>
              <a:t>‹N°›</a:t>
            </a:fld>
            <a:endParaRPr lang="en-US"/>
          </a:p>
        </p:txBody>
      </p:sp>
      <p:sp>
        <p:nvSpPr>
          <p:cNvPr id="4"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889863498"/>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80644B5E-9C84-4EBF-9997-8C2B4A86D95C}"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15573390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55860AEB-AAD1-4790-82DE-85A4B5DD706F}"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904488962"/>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09B05FE1-7D38-4D7D-A0EA-A39238BAC7E6}"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05697648"/>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0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C82FA4F5-6111-4BC2-A77F-6953EE1AA543}"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841733219"/>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40337"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954371" name="Rectangle 3"/>
          <p:cNvSpPr>
            <a:spLocks noGrp="1" noChangeArrowheads="1"/>
          </p:cNvSpPr>
          <p:nvPr>
            <p:ph type="ctrTitle"/>
          </p:nvPr>
        </p:nvSpPr>
        <p:spPr>
          <a:xfrm>
            <a:off x="742951" y="2085977"/>
            <a:ext cx="10706100" cy="2090609"/>
          </a:xfrm>
        </p:spPr>
        <p:txBody>
          <a:bodyPr/>
          <a:lstStyle>
            <a:lvl1pPr algn="ctr">
              <a:defRPr sz="3400" b="0"/>
            </a:lvl1pPr>
          </a:lstStyle>
          <a:p>
            <a:r>
              <a:rPr lang="en-US"/>
              <a:t>Click to edit Master title style</a:t>
            </a:r>
            <a:endParaRPr lang="en-GB" dirty="0"/>
          </a:p>
        </p:txBody>
      </p:sp>
      <p:pic>
        <p:nvPicPr>
          <p:cNvPr id="4" name="Picture 11" descr="SOCEE10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4478867"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defRPr/>
            </a:pPr>
            <a:endParaRPr lang="en-GB" sz="800" dirty="0"/>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en-US"/>
              <a:t>Click to edit Master subtitle style</a:t>
            </a:r>
            <a:endParaRPr lang="en-GB" dirty="0"/>
          </a:p>
        </p:txBody>
      </p:sp>
      <p:sp>
        <p:nvSpPr>
          <p:cNvPr id="7" name="Date Placeholder 6"/>
          <p:cNvSpPr>
            <a:spLocks noGrp="1" noChangeArrowheads="1"/>
          </p:cNvSpPr>
          <p:nvPr>
            <p:ph type="dt" sz="half" idx="10"/>
          </p:nvPr>
        </p:nvSpPr>
        <p:spPr>
          <a:xfrm>
            <a:off x="742951" y="4849815"/>
            <a:ext cx="10706100" cy="479425"/>
          </a:xfrm>
          <a:prstGeom prst="rect">
            <a:avLst/>
          </a:prstGeom>
        </p:spPr>
        <p:txBody>
          <a:bodyPr rIns="0" anchor="b"/>
          <a:lstStyle>
            <a:lvl1pPr algn="ctr">
              <a:defRPr sz="1100"/>
            </a:lvl1pPr>
          </a:lstStyle>
          <a:p>
            <a:pPr>
              <a:defRPr/>
            </a:pPr>
            <a:r>
              <a:rPr lang="en-GB" dirty="0"/>
              <a:t> </a:t>
            </a:r>
          </a:p>
        </p:txBody>
      </p:sp>
      <p:sp>
        <p:nvSpPr>
          <p:cNvPr id="8" name="Date Placeholder 6"/>
          <p:cNvSpPr txBox="1">
            <a:spLocks noChangeArrowheads="1"/>
          </p:cNvSpPr>
          <p:nvPr userDrawn="1"/>
        </p:nvSpPr>
        <p:spPr>
          <a:xfrm>
            <a:off x="742951" y="4281404"/>
            <a:ext cx="10706100" cy="479425"/>
          </a:xfrm>
          <a:prstGeom prst="rect">
            <a:avLst/>
          </a:prstGeom>
        </p:spPr>
        <p:txBody>
          <a:bodyPr rIns="0" anchor="b"/>
          <a:lstStyle>
            <a:defPPr>
              <a:defRPr lang="fr-FR"/>
            </a:defPPr>
            <a:lvl1pPr algn="ctr" rtl="0" fontAlgn="base">
              <a:spcBef>
                <a:spcPct val="0"/>
              </a:spcBef>
              <a:spcAft>
                <a:spcPct val="0"/>
              </a:spcAft>
              <a:defRPr sz="1100" kern="1200">
                <a:solidFill>
                  <a:srgbClr val="000000"/>
                </a:solidFill>
                <a:latin typeface="Arial" charset="0"/>
                <a:ea typeface="+mn-ea"/>
                <a:cs typeface="Arial" charset="0"/>
              </a:defRPr>
            </a:lvl1pPr>
            <a:lvl2pPr marL="457200" algn="ctr" rtl="0" fontAlgn="base">
              <a:spcBef>
                <a:spcPct val="0"/>
              </a:spcBef>
              <a:spcAft>
                <a:spcPct val="0"/>
              </a:spcAft>
              <a:defRPr kern="1200">
                <a:solidFill>
                  <a:srgbClr val="000000"/>
                </a:solidFill>
                <a:latin typeface="Arial" charset="0"/>
                <a:ea typeface="+mn-ea"/>
                <a:cs typeface="Arial" charset="0"/>
              </a:defRPr>
            </a:lvl2pPr>
            <a:lvl3pPr marL="914400" algn="ctr" rtl="0" fontAlgn="base">
              <a:spcBef>
                <a:spcPct val="0"/>
              </a:spcBef>
              <a:spcAft>
                <a:spcPct val="0"/>
              </a:spcAft>
              <a:defRPr kern="1200">
                <a:solidFill>
                  <a:srgbClr val="000000"/>
                </a:solidFill>
                <a:latin typeface="Arial" charset="0"/>
                <a:ea typeface="+mn-ea"/>
                <a:cs typeface="Arial" charset="0"/>
              </a:defRPr>
            </a:lvl3pPr>
            <a:lvl4pPr marL="1371600" algn="ctr" rtl="0" fontAlgn="base">
              <a:spcBef>
                <a:spcPct val="0"/>
              </a:spcBef>
              <a:spcAft>
                <a:spcPct val="0"/>
              </a:spcAft>
              <a:defRPr kern="1200">
                <a:solidFill>
                  <a:srgbClr val="000000"/>
                </a:solidFill>
                <a:latin typeface="Arial" charset="0"/>
                <a:ea typeface="+mn-ea"/>
                <a:cs typeface="Arial" charset="0"/>
              </a:defRPr>
            </a:lvl4pPr>
            <a:lvl5pPr marL="1828800" algn="ctr" rtl="0" fontAlgn="base">
              <a:spcBef>
                <a:spcPct val="0"/>
              </a:spcBef>
              <a:spcAft>
                <a:spcPct val="0"/>
              </a:spcAft>
              <a:defRPr kern="1200">
                <a:solidFill>
                  <a:srgbClr val="000000"/>
                </a:solidFill>
                <a:latin typeface="Arial" charset="0"/>
                <a:ea typeface="+mn-ea"/>
                <a:cs typeface="Arial" charset="0"/>
              </a:defRPr>
            </a:lvl5pPr>
            <a:lvl6pPr marL="2286000" algn="l" defTabSz="914400" rtl="0" eaLnBrk="1" latinLnBrk="0" hangingPunct="1">
              <a:defRPr kern="1200">
                <a:solidFill>
                  <a:srgbClr val="000000"/>
                </a:solidFill>
                <a:latin typeface="Arial" charset="0"/>
                <a:ea typeface="+mn-ea"/>
                <a:cs typeface="Arial" charset="0"/>
              </a:defRPr>
            </a:lvl6pPr>
            <a:lvl7pPr marL="2743200" algn="l" defTabSz="914400" rtl="0" eaLnBrk="1" latinLnBrk="0" hangingPunct="1">
              <a:defRPr kern="1200">
                <a:solidFill>
                  <a:srgbClr val="000000"/>
                </a:solidFill>
                <a:latin typeface="Arial" charset="0"/>
                <a:ea typeface="+mn-ea"/>
                <a:cs typeface="Arial" charset="0"/>
              </a:defRPr>
            </a:lvl7pPr>
            <a:lvl8pPr marL="3200400" algn="l" defTabSz="914400" rtl="0" eaLnBrk="1" latinLnBrk="0" hangingPunct="1">
              <a:defRPr kern="1200">
                <a:solidFill>
                  <a:srgbClr val="000000"/>
                </a:solidFill>
                <a:latin typeface="Arial" charset="0"/>
                <a:ea typeface="+mn-ea"/>
                <a:cs typeface="Arial" charset="0"/>
              </a:defRPr>
            </a:lvl8pPr>
            <a:lvl9pPr marL="3657600" algn="l" defTabSz="914400" rtl="0" eaLnBrk="1" latinLnBrk="0" hangingPunct="1">
              <a:defRPr kern="1200">
                <a:solidFill>
                  <a:srgbClr val="000000"/>
                </a:solidFill>
                <a:latin typeface="Arial" charset="0"/>
                <a:ea typeface="+mn-ea"/>
                <a:cs typeface="Arial" charset="0"/>
              </a:defRPr>
            </a:lvl9pPr>
          </a:lstStyle>
          <a:p>
            <a:pPr>
              <a:defRPr/>
            </a:pPr>
            <a:r>
              <a:rPr lang="en-GB" sz="1100"/>
              <a:t> </a:t>
            </a:r>
            <a:endParaRPr lang="en-GB" sz="1100" dirty="0"/>
          </a:p>
        </p:txBody>
      </p:sp>
      <p:sp>
        <p:nvSpPr>
          <p:cNvPr id="9" name="Date Placeholder 6"/>
          <p:cNvSpPr txBox="1">
            <a:spLocks noChangeArrowheads="1"/>
          </p:cNvSpPr>
          <p:nvPr userDrawn="1"/>
        </p:nvSpPr>
        <p:spPr>
          <a:xfrm>
            <a:off x="742951" y="4281404"/>
            <a:ext cx="10706100" cy="479425"/>
          </a:xfrm>
          <a:prstGeom prst="rect">
            <a:avLst/>
          </a:prstGeom>
        </p:spPr>
        <p:txBody>
          <a:bodyPr rIns="0" anchor="b"/>
          <a:lstStyle>
            <a:defPPr>
              <a:defRPr lang="fr-FR"/>
            </a:defPPr>
            <a:lvl1pPr algn="ctr" rtl="0" fontAlgn="base">
              <a:spcBef>
                <a:spcPct val="0"/>
              </a:spcBef>
              <a:spcAft>
                <a:spcPct val="0"/>
              </a:spcAft>
              <a:defRPr sz="1100" kern="1200">
                <a:solidFill>
                  <a:srgbClr val="000000"/>
                </a:solidFill>
                <a:latin typeface="Arial" charset="0"/>
                <a:ea typeface="+mn-ea"/>
                <a:cs typeface="Arial" charset="0"/>
              </a:defRPr>
            </a:lvl1pPr>
            <a:lvl2pPr marL="457200" algn="ctr" rtl="0" fontAlgn="base">
              <a:spcBef>
                <a:spcPct val="0"/>
              </a:spcBef>
              <a:spcAft>
                <a:spcPct val="0"/>
              </a:spcAft>
              <a:defRPr kern="1200">
                <a:solidFill>
                  <a:srgbClr val="000000"/>
                </a:solidFill>
                <a:latin typeface="Arial" charset="0"/>
                <a:ea typeface="+mn-ea"/>
                <a:cs typeface="Arial" charset="0"/>
              </a:defRPr>
            </a:lvl2pPr>
            <a:lvl3pPr marL="914400" algn="ctr" rtl="0" fontAlgn="base">
              <a:spcBef>
                <a:spcPct val="0"/>
              </a:spcBef>
              <a:spcAft>
                <a:spcPct val="0"/>
              </a:spcAft>
              <a:defRPr kern="1200">
                <a:solidFill>
                  <a:srgbClr val="000000"/>
                </a:solidFill>
                <a:latin typeface="Arial" charset="0"/>
                <a:ea typeface="+mn-ea"/>
                <a:cs typeface="Arial" charset="0"/>
              </a:defRPr>
            </a:lvl3pPr>
            <a:lvl4pPr marL="1371600" algn="ctr" rtl="0" fontAlgn="base">
              <a:spcBef>
                <a:spcPct val="0"/>
              </a:spcBef>
              <a:spcAft>
                <a:spcPct val="0"/>
              </a:spcAft>
              <a:defRPr kern="1200">
                <a:solidFill>
                  <a:srgbClr val="000000"/>
                </a:solidFill>
                <a:latin typeface="Arial" charset="0"/>
                <a:ea typeface="+mn-ea"/>
                <a:cs typeface="Arial" charset="0"/>
              </a:defRPr>
            </a:lvl4pPr>
            <a:lvl5pPr marL="1828800" algn="ctr" rtl="0" fontAlgn="base">
              <a:spcBef>
                <a:spcPct val="0"/>
              </a:spcBef>
              <a:spcAft>
                <a:spcPct val="0"/>
              </a:spcAft>
              <a:defRPr kern="1200">
                <a:solidFill>
                  <a:srgbClr val="000000"/>
                </a:solidFill>
                <a:latin typeface="Arial" charset="0"/>
                <a:ea typeface="+mn-ea"/>
                <a:cs typeface="Arial" charset="0"/>
              </a:defRPr>
            </a:lvl5pPr>
            <a:lvl6pPr marL="2286000" algn="l" defTabSz="914400" rtl="0" eaLnBrk="1" latinLnBrk="0" hangingPunct="1">
              <a:defRPr kern="1200">
                <a:solidFill>
                  <a:srgbClr val="000000"/>
                </a:solidFill>
                <a:latin typeface="Arial" charset="0"/>
                <a:ea typeface="+mn-ea"/>
                <a:cs typeface="Arial" charset="0"/>
              </a:defRPr>
            </a:lvl6pPr>
            <a:lvl7pPr marL="2743200" algn="l" defTabSz="914400" rtl="0" eaLnBrk="1" latinLnBrk="0" hangingPunct="1">
              <a:defRPr kern="1200">
                <a:solidFill>
                  <a:srgbClr val="000000"/>
                </a:solidFill>
                <a:latin typeface="Arial" charset="0"/>
                <a:ea typeface="+mn-ea"/>
                <a:cs typeface="Arial" charset="0"/>
              </a:defRPr>
            </a:lvl7pPr>
            <a:lvl8pPr marL="3200400" algn="l" defTabSz="914400" rtl="0" eaLnBrk="1" latinLnBrk="0" hangingPunct="1">
              <a:defRPr kern="1200">
                <a:solidFill>
                  <a:srgbClr val="000000"/>
                </a:solidFill>
                <a:latin typeface="Arial" charset="0"/>
                <a:ea typeface="+mn-ea"/>
                <a:cs typeface="Arial" charset="0"/>
              </a:defRPr>
            </a:lvl8pPr>
            <a:lvl9pPr marL="3657600" algn="l" defTabSz="914400" rtl="0" eaLnBrk="1" latinLnBrk="0" hangingPunct="1">
              <a:defRPr kern="1200">
                <a:solidFill>
                  <a:srgbClr val="000000"/>
                </a:solidFill>
                <a:latin typeface="Arial" charset="0"/>
                <a:ea typeface="+mn-ea"/>
                <a:cs typeface="Arial" charset="0"/>
              </a:defRPr>
            </a:lvl9pPr>
          </a:lstStyle>
          <a:p>
            <a:pPr>
              <a:defRPr/>
            </a:pPr>
            <a:r>
              <a:rPr lang="en-GB" sz="1800">
                <a:solidFill>
                  <a:srgbClr val="000000"/>
                </a:solidFill>
              </a:rPr>
              <a:t> </a:t>
            </a:r>
            <a:endParaRPr lang="en-GB" sz="1800" dirty="0">
              <a:solidFill>
                <a:srgbClr val="000000"/>
              </a:solidFill>
            </a:endParaRPr>
          </a:p>
        </p:txBody>
      </p:sp>
      <p:sp>
        <p:nvSpPr>
          <p:cNvPr id="6" name="Text Placeholder 5"/>
          <p:cNvSpPr>
            <a:spLocks noGrp="1"/>
          </p:cNvSpPr>
          <p:nvPr>
            <p:ph type="body" sz="quarter" idx="11"/>
          </p:nvPr>
        </p:nvSpPr>
        <p:spPr>
          <a:xfrm>
            <a:off x="742951" y="4281404"/>
            <a:ext cx="10706100" cy="461963"/>
          </a:xfrm>
        </p:spPr>
        <p:txBody>
          <a:bodyPr anchor="ctr" anchorCtr="0"/>
          <a:lstStyle>
            <a:lvl1pPr marL="0" indent="0" algn="ctr">
              <a:buNone/>
              <a:defRPr sz="1800" b="0">
                <a:solidFill>
                  <a:srgbClr val="000000"/>
                </a:solidFill>
              </a:defRPr>
            </a:lvl1pPr>
            <a:lvl2pPr marL="182562" indent="0" algn="ctr">
              <a:buNone/>
              <a:defRPr sz="1800" b="0">
                <a:solidFill>
                  <a:srgbClr val="000000"/>
                </a:solidFill>
              </a:defRPr>
            </a:lvl2pPr>
            <a:lvl3pPr marL="534988" indent="0" algn="ctr">
              <a:buNone/>
              <a:defRPr sz="1800" b="0">
                <a:solidFill>
                  <a:srgbClr val="000000"/>
                </a:solidFill>
              </a:defRPr>
            </a:lvl3pPr>
            <a:lvl4pPr marL="808038" indent="0" algn="ctr">
              <a:buNone/>
              <a:defRPr sz="1800" b="0">
                <a:solidFill>
                  <a:srgbClr val="000000"/>
                </a:solidFill>
              </a:defRPr>
            </a:lvl4pPr>
            <a:lvl5pPr marL="1162050" indent="0" algn="ctr">
              <a:buNone/>
              <a:defRPr sz="1800" b="0">
                <a:solidFill>
                  <a:srgbClr val="000000"/>
                </a:solidFill>
              </a:defRPr>
            </a:lvl5pPr>
          </a:lstStyle>
          <a:p>
            <a:pPr lvl="0"/>
            <a:r>
              <a:rPr lang="en-US"/>
              <a:t>Click to edit Master text styles</a:t>
            </a:r>
          </a:p>
        </p:txBody>
      </p:sp>
    </p:spTree>
    <p:extLst>
      <p:ext uri="{BB962C8B-B14F-4D97-AF65-F5344CB8AC3E}">
        <p14:creationId xmlns:p14="http://schemas.microsoft.com/office/powerpoint/2010/main" val="1000132356"/>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41361" name="Diapositive think-cell" r:id="rId4" imgW="360" imgH="360" progId="TCLayout.ActiveDocument.1">
                  <p:embed/>
                </p:oleObj>
              </mc:Choice>
              <mc:Fallback>
                <p:oleObj name="Diapositive think-cell" r:id="rId4" imgW="360" imgH="360" progId="TCLayout.ActiveDocument.1">
                  <p:embed/>
                  <p:pic>
                    <p:nvPicPr>
                      <p:cNvPr id="4" name="Object 3" hidden="1"/>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idx="1"/>
          </p:nvPr>
        </p:nvSpPr>
        <p:spPr>
          <a:xfrm>
            <a:off x="621414" y="1052515"/>
            <a:ext cx="10946169" cy="489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Tree>
    <p:extLst>
      <p:ext uri="{BB962C8B-B14F-4D97-AF65-F5344CB8AC3E}">
        <p14:creationId xmlns:p14="http://schemas.microsoft.com/office/powerpoint/2010/main" val="2577683194"/>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endParaRPr lang="en-GB"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757857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userDrawn="1">
  <p:cSld name="2 Col différentes taill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624417" y="1052515"/>
            <a:ext cx="3933854" cy="4897437"/>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4832866" y="1052515"/>
            <a:ext cx="6734718" cy="4897437"/>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8" name="Text Placeholder 7"/>
          <p:cNvSpPr>
            <a:spLocks noGrp="1"/>
          </p:cNvSpPr>
          <p:nvPr>
            <p:ph type="body" sz="quarter" idx="11"/>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4044923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4" name="Rectangle 29"/>
          <p:cNvSpPr>
            <a:spLocks noGrp="1" noChangeArrowheads="1"/>
          </p:cNvSpPr>
          <p:nvPr>
            <p:ph type="sldNum" sz="quarter" idx="11"/>
          </p:nvPr>
        </p:nvSpPr>
        <p:spPr>
          <a:ln/>
        </p:spPr>
        <p:txBody>
          <a:bodyPr/>
          <a:lstStyle>
            <a:lvl1pPr>
              <a:defRPr/>
            </a:lvl1pPr>
          </a:lstStyle>
          <a:p>
            <a:pPr>
              <a:defRPr/>
            </a:pPr>
            <a:r>
              <a:rPr lang="en-US"/>
              <a:t>P.</a:t>
            </a:r>
            <a:fld id="{C50C3F4D-0C3B-45BF-9B37-F166DC51318A}" type="slidenum">
              <a:rPr lang="en-US"/>
              <a:pPr>
                <a:defRPr/>
              </a:pPr>
              <a:t>‹N°›</a:t>
            </a:fld>
            <a:endParaRPr lang="en-US"/>
          </a:p>
        </p:txBody>
      </p:sp>
      <p:sp>
        <p:nvSpPr>
          <p:cNvPr id="5"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694641280"/>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userDrawn="1">
  <p:cSld name="2 Col différentes tailles + titres">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24417" y="1052515"/>
            <a:ext cx="3960284"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624417" y="1639887"/>
            <a:ext cx="3960284"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4849285" y="1052515"/>
            <a:ext cx="6728884"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849285" y="1639887"/>
            <a:ext cx="6728884"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624419" y="260352"/>
            <a:ext cx="10560049" cy="500063"/>
          </a:xfrm>
        </p:spPr>
        <p:txBody>
          <a:bodyPr/>
          <a:lstStyle/>
          <a:p>
            <a:r>
              <a:rPr lang="en-US"/>
              <a:t>Click to edit Master title style</a:t>
            </a:r>
            <a:endParaRPr lang="en-GB" dirty="0"/>
          </a:p>
        </p:txBody>
      </p:sp>
      <p:sp>
        <p:nvSpPr>
          <p:cNvPr id="8" name="TextBox 7"/>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10" name="Text Placeholder 7"/>
          <p:cNvSpPr>
            <a:spLocks noGrp="1"/>
          </p:cNvSpPr>
          <p:nvPr>
            <p:ph type="body" sz="quarter" idx="11"/>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367730345"/>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624418" y="1052513"/>
            <a:ext cx="5376334" cy="4572000"/>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6191250" y="1052513"/>
            <a:ext cx="5376334" cy="4572000"/>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8" name="Text Placeholder 7"/>
          <p:cNvSpPr>
            <a:spLocks noGrp="1"/>
          </p:cNvSpPr>
          <p:nvPr>
            <p:ph type="body" sz="quarter" idx="11"/>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2871493386"/>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2 colonnes + titr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42385" name="Diapositive think-cell" r:id="rId4" imgW="360" imgH="360" progId="TCLayout.ActiveDocument.1">
                  <p:embed/>
                </p:oleObj>
              </mc:Choice>
              <mc:Fallback>
                <p:oleObj name="Diapositive think-cell" r:id="rId4" imgW="360" imgH="360" progId="TCLayout.ActiveDocument.1">
                  <p:embed/>
                  <p:pic>
                    <p:nvPicPr>
                      <p:cNvPr id="2" name="Object 1" hidden="1"/>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3" name="Espace réservé du texte 2"/>
          <p:cNvSpPr>
            <a:spLocks noGrp="1"/>
          </p:cNvSpPr>
          <p:nvPr>
            <p:ph type="body" idx="1"/>
          </p:nvPr>
        </p:nvSpPr>
        <p:spPr>
          <a:xfrm>
            <a:off x="624418" y="1052515"/>
            <a:ext cx="5372100" cy="471487"/>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624418" y="1631177"/>
            <a:ext cx="5372100"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6193369" y="1052515"/>
            <a:ext cx="5384800" cy="471487"/>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6193369" y="1631177"/>
            <a:ext cx="5384800"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624419" y="260352"/>
            <a:ext cx="10560049" cy="500063"/>
          </a:xfrm>
        </p:spPr>
        <p:txBody>
          <a:bodyPr/>
          <a:lstStyle/>
          <a:p>
            <a:r>
              <a:rPr lang="en-US"/>
              <a:t>Click to edit Master title style</a:t>
            </a:r>
            <a:endParaRPr lang="en-GB" dirty="0"/>
          </a:p>
        </p:txBody>
      </p:sp>
      <p:sp>
        <p:nvSpPr>
          <p:cNvPr id="8" name="TextBox 7"/>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10" name="Text Placeholder 7"/>
          <p:cNvSpPr>
            <a:spLocks noGrp="1"/>
          </p:cNvSpPr>
          <p:nvPr>
            <p:ph type="body" sz="quarter" idx="10"/>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3797187072"/>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624419" y="1052513"/>
            <a:ext cx="3564294" cy="4572000"/>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4319145" y="1052513"/>
            <a:ext cx="3564294" cy="4572000"/>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Espace réservé du contenu 3"/>
          <p:cNvSpPr>
            <a:spLocks noGrp="1"/>
          </p:cNvSpPr>
          <p:nvPr>
            <p:ph sz="half" idx="10"/>
          </p:nvPr>
        </p:nvSpPr>
        <p:spPr>
          <a:xfrm>
            <a:off x="8013874" y="1052513"/>
            <a:ext cx="3564294" cy="4572000"/>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6"/>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9" name="Text Placeholder 7"/>
          <p:cNvSpPr>
            <a:spLocks noGrp="1"/>
          </p:cNvSpPr>
          <p:nvPr>
            <p:ph type="body" sz="quarter" idx="12"/>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1863640770"/>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3 colonnes + titres">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24417" y="1052515"/>
            <a:ext cx="3575050"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624417" y="1639887"/>
            <a:ext cx="3575050"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4311652" y="1052515"/>
            <a:ext cx="3594100"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311652" y="1639887"/>
            <a:ext cx="3594100"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624419" y="260352"/>
            <a:ext cx="10560049" cy="500063"/>
          </a:xfrm>
        </p:spPr>
        <p:txBody>
          <a:bodyPr/>
          <a:lstStyle/>
          <a:p>
            <a:r>
              <a:rPr lang="en-US"/>
              <a:t>Click to edit Master title style</a:t>
            </a:r>
            <a:endParaRPr lang="en-GB" dirty="0"/>
          </a:p>
        </p:txBody>
      </p:sp>
      <p:sp>
        <p:nvSpPr>
          <p:cNvPr id="8" name="Espace réservé du texte 4"/>
          <p:cNvSpPr>
            <a:spLocks noGrp="1"/>
          </p:cNvSpPr>
          <p:nvPr>
            <p:ph type="body" sz="quarter" idx="10"/>
          </p:nvPr>
        </p:nvSpPr>
        <p:spPr>
          <a:xfrm>
            <a:off x="8032752" y="1052515"/>
            <a:ext cx="3545417"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Espace réservé du contenu 5"/>
          <p:cNvSpPr>
            <a:spLocks noGrp="1"/>
          </p:cNvSpPr>
          <p:nvPr>
            <p:ph sz="quarter" idx="11"/>
          </p:nvPr>
        </p:nvSpPr>
        <p:spPr>
          <a:xfrm>
            <a:off x="8032752" y="1639887"/>
            <a:ext cx="3545417" cy="3951288"/>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12" name="Text Placeholder 7"/>
          <p:cNvSpPr>
            <a:spLocks noGrp="1"/>
          </p:cNvSpPr>
          <p:nvPr>
            <p:ph type="body" sz="quarter" idx="12"/>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1539322566"/>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TextBox 2"/>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
        <p:nvSpPr>
          <p:cNvPr id="5" name="Text Placeholder 7"/>
          <p:cNvSpPr>
            <a:spLocks noGrp="1"/>
          </p:cNvSpPr>
          <p:nvPr>
            <p:ph type="body" sz="quarter" idx="10"/>
          </p:nvPr>
        </p:nvSpPr>
        <p:spPr>
          <a:xfrm>
            <a:off x="624419" y="70307"/>
            <a:ext cx="10943167" cy="184666"/>
          </a:xfrm>
        </p:spPr>
        <p:txBody>
          <a:bodyPr>
            <a:spAutoFit/>
          </a:bodyPr>
          <a:lstStyle>
            <a:lvl1pPr marL="0" indent="0">
              <a:buNone/>
              <a:defRPr sz="1200" b="0">
                <a:solidFill>
                  <a:srgbClr val="E60028"/>
                </a:solidFill>
              </a:defRPr>
            </a:lvl1pPr>
            <a:lvl2pPr marL="182562" indent="0">
              <a:buNone/>
              <a:defRPr>
                <a:solidFill>
                  <a:srgbClr val="666666"/>
                </a:solidFill>
              </a:defRPr>
            </a:lvl2pPr>
            <a:lvl3pPr marL="534988" indent="0">
              <a:buNone/>
              <a:defRPr>
                <a:solidFill>
                  <a:srgbClr val="666666"/>
                </a:solidFill>
              </a:defRPr>
            </a:lvl3pPr>
            <a:lvl4pPr marL="808038" indent="0">
              <a:buNone/>
              <a:defRPr>
                <a:solidFill>
                  <a:srgbClr val="666666"/>
                </a:solidFill>
              </a:defRPr>
            </a:lvl4pPr>
            <a:lvl5pPr marL="1162050" indent="0">
              <a:buNone/>
              <a:defRPr>
                <a:solidFill>
                  <a:srgbClr val="666666"/>
                </a:solidFill>
              </a:defRPr>
            </a:lvl5pPr>
          </a:lstStyle>
          <a:p>
            <a:pPr lvl="0"/>
            <a:r>
              <a:rPr lang="en-US"/>
              <a:t>Click to edit Master text styles</a:t>
            </a:r>
          </a:p>
        </p:txBody>
      </p:sp>
    </p:spTree>
    <p:extLst>
      <p:ext uri="{BB962C8B-B14F-4D97-AF65-F5344CB8AC3E}">
        <p14:creationId xmlns:p14="http://schemas.microsoft.com/office/powerpoint/2010/main" val="416269857"/>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extBox 1"/>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b="0" smtClean="0"/>
              <a:pPr algn="r"/>
              <a:t>‹N°›</a:t>
            </a:fld>
            <a:endParaRPr lang="fr-FR" sz="1200" b="0" dirty="0"/>
          </a:p>
        </p:txBody>
      </p:sp>
    </p:spTree>
    <p:extLst>
      <p:ext uri="{BB962C8B-B14F-4D97-AF65-F5344CB8AC3E}">
        <p14:creationId xmlns:p14="http://schemas.microsoft.com/office/powerpoint/2010/main" val="3862723912"/>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44432"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954371" name="Rectangle 3"/>
          <p:cNvSpPr>
            <a:spLocks noGrp="1" noChangeArrowheads="1"/>
          </p:cNvSpPr>
          <p:nvPr>
            <p:ph type="ctrTitle"/>
          </p:nvPr>
        </p:nvSpPr>
        <p:spPr>
          <a:xfrm>
            <a:off x="438152" y="2817846"/>
            <a:ext cx="11338982" cy="626868"/>
          </a:xfrm>
        </p:spPr>
        <p:txBody>
          <a:bodyPr anchor="b" anchorCtr="0"/>
          <a:lstStyle>
            <a:lvl1pPr algn="ctr">
              <a:defRPr sz="3000" b="1"/>
            </a:lvl1pPr>
          </a:lstStyle>
          <a:p>
            <a:r>
              <a:rPr lang="en-US"/>
              <a:t>Click to edit Master title style</a:t>
            </a:r>
            <a:endParaRPr lang="en-GB" dirty="0"/>
          </a:p>
        </p:txBody>
      </p:sp>
      <p:pic>
        <p:nvPicPr>
          <p:cNvPr id="4" name="Picture 11" descr="SOCEE10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4478867"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defRPr/>
            </a:pPr>
            <a:endParaRPr lang="en-GB" sz="800" dirty="0"/>
          </a:p>
        </p:txBody>
      </p:sp>
      <p:sp>
        <p:nvSpPr>
          <p:cNvPr id="954372" name="Rectangle 4"/>
          <p:cNvSpPr>
            <a:spLocks noGrp="1" noChangeArrowheads="1"/>
          </p:cNvSpPr>
          <p:nvPr>
            <p:ph type="subTitle" idx="1"/>
          </p:nvPr>
        </p:nvSpPr>
        <p:spPr>
          <a:xfrm>
            <a:off x="438152" y="1295400"/>
            <a:ext cx="11338982" cy="719138"/>
          </a:xfrm>
        </p:spPr>
        <p:txBody>
          <a:bodyPr/>
          <a:lstStyle>
            <a:lvl1pPr marL="0" indent="0" algn="ctr">
              <a:spcBef>
                <a:spcPct val="0"/>
              </a:spcBef>
              <a:buFont typeface="Wingdings" pitchFamily="2" charset="2"/>
              <a:buNone/>
              <a:defRPr sz="1200"/>
            </a:lvl1pPr>
          </a:lstStyle>
          <a:p>
            <a:r>
              <a:rPr lang="en-US"/>
              <a:t>Click to edit Master subtitle style</a:t>
            </a:r>
            <a:endParaRPr lang="en-GB" dirty="0"/>
          </a:p>
        </p:txBody>
      </p:sp>
      <p:sp>
        <p:nvSpPr>
          <p:cNvPr id="7" name="Date Placeholder 6"/>
          <p:cNvSpPr>
            <a:spLocks noGrp="1" noChangeArrowheads="1"/>
          </p:cNvSpPr>
          <p:nvPr>
            <p:ph type="dt" sz="half" idx="10"/>
          </p:nvPr>
        </p:nvSpPr>
        <p:spPr>
          <a:xfrm>
            <a:off x="438152" y="4041691"/>
            <a:ext cx="11338982" cy="479425"/>
          </a:xfrm>
          <a:prstGeom prst="rect">
            <a:avLst/>
          </a:prstGeom>
        </p:spPr>
        <p:txBody>
          <a:bodyPr rIns="0" anchor="b"/>
          <a:lstStyle>
            <a:lvl1pPr algn="ctr">
              <a:defRPr sz="2400"/>
            </a:lvl1pPr>
          </a:lstStyle>
          <a:p>
            <a:pPr>
              <a:defRPr/>
            </a:pPr>
            <a:r>
              <a:rPr lang="en-GB" dirty="0"/>
              <a:t> Date</a:t>
            </a:r>
          </a:p>
        </p:txBody>
      </p:sp>
      <p:sp>
        <p:nvSpPr>
          <p:cNvPr id="6" name="Text Placeholder 5"/>
          <p:cNvSpPr>
            <a:spLocks noGrp="1"/>
          </p:cNvSpPr>
          <p:nvPr>
            <p:ph type="body" sz="quarter" idx="11"/>
          </p:nvPr>
        </p:nvSpPr>
        <p:spPr>
          <a:xfrm>
            <a:off x="438152" y="3525623"/>
            <a:ext cx="11338982" cy="461963"/>
          </a:xfrm>
        </p:spPr>
        <p:txBody>
          <a:bodyPr anchor="ctr" anchorCtr="0"/>
          <a:lstStyle>
            <a:lvl1pPr marL="0" indent="0" algn="ctr">
              <a:buNone/>
              <a:defRPr sz="2400" b="0">
                <a:solidFill>
                  <a:srgbClr val="000000"/>
                </a:solidFill>
              </a:defRPr>
            </a:lvl1pPr>
            <a:lvl2pPr marL="182562" indent="0" algn="ctr">
              <a:buNone/>
              <a:defRPr sz="1800" b="0">
                <a:solidFill>
                  <a:srgbClr val="000000"/>
                </a:solidFill>
              </a:defRPr>
            </a:lvl2pPr>
            <a:lvl3pPr marL="534988" indent="0" algn="ctr">
              <a:buNone/>
              <a:defRPr sz="1800" b="0">
                <a:solidFill>
                  <a:srgbClr val="000000"/>
                </a:solidFill>
              </a:defRPr>
            </a:lvl3pPr>
            <a:lvl4pPr marL="808038" indent="0" algn="ctr">
              <a:buNone/>
              <a:defRPr sz="1800" b="0">
                <a:solidFill>
                  <a:srgbClr val="000000"/>
                </a:solidFill>
              </a:defRPr>
            </a:lvl4pPr>
            <a:lvl5pPr marL="1162050" indent="0" algn="ctr">
              <a:buNone/>
              <a:defRPr sz="1800" b="0">
                <a:solidFill>
                  <a:srgbClr val="000000"/>
                </a:solidFill>
              </a:defRPr>
            </a:lvl5pPr>
          </a:lstStyle>
          <a:p>
            <a:pPr lvl="0"/>
            <a:r>
              <a:rPr lang="en-US"/>
              <a:t>Click to edit Master text styles</a:t>
            </a:r>
          </a:p>
        </p:txBody>
      </p:sp>
      <p:pic>
        <p:nvPicPr>
          <p:cNvPr id="9" name="Picture 2" descr="V:\COMM\RES\COM\COM\PAO\RESG_COM\RESG Toolbox\1- Charte graphique\Logo RESG_EN.jpg"/>
          <p:cNvPicPr>
            <a:picLocks noChangeAspect="1" noChangeArrowheads="1"/>
          </p:cNvPicPr>
          <p:nvPr userDrawn="1"/>
        </p:nvPicPr>
        <p:blipFill>
          <a:blip r:embed="rId7" cstate="print"/>
          <a:srcRect/>
          <a:stretch>
            <a:fillRect/>
          </a:stretch>
        </p:blipFill>
        <p:spPr bwMode="auto">
          <a:xfrm>
            <a:off x="2975440" y="77789"/>
            <a:ext cx="6241124" cy="719137"/>
          </a:xfrm>
          <a:prstGeom prst="rect">
            <a:avLst/>
          </a:prstGeom>
          <a:noFill/>
        </p:spPr>
      </p:pic>
    </p:spTree>
    <p:extLst>
      <p:ext uri="{BB962C8B-B14F-4D97-AF65-F5344CB8AC3E}">
        <p14:creationId xmlns:p14="http://schemas.microsoft.com/office/powerpoint/2010/main" val="3351633858"/>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idx="1"/>
          </p:nvPr>
        </p:nvSpPr>
        <p:spPr>
          <a:xfrm>
            <a:off x="438151" y="1248516"/>
            <a:ext cx="11338982" cy="46141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5"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828878942"/>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endParaRPr lang="en-GB"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4870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3" name="Rectangle 29"/>
          <p:cNvSpPr>
            <a:spLocks noGrp="1" noChangeArrowheads="1"/>
          </p:cNvSpPr>
          <p:nvPr>
            <p:ph type="sldNum" sz="quarter" idx="11"/>
          </p:nvPr>
        </p:nvSpPr>
        <p:spPr>
          <a:ln/>
        </p:spPr>
        <p:txBody>
          <a:bodyPr/>
          <a:lstStyle>
            <a:lvl1pPr>
              <a:defRPr/>
            </a:lvl1pPr>
          </a:lstStyle>
          <a:p>
            <a:pPr>
              <a:defRPr/>
            </a:pPr>
            <a:r>
              <a:rPr lang="en-US"/>
              <a:t>P.</a:t>
            </a:r>
            <a:fld id="{82D63B98-E36C-4E61-B718-D9BDF45D1531}" type="slidenum">
              <a:rPr lang="en-US"/>
              <a:pPr>
                <a:defRPr/>
              </a:pPr>
              <a:t>‹N°›</a:t>
            </a:fld>
            <a:endParaRPr lang="en-US"/>
          </a:p>
        </p:txBody>
      </p:sp>
      <p:sp>
        <p:nvSpPr>
          <p:cNvPr id="4"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88950732"/>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438151" y="1249363"/>
            <a:ext cx="537633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6400800" y="1249363"/>
            <a:ext cx="537633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7"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a:t>Click to edit Master text styles</a:t>
            </a:r>
          </a:p>
        </p:txBody>
      </p:sp>
    </p:spTree>
    <p:extLst>
      <p:ext uri="{BB962C8B-B14F-4D97-AF65-F5344CB8AC3E}">
        <p14:creationId xmlns:p14="http://schemas.microsoft.com/office/powerpoint/2010/main" val="170075528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userDrawn="1">
  <p:cSld name="2 colonnes + titres">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38152" y="1249365"/>
            <a:ext cx="5372100" cy="471487"/>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38152" y="1828028"/>
            <a:ext cx="5372100" cy="403461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6392334" y="1249365"/>
            <a:ext cx="5384800" cy="471487"/>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6392334" y="1828028"/>
            <a:ext cx="5384800" cy="403461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438152" y="260352"/>
            <a:ext cx="11338982" cy="500063"/>
          </a:xfrm>
        </p:spPr>
        <p:txBody>
          <a:bodyPr/>
          <a:lstStyle/>
          <a:p>
            <a:r>
              <a:rPr lang="en-US"/>
              <a:t>Click to edit Master title style</a:t>
            </a:r>
            <a:endParaRPr lang="en-GB" dirty="0"/>
          </a:p>
        </p:txBody>
      </p:sp>
      <p:sp>
        <p:nvSpPr>
          <p:cNvPr id="8" name="TextBox 7"/>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9"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3470732365"/>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2 Col différentes taill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438150" y="1249363"/>
            <a:ext cx="393385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4646601" y="1249363"/>
            <a:ext cx="7130533"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7"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1148849247"/>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userDrawn="1">
  <p:cSld name="2 Col différentes tailles + titres">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38152" y="1249365"/>
            <a:ext cx="3960284"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38152" y="1836737"/>
            <a:ext cx="3960284" cy="402590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4663019" y="1249365"/>
            <a:ext cx="7114114"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63019" y="1836737"/>
            <a:ext cx="7114114" cy="402590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438152" y="260351"/>
            <a:ext cx="11338982" cy="495430"/>
          </a:xfrm>
        </p:spPr>
        <p:txBody>
          <a:bodyPr/>
          <a:lstStyle/>
          <a:p>
            <a:r>
              <a:rPr lang="en-US"/>
              <a:t>Click to edit Master title style</a:t>
            </a:r>
            <a:endParaRPr lang="en-GB" dirty="0"/>
          </a:p>
        </p:txBody>
      </p:sp>
      <p:sp>
        <p:nvSpPr>
          <p:cNvPr id="8" name="TextBox 7"/>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9"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343566697"/>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sz="half" idx="1"/>
          </p:nvPr>
        </p:nvSpPr>
        <p:spPr>
          <a:xfrm>
            <a:off x="438152" y="1249363"/>
            <a:ext cx="356429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Espace réservé du contenu 3"/>
          <p:cNvSpPr>
            <a:spLocks noGrp="1"/>
          </p:cNvSpPr>
          <p:nvPr>
            <p:ph sz="half" idx="2"/>
          </p:nvPr>
        </p:nvSpPr>
        <p:spPr>
          <a:xfrm>
            <a:off x="4325496" y="1249363"/>
            <a:ext cx="356429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Espace réservé du contenu 3"/>
          <p:cNvSpPr>
            <a:spLocks noGrp="1"/>
          </p:cNvSpPr>
          <p:nvPr>
            <p:ph sz="half" idx="10"/>
          </p:nvPr>
        </p:nvSpPr>
        <p:spPr>
          <a:xfrm>
            <a:off x="8212840" y="1249363"/>
            <a:ext cx="3564294" cy="4613275"/>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6"/>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8" name="Text Placeholder 4"/>
          <p:cNvSpPr>
            <a:spLocks noGrp="1"/>
          </p:cNvSpPr>
          <p:nvPr>
            <p:ph type="body" sz="quarter" idx="11"/>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2698656317"/>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userDrawn="1">
  <p:cSld name="3 colonnes + titres">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38151" y="1249365"/>
            <a:ext cx="3575050"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38151" y="1836737"/>
            <a:ext cx="3575050" cy="402590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Espace réservé du texte 4"/>
          <p:cNvSpPr>
            <a:spLocks noGrp="1"/>
          </p:cNvSpPr>
          <p:nvPr>
            <p:ph type="body" sz="quarter" idx="3"/>
          </p:nvPr>
        </p:nvSpPr>
        <p:spPr>
          <a:xfrm>
            <a:off x="4325410" y="1249365"/>
            <a:ext cx="3594100"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325410" y="1836737"/>
            <a:ext cx="3594100" cy="402590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re 1"/>
          <p:cNvSpPr>
            <a:spLocks noGrp="1"/>
          </p:cNvSpPr>
          <p:nvPr>
            <p:ph type="title"/>
          </p:nvPr>
        </p:nvSpPr>
        <p:spPr>
          <a:xfrm>
            <a:off x="438152" y="260352"/>
            <a:ext cx="11338982" cy="500063"/>
          </a:xfrm>
        </p:spPr>
        <p:txBody>
          <a:bodyPr/>
          <a:lstStyle/>
          <a:p>
            <a:r>
              <a:rPr lang="en-US"/>
              <a:t>Click to edit Master title style</a:t>
            </a:r>
            <a:endParaRPr lang="en-GB" dirty="0"/>
          </a:p>
        </p:txBody>
      </p:sp>
      <p:sp>
        <p:nvSpPr>
          <p:cNvPr id="8" name="Espace réservé du texte 4"/>
          <p:cNvSpPr>
            <a:spLocks noGrp="1"/>
          </p:cNvSpPr>
          <p:nvPr>
            <p:ph type="body" sz="quarter" idx="10"/>
          </p:nvPr>
        </p:nvSpPr>
        <p:spPr>
          <a:xfrm>
            <a:off x="8231717" y="1249365"/>
            <a:ext cx="3545417" cy="485775"/>
          </a:xfrm>
        </p:spPr>
        <p:txBody>
          <a:bodyPr anchor="t" anchorCtr="0"/>
          <a:lstStyle>
            <a:lvl1pPr marL="0" indent="0">
              <a:spcBef>
                <a:spcPts val="0"/>
              </a:spcBef>
              <a:buNone/>
              <a:defRPr sz="1400" b="1">
                <a:solidFill>
                  <a:srgbClr val="E6002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Espace réservé du contenu 5"/>
          <p:cNvSpPr>
            <a:spLocks noGrp="1"/>
          </p:cNvSpPr>
          <p:nvPr>
            <p:ph sz="quarter" idx="11"/>
          </p:nvPr>
        </p:nvSpPr>
        <p:spPr>
          <a:xfrm>
            <a:off x="8231717" y="1836737"/>
            <a:ext cx="3545417" cy="4025901"/>
          </a:xfrm>
        </p:spPr>
        <p:txBody>
          <a:bodyPr/>
          <a:lstStyle>
            <a:lvl1pPr>
              <a:spcBef>
                <a:spcPts val="600"/>
              </a:spcBef>
              <a:defRPr sz="1400"/>
            </a:lvl1pPr>
            <a:lvl2pPr>
              <a:spcBef>
                <a:spcPts val="600"/>
              </a:spcBef>
              <a:defRPr sz="1400"/>
            </a:lvl2pPr>
            <a:lvl3pPr>
              <a:spcBef>
                <a:spcPts val="600"/>
              </a:spcBef>
              <a:defRPr sz="1400"/>
            </a:lvl3pPr>
            <a:lvl4pPr>
              <a:spcBef>
                <a:spcPts val="600"/>
              </a:spcBef>
              <a:defRPr sz="1400"/>
            </a:lvl4pPr>
            <a:lvl5pPr>
              <a:spcBef>
                <a:spcPts val="600"/>
              </a:spcBef>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11" name="Text Placeholder 4"/>
          <p:cNvSpPr>
            <a:spLocks noGrp="1"/>
          </p:cNvSpPr>
          <p:nvPr>
            <p:ph type="body" sz="quarter" idx="12"/>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3210437061"/>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6" name="TextBox 5"/>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
        <p:nvSpPr>
          <p:cNvPr id="5" name="Text Placeholder 4"/>
          <p:cNvSpPr>
            <a:spLocks noGrp="1"/>
          </p:cNvSpPr>
          <p:nvPr>
            <p:ph type="body" sz="quarter" idx="10"/>
          </p:nvPr>
        </p:nvSpPr>
        <p:spPr>
          <a:xfrm>
            <a:off x="438152" y="811795"/>
            <a:ext cx="11338982" cy="246221"/>
          </a:xfrm>
        </p:spPr>
        <p:txBody>
          <a:bodyPr>
            <a:spAutoFit/>
          </a:bodyPr>
          <a:lstStyle>
            <a:lvl1pPr marL="0" indent="0">
              <a:buNone/>
              <a:defRPr sz="1600" b="1"/>
            </a:lvl1pPr>
            <a:lvl2pPr marL="182562" indent="0">
              <a:buNone/>
              <a:defRPr b="1"/>
            </a:lvl2pPr>
            <a:lvl3pPr marL="534988" indent="0">
              <a:buNone/>
              <a:defRPr b="1"/>
            </a:lvl3pPr>
            <a:lvl4pPr marL="808038" indent="0">
              <a:buNone/>
              <a:defRPr b="1"/>
            </a:lvl4pPr>
            <a:lvl5pPr marL="1162050" indent="0">
              <a:buNone/>
              <a:defRPr b="1"/>
            </a:lvl5pPr>
          </a:lstStyle>
          <a:p>
            <a:pPr lvl="0"/>
            <a:r>
              <a:rPr lang="en-US" dirty="0"/>
              <a:t>Click to edit Master text styles</a:t>
            </a:r>
          </a:p>
        </p:txBody>
      </p:sp>
    </p:spTree>
    <p:extLst>
      <p:ext uri="{BB962C8B-B14F-4D97-AF65-F5344CB8AC3E}">
        <p14:creationId xmlns:p14="http://schemas.microsoft.com/office/powerpoint/2010/main" val="2453198566"/>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TextBox 2"/>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Tree>
    <p:extLst>
      <p:ext uri="{BB962C8B-B14F-4D97-AF65-F5344CB8AC3E}">
        <p14:creationId xmlns:p14="http://schemas.microsoft.com/office/powerpoint/2010/main" val="3512740483"/>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extBox 1"/>
          <p:cNvSpPr txBox="1"/>
          <p:nvPr userDrawn="1"/>
        </p:nvSpPr>
        <p:spPr>
          <a:xfrm>
            <a:off x="10073789" y="6400415"/>
            <a:ext cx="1493794" cy="276999"/>
          </a:xfrm>
          <a:prstGeom prst="rect">
            <a:avLst/>
          </a:prstGeom>
          <a:noFill/>
        </p:spPr>
        <p:txBody>
          <a:bodyPr wrap="square" rIns="0" rtlCol="0">
            <a:spAutoFit/>
          </a:bodyPr>
          <a:lstStyle/>
          <a:p>
            <a:pPr algn="r"/>
            <a:fld id="{003407F1-147F-4510-9056-16A9FD6915E0}" type="slidenum">
              <a:rPr lang="fr-FR" sz="1200" smtClean="0"/>
              <a:pPr algn="r"/>
              <a:t>‹N°›</a:t>
            </a:fld>
            <a:endParaRPr lang="fr-FR" sz="1200" dirty="0"/>
          </a:p>
        </p:txBody>
      </p:sp>
    </p:spTree>
    <p:extLst>
      <p:ext uri="{BB962C8B-B14F-4D97-AF65-F5344CB8AC3E}">
        <p14:creationId xmlns:p14="http://schemas.microsoft.com/office/powerpoint/2010/main" val="2535828966"/>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3" name="Rectangle 12"/>
          <p:cNvSpPr/>
          <p:nvPr userDrawn="1"/>
        </p:nvSpPr>
        <p:spPr bwMode="auto">
          <a:xfrm>
            <a:off x="5841999" y="1691970"/>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noProof="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19" y="3198825"/>
            <a:ext cx="11330516"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tx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subtitle style</a:t>
            </a:r>
          </a:p>
        </p:txBody>
      </p:sp>
      <p:sp>
        <p:nvSpPr>
          <p:cNvPr id="16" name="Title 1"/>
          <p:cNvSpPr>
            <a:spLocks noGrp="1"/>
          </p:cNvSpPr>
          <p:nvPr>
            <p:ph type="ctrTitle" hasCustomPrompt="1"/>
          </p:nvPr>
        </p:nvSpPr>
        <p:spPr>
          <a:xfrm>
            <a:off x="433919" y="2639975"/>
            <a:ext cx="11330516" cy="405102"/>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2"/>
                </a:solidFill>
                <a:latin typeface="Arial Narrow" pitchFamily="34" charset="0"/>
                <a:ea typeface="+mn-ea"/>
                <a:cs typeface="+mn-cs"/>
              </a:defRPr>
            </a:lvl1pPr>
          </a:lstStyle>
          <a:p>
            <a:r>
              <a:rPr lang="en-GB" noProof="0"/>
              <a:t>CLICK TO EDIT MASTER TITLE STYLE</a:t>
            </a:r>
          </a:p>
        </p:txBody>
      </p:sp>
      <p:sp>
        <p:nvSpPr>
          <p:cNvPr id="17" name="Text Placeholder 15"/>
          <p:cNvSpPr>
            <a:spLocks noGrp="1"/>
          </p:cNvSpPr>
          <p:nvPr>
            <p:ph type="body" sz="quarter" idx="13" hasCustomPrompt="1"/>
          </p:nvPr>
        </p:nvSpPr>
        <p:spPr>
          <a:xfrm>
            <a:off x="5871266" y="4626868"/>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GB" noProof="0"/>
              <a:t>DATE</a:t>
            </a:r>
          </a:p>
        </p:txBody>
      </p:sp>
      <p:sp>
        <p:nvSpPr>
          <p:cNvPr id="19" name="Rectangle 2"/>
          <p:cNvSpPr>
            <a:spLocks noChangeArrowheads="1"/>
          </p:cNvSpPr>
          <p:nvPr userDrawn="1"/>
        </p:nvSpPr>
        <p:spPr bwMode="auto">
          <a:xfrm>
            <a:off x="6051174" y="4286625"/>
            <a:ext cx="96000" cy="72000"/>
          </a:xfrm>
          <a:prstGeom prst="rect">
            <a:avLst/>
          </a:prstGeom>
          <a:solidFill>
            <a:schemeClr val="bg2"/>
          </a:solidFill>
          <a:ln w="9525">
            <a:noFill/>
            <a:miter lim="800000"/>
            <a:headEnd/>
            <a:tailEnd/>
          </a:ln>
          <a:effectLst/>
        </p:spPr>
        <p:txBody>
          <a:bodyPr wrap="none" anchor="ctr"/>
          <a:lstStyle/>
          <a:p>
            <a:pPr algn="ctr"/>
            <a:endParaRPr lang="en-GB" sz="800" noProof="0">
              <a:solidFill>
                <a:schemeClr val="bg2"/>
              </a:solidFill>
            </a:endParaRPr>
          </a:p>
        </p:txBody>
      </p:sp>
      <p:sp>
        <p:nvSpPr>
          <p:cNvPr id="20" name="Rectangle 2"/>
          <p:cNvSpPr>
            <a:spLocks noChangeArrowheads="1"/>
          </p:cNvSpPr>
          <p:nvPr userDrawn="1"/>
        </p:nvSpPr>
        <p:spPr bwMode="auto">
          <a:xfrm>
            <a:off x="6051174" y="5121650"/>
            <a:ext cx="96000" cy="72000"/>
          </a:xfrm>
          <a:prstGeom prst="rect">
            <a:avLst/>
          </a:prstGeom>
          <a:solidFill>
            <a:schemeClr val="bg2"/>
          </a:solidFill>
          <a:ln w="9525">
            <a:noFill/>
            <a:miter lim="800000"/>
            <a:headEnd/>
            <a:tailEnd/>
          </a:ln>
          <a:effectLst/>
        </p:spPr>
        <p:txBody>
          <a:bodyPr wrap="none" anchor="ctr"/>
          <a:lstStyle/>
          <a:p>
            <a:pPr algn="ctr"/>
            <a:endParaRPr lang="en-GB" sz="800" noProof="0">
              <a:solidFill>
                <a:schemeClr val="bg2"/>
              </a:solidFill>
            </a:endParaRPr>
          </a:p>
        </p:txBody>
      </p:sp>
      <p:sp>
        <p:nvSpPr>
          <p:cNvPr id="24" name="Text Placeholder 15"/>
          <p:cNvSpPr>
            <a:spLocks noGrp="1"/>
          </p:cNvSpPr>
          <p:nvPr>
            <p:ph type="body" sz="quarter" idx="14" hasCustomPrompt="1"/>
          </p:nvPr>
        </p:nvSpPr>
        <p:spPr>
          <a:xfrm>
            <a:off x="5569903" y="1085271"/>
            <a:ext cx="1058550" cy="226591"/>
          </a:xfrm>
          <a:noFill/>
        </p:spPr>
        <p:txBody>
          <a:bodyPr vert="horz" wrap="none" lIns="36000" tIns="36000" rIns="36000" bIns="36000" rtlCol="0" anchor="ctr">
            <a:spAutoFit/>
          </a:bodyPr>
          <a:lstStyle>
            <a:lvl1pPr marL="0" indent="0" algn="ctr"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GB" noProof="0" dirty="0"/>
              <a:t>Department</a:t>
            </a:r>
          </a:p>
        </p:txBody>
      </p:sp>
      <p:sp>
        <p:nvSpPr>
          <p:cNvPr id="25" name="Text Placeholder 15"/>
          <p:cNvSpPr>
            <a:spLocks noGrp="1"/>
          </p:cNvSpPr>
          <p:nvPr>
            <p:ph type="body" sz="quarter" idx="15" hasCustomPrompt="1"/>
          </p:nvPr>
        </p:nvSpPr>
        <p:spPr>
          <a:xfrm>
            <a:off x="10624697" y="239488"/>
            <a:ext cx="1139736" cy="123111"/>
          </a:xfrm>
          <a:noFill/>
        </p:spPr>
        <p:txBody>
          <a:bodyPr wrap="none" lIns="0" tIns="0" rIns="0" bIns="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cxnSp>
        <p:nvCxnSpPr>
          <p:cNvPr id="31" name="Straight Connector 30"/>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5"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pic>
        <p:nvPicPr>
          <p:cNvPr id="18" name="Image 3" descr="http://gtb.societegenerale.com/wp-content/themes/gtb/img/logo-vf.png"/>
          <p:cNvPicPr>
            <a:picLocks noChangeAspect="1"/>
          </p:cNvPicPr>
          <p:nvPr userDrawn="1"/>
        </p:nvPicPr>
        <p:blipFill>
          <a:blip r:embed="rId3"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967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en-US"/>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8" name="Rectangle 12"/>
          <p:cNvSpPr>
            <a:spLocks noGrp="1" noChangeArrowheads="1"/>
          </p:cNvSpPr>
          <p:nvPr>
            <p:ph type="sldNum" sz="quarter" idx="11"/>
          </p:nvPr>
        </p:nvSpPr>
        <p:spPr>
          <a:ln/>
        </p:spPr>
        <p:txBody>
          <a:bodyPr/>
          <a:lstStyle>
            <a:lvl1pPr>
              <a:defRPr/>
            </a:lvl1pPr>
          </a:lstStyle>
          <a:p>
            <a:pPr>
              <a:defRPr/>
            </a:pPr>
            <a:r>
              <a:rPr lang="fr-FR" dirty="0"/>
              <a:t>P.</a:t>
            </a:r>
            <a:fld id="{0585C821-B337-46CB-9E60-ABB6093241FA}" type="slidenum">
              <a:rPr lang="fr-FR"/>
              <a:pPr>
                <a:defRPr/>
              </a:pPr>
              <a:t>‹N°›</a:t>
            </a:fld>
            <a:endParaRPr lang="fr-FR" dirty="0"/>
          </a:p>
        </p:txBody>
      </p:sp>
      <p:sp>
        <p:nvSpPr>
          <p:cNvPr id="9"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80644B5E-9C84-4EBF-9997-8C2B4A86D95C}"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64076199"/>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22" name="Picture Placeholder 19"/>
          <p:cNvSpPr>
            <a:spLocks noGrp="1"/>
          </p:cNvSpPr>
          <p:nvPr>
            <p:ph type="pic" sz="quarter" idx="16" hasCustomPrompt="1"/>
          </p:nvPr>
        </p:nvSpPr>
        <p:spPr>
          <a:xfrm>
            <a:off x="0" y="508001"/>
            <a:ext cx="12192000" cy="5830888"/>
          </a:xfrm>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27" name="Text Placeholder 15"/>
          <p:cNvSpPr>
            <a:spLocks noGrp="1"/>
          </p:cNvSpPr>
          <p:nvPr>
            <p:ph type="body" sz="quarter" idx="17"/>
          </p:nvPr>
        </p:nvSpPr>
        <p:spPr>
          <a:xfrm>
            <a:off x="3888000" y="3104568"/>
            <a:ext cx="4416000" cy="226591"/>
          </a:xfrm>
          <a:solidFill>
            <a:schemeClr val="bg2"/>
          </a:solidFill>
        </p:spPr>
        <p:txBody>
          <a:bodyPr wrap="squar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rgbClr val="E60028"/>
                </a:solidFill>
                <a:latin typeface="Arial Narrow" pitchFamily="34" charset="0"/>
                <a:ea typeface="+mn-ea"/>
                <a:cs typeface="+mn-cs"/>
              </a:defRPr>
            </a:lvl1pPr>
          </a:lstStyle>
          <a:p>
            <a:pPr lvl="0"/>
            <a:endParaRPr lang="en-US" dirty="0"/>
          </a:p>
        </p:txBody>
      </p:sp>
      <p:sp>
        <p:nvSpPr>
          <p:cNvPr id="14" name="Subtitle 2"/>
          <p:cNvSpPr>
            <a:spLocks noGrp="1"/>
          </p:cNvSpPr>
          <p:nvPr>
            <p:ph type="subTitle" idx="1" hasCustomPrompt="1"/>
          </p:nvPr>
        </p:nvSpPr>
        <p:spPr>
          <a:xfrm>
            <a:off x="3930652" y="3503625"/>
            <a:ext cx="4337049"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 style</a:t>
            </a:r>
          </a:p>
        </p:txBody>
      </p:sp>
      <p:sp>
        <p:nvSpPr>
          <p:cNvPr id="16" name="Title 1"/>
          <p:cNvSpPr>
            <a:spLocks noGrp="1"/>
          </p:cNvSpPr>
          <p:nvPr>
            <p:ph type="ctrTitle" hasCustomPrompt="1"/>
          </p:nvPr>
        </p:nvSpPr>
        <p:spPr>
          <a:xfrm>
            <a:off x="3930652" y="2279003"/>
            <a:ext cx="4337049" cy="7375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1"/>
                </a:solidFill>
                <a:latin typeface="Arial Narrow" pitchFamily="34" charset="0"/>
                <a:ea typeface="+mn-ea"/>
                <a:cs typeface="+mn-cs"/>
              </a:defRPr>
            </a:lvl1pPr>
          </a:lstStyle>
          <a:p>
            <a:r>
              <a:rPr lang="en-US" dirty="0"/>
              <a:t>CLICK TO EDIT MASTER TITLE STYLE</a:t>
            </a:r>
            <a:endParaRPr lang="en-GB" dirty="0"/>
          </a:p>
        </p:txBody>
      </p:sp>
      <p:sp>
        <p:nvSpPr>
          <p:cNvPr id="24" name="Text Placeholder 15"/>
          <p:cNvSpPr>
            <a:spLocks noGrp="1"/>
          </p:cNvSpPr>
          <p:nvPr>
            <p:ph type="body" sz="quarter" idx="14" hasCustomPrompt="1"/>
          </p:nvPr>
        </p:nvSpPr>
        <p:spPr>
          <a:xfrm>
            <a:off x="433917" y="182338"/>
            <a:ext cx="1058550" cy="226591"/>
          </a:xfrm>
          <a:noFill/>
        </p:spPr>
        <p:txBody>
          <a:bodyPr vert="horz" wrap="none" lIns="36000" tIns="36000" rIns="36000" bIns="3600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err="1"/>
              <a:t>Department</a:t>
            </a:r>
            <a:endParaRPr lang="fr-FR" noProof="0" dirty="0"/>
          </a:p>
        </p:txBody>
      </p:sp>
      <p:sp>
        <p:nvSpPr>
          <p:cNvPr id="25" name="Text Placeholder 15"/>
          <p:cNvSpPr>
            <a:spLocks noGrp="1"/>
          </p:cNvSpPr>
          <p:nvPr>
            <p:ph type="body" sz="quarter" idx="15" hasCustomPrompt="1"/>
          </p:nvPr>
        </p:nvSpPr>
        <p:spPr>
          <a:xfrm>
            <a:off x="10624698" y="234078"/>
            <a:ext cx="1139736" cy="123111"/>
          </a:xfrm>
          <a:noFill/>
        </p:spPr>
        <p:txBody>
          <a:bodyPr wrap="none" lIns="0" tIns="0" rIns="0" bIns="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pic>
        <p:nvPicPr>
          <p:cNvPr id="18" name="Image 3" descr="http://gtb.societegenerale.com/wp-content/themes/gtb/img/logo-vf.png"/>
          <p:cNvPicPr>
            <a:picLocks noChangeAspect="1"/>
          </p:cNvPicPr>
          <p:nvPr userDrawn="1"/>
        </p:nvPicPr>
        <p:blipFill>
          <a:blip r:embed="rId2"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
        <p:nvSpPr>
          <p:cNvPr id="17" name="Text Placeholder 15"/>
          <p:cNvSpPr>
            <a:spLocks noGrp="1"/>
          </p:cNvSpPr>
          <p:nvPr>
            <p:ph type="body" sz="quarter" idx="13" hasCustomPrompt="1"/>
          </p:nvPr>
        </p:nvSpPr>
        <p:spPr>
          <a:xfrm>
            <a:off x="5876555" y="5561436"/>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US" dirty="0"/>
              <a:t>DATE</a:t>
            </a:r>
          </a:p>
        </p:txBody>
      </p:sp>
      <p:sp>
        <p:nvSpPr>
          <p:cNvPr id="19" name="Rectangle 2"/>
          <p:cNvSpPr>
            <a:spLocks noChangeArrowheads="1"/>
          </p:cNvSpPr>
          <p:nvPr userDrawn="1"/>
        </p:nvSpPr>
        <p:spPr bwMode="auto">
          <a:xfrm>
            <a:off x="6056465" y="5221193"/>
            <a:ext cx="96000" cy="72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sp>
        <p:nvSpPr>
          <p:cNvPr id="28" name="Rectangle 27"/>
          <p:cNvSpPr/>
          <p:nvPr userDrawn="1"/>
        </p:nvSpPr>
        <p:spPr bwMode="auto">
          <a:xfrm>
            <a:off x="5847290" y="3236739"/>
            <a:ext cx="514352" cy="46648"/>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charset="0"/>
            </a:endParaRPr>
          </a:p>
        </p:txBody>
      </p:sp>
      <p:pic>
        <p:nvPicPr>
          <p:cNvPr id="13"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898268"/>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preserve="1" userDrawn="1">
  <p:cSld name="3_Cover">
    <p:spTree>
      <p:nvGrpSpPr>
        <p:cNvPr id="1" name=""/>
        <p:cNvGrpSpPr/>
        <p:nvPr/>
      </p:nvGrpSpPr>
      <p:grpSpPr>
        <a:xfrm>
          <a:off x="0" y="0"/>
          <a:ext cx="0" cy="0"/>
          <a:chOff x="0" y="0"/>
          <a:chExt cx="0" cy="0"/>
        </a:xfrm>
      </p:grpSpPr>
      <p:sp>
        <p:nvSpPr>
          <p:cNvPr id="13" name="Rectangle 12"/>
          <p:cNvSpPr/>
          <p:nvPr userDrawn="1"/>
        </p:nvSpPr>
        <p:spPr bwMode="auto">
          <a:xfrm>
            <a:off x="4275177" y="1852539"/>
            <a:ext cx="3648000" cy="2736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503627"/>
            <a:ext cx="3575049" cy="626701"/>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 style</a:t>
            </a:r>
          </a:p>
        </p:txBody>
      </p:sp>
      <p:sp>
        <p:nvSpPr>
          <p:cNvPr id="16" name="Title 1"/>
          <p:cNvSpPr>
            <a:spLocks noGrp="1"/>
          </p:cNvSpPr>
          <p:nvPr>
            <p:ph type="ctrTitle" hasCustomPrompt="1"/>
          </p:nvPr>
        </p:nvSpPr>
        <p:spPr>
          <a:xfrm>
            <a:off x="4311652" y="2389802"/>
            <a:ext cx="3575049" cy="6267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000" b="1" kern="1200" spc="200" baseline="0" dirty="0">
                <a:solidFill>
                  <a:schemeClr val="bg1"/>
                </a:solidFill>
                <a:latin typeface="Arial Narrow" pitchFamily="34" charset="0"/>
                <a:ea typeface="+mn-ea"/>
                <a:cs typeface="+mn-cs"/>
              </a:defRPr>
            </a:lvl1pPr>
          </a:lstStyle>
          <a:p>
            <a:r>
              <a:rPr lang="en-US" dirty="0"/>
              <a:t>CLICK TO EDIT MASTER TITLE STYLE</a:t>
            </a:r>
            <a:endParaRPr lang="en-GB" dirty="0"/>
          </a:p>
        </p:txBody>
      </p:sp>
      <p:sp>
        <p:nvSpPr>
          <p:cNvPr id="24" name="Text Placeholder 15"/>
          <p:cNvSpPr>
            <a:spLocks noGrp="1"/>
          </p:cNvSpPr>
          <p:nvPr>
            <p:ph type="body" sz="quarter" idx="14" hasCustomPrompt="1"/>
          </p:nvPr>
        </p:nvSpPr>
        <p:spPr>
          <a:xfrm>
            <a:off x="433918" y="218687"/>
            <a:ext cx="985847" cy="153888"/>
          </a:xfrm>
          <a:noFill/>
        </p:spPr>
        <p:txBody>
          <a:bodyPr vert="horz" wrap="none" lIns="0" tIns="0" rIns="0" bIns="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err="1"/>
              <a:t>Department</a:t>
            </a:r>
            <a:endParaRPr lang="fr-FR" noProof="0" dirty="0"/>
          </a:p>
        </p:txBody>
      </p:sp>
      <p:sp>
        <p:nvSpPr>
          <p:cNvPr id="25" name="Text Placeholder 15"/>
          <p:cNvSpPr>
            <a:spLocks noGrp="1"/>
          </p:cNvSpPr>
          <p:nvPr>
            <p:ph type="body" sz="quarter" idx="15" hasCustomPrompt="1"/>
          </p:nvPr>
        </p:nvSpPr>
        <p:spPr>
          <a:xfrm>
            <a:off x="10624698" y="234078"/>
            <a:ext cx="1139736" cy="123111"/>
          </a:xfrm>
          <a:noFill/>
        </p:spPr>
        <p:txBody>
          <a:bodyPr wrap="none" lIns="0" tIns="0" rIns="0" bIns="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pic>
        <p:nvPicPr>
          <p:cNvPr id="18" name="Image 3" descr="http://gtb.societegenerale.com/wp-content/themes/gtb/img/logo-vf.png"/>
          <p:cNvPicPr>
            <a:picLocks noChangeAspect="1"/>
          </p:cNvPicPr>
          <p:nvPr userDrawn="1"/>
        </p:nvPicPr>
        <p:blipFill>
          <a:blip r:embed="rId2"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
        <p:nvSpPr>
          <p:cNvPr id="17" name="Text Placeholder 15"/>
          <p:cNvSpPr>
            <a:spLocks noGrp="1"/>
          </p:cNvSpPr>
          <p:nvPr>
            <p:ph type="body" sz="quarter" idx="13" hasCustomPrompt="1"/>
          </p:nvPr>
        </p:nvSpPr>
        <p:spPr>
          <a:xfrm>
            <a:off x="5876555" y="5475711"/>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US" dirty="0"/>
              <a:t>DATE</a:t>
            </a:r>
          </a:p>
        </p:txBody>
      </p:sp>
      <p:sp>
        <p:nvSpPr>
          <p:cNvPr id="19" name="Rectangle 2"/>
          <p:cNvSpPr>
            <a:spLocks noChangeArrowheads="1"/>
          </p:cNvSpPr>
          <p:nvPr userDrawn="1"/>
        </p:nvSpPr>
        <p:spPr bwMode="auto">
          <a:xfrm>
            <a:off x="6027177" y="5199248"/>
            <a:ext cx="144000" cy="108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sp>
        <p:nvSpPr>
          <p:cNvPr id="22" name="Picture Placeholder 19"/>
          <p:cNvSpPr>
            <a:spLocks noGrp="1"/>
          </p:cNvSpPr>
          <p:nvPr>
            <p:ph type="pic" sz="quarter" idx="16" hasCustomPrompt="1"/>
          </p:nvPr>
        </p:nvSpPr>
        <p:spPr>
          <a:xfrm>
            <a:off x="433918" y="1852539"/>
            <a:ext cx="3648000" cy="2736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1" name="Picture Placeholder 19"/>
          <p:cNvSpPr>
            <a:spLocks noGrp="1"/>
          </p:cNvSpPr>
          <p:nvPr>
            <p:ph type="pic" sz="quarter" idx="17" hasCustomPrompt="1"/>
          </p:nvPr>
        </p:nvSpPr>
        <p:spPr>
          <a:xfrm>
            <a:off x="8116433" y="1852539"/>
            <a:ext cx="3648000" cy="2736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2" name="Rectangle 31"/>
          <p:cNvSpPr/>
          <p:nvPr userDrawn="1"/>
        </p:nvSpPr>
        <p:spPr bwMode="auto">
          <a:xfrm>
            <a:off x="5842001" y="3236739"/>
            <a:ext cx="514352" cy="46648"/>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charset="0"/>
            </a:endParaRPr>
          </a:p>
        </p:txBody>
      </p:sp>
      <p:pic>
        <p:nvPicPr>
          <p:cNvPr id="20"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3195041"/>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preserve="1" userDrawn="1">
  <p:cSld name="Avertissement">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Text Placeholder 6"/>
          <p:cNvSpPr>
            <a:spLocks noGrp="1"/>
          </p:cNvSpPr>
          <p:nvPr>
            <p:ph type="body" sz="quarter" idx="14"/>
          </p:nvPr>
        </p:nvSpPr>
        <p:spPr>
          <a:xfrm>
            <a:off x="433916" y="1193802"/>
            <a:ext cx="11330516" cy="169277"/>
          </a:xfrm>
          <a:prstGeom prst="rect">
            <a:avLst/>
          </a:prstGeom>
        </p:spPr>
        <p:txBody>
          <a:bodyPr wrap="square" rIns="0">
            <a:spAutoFit/>
          </a:bodyPr>
          <a:lstStyle>
            <a:lvl1pPr marL="0" indent="0">
              <a:spcBef>
                <a:spcPts val="1100"/>
              </a:spcBef>
              <a:spcAft>
                <a:spcPts val="0"/>
              </a:spcAft>
              <a:buFontTx/>
              <a:buNone/>
              <a:defRPr sz="1100" b="0" i="1">
                <a:solidFill>
                  <a:schemeClr val="tx1"/>
                </a:solidFill>
              </a:defRPr>
            </a:lvl1pPr>
            <a:lvl2pPr marL="180000" indent="-180000">
              <a:spcBef>
                <a:spcPts val="600"/>
              </a:spcBef>
              <a:buClr>
                <a:schemeClr val="tx1">
                  <a:lumMod val="65000"/>
                  <a:lumOff val="35000"/>
                </a:schemeClr>
              </a:buClr>
              <a:buSzPct val="100000"/>
              <a:buFont typeface="Arial" pitchFamily="34" charset="0"/>
              <a:buChar char="-"/>
              <a:defRPr sz="1100" b="0" i="1">
                <a:solidFill>
                  <a:schemeClr val="tx1"/>
                </a:solidFill>
              </a:defRPr>
            </a:lvl2pPr>
            <a:lvl3pPr marL="360000" indent="-180000">
              <a:spcBef>
                <a:spcPts val="200"/>
              </a:spcBef>
              <a:buClr>
                <a:schemeClr val="tx1">
                  <a:lumMod val="65000"/>
                  <a:lumOff val="35000"/>
                </a:schemeClr>
              </a:buClr>
              <a:buSzPct val="100000"/>
              <a:buFont typeface="Arial" pitchFamily="34" charset="0"/>
              <a:buChar char="-"/>
              <a:defRPr sz="1100" i="1"/>
            </a:lvl3pPr>
            <a:lvl4pPr marL="252000" indent="-108000">
              <a:spcBef>
                <a:spcPts val="100"/>
              </a:spcBef>
              <a:buClr>
                <a:schemeClr val="tx2"/>
              </a:buClr>
              <a:buSzPct val="90000"/>
              <a:buFont typeface="Arial" pitchFamily="34" charset="0"/>
              <a:buChar char="●"/>
              <a:defRPr sz="1100" i="1"/>
            </a:lvl4pPr>
            <a:lvl5pPr marL="360000" indent="-108000">
              <a:spcBef>
                <a:spcPts val="100"/>
              </a:spcBef>
              <a:buClr>
                <a:schemeClr val="tx2"/>
              </a:buClr>
              <a:buSzPct val="90000"/>
              <a:buFont typeface="Wingdings 3" pitchFamily="18" charset="2"/>
              <a:buChar char=""/>
              <a:defRPr sz="1100" i="1"/>
            </a:lvl5pPr>
          </a:lstStyle>
          <a:p>
            <a:pPr lvl="0"/>
            <a:r>
              <a:rPr lang="en-US" dirty="0"/>
              <a:t>Click to edit Master text styles</a:t>
            </a:r>
          </a:p>
        </p:txBody>
      </p:sp>
      <p:sp>
        <p:nvSpPr>
          <p:cNvPr id="5"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Tree>
    <p:extLst>
      <p:ext uri="{BB962C8B-B14F-4D97-AF65-F5344CB8AC3E}">
        <p14:creationId xmlns:p14="http://schemas.microsoft.com/office/powerpoint/2010/main" val="1879821770"/>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5" name="Content Placeholder 2"/>
          <p:cNvSpPr>
            <a:spLocks noGrp="1"/>
          </p:cNvSpPr>
          <p:nvPr>
            <p:ph idx="1" hasCustomPrompt="1"/>
          </p:nvPr>
        </p:nvSpPr>
        <p:spPr>
          <a:xfrm>
            <a:off x="433916" y="1431925"/>
            <a:ext cx="11330516" cy="477054"/>
          </a:xfrm>
        </p:spPr>
        <p:txBody>
          <a:bodyPr rIns="0"/>
          <a:lstStyle>
            <a:lvl1pPr marL="360000" indent="-360000">
              <a:spcBef>
                <a:spcPts val="1600"/>
              </a:spcBef>
              <a:spcAft>
                <a:spcPts val="400"/>
              </a:spcAft>
              <a:buClr>
                <a:srgbClr val="E60028"/>
              </a:buClr>
              <a:buSzPct val="100000"/>
              <a:buFont typeface="+mj-lt"/>
              <a:buNone/>
              <a:tabLst>
                <a:tab pos="8429625" algn="r"/>
              </a:tabLst>
              <a:defRPr sz="1400" b="0" cap="all" baseline="0">
                <a:solidFill>
                  <a:srgbClr val="E60028"/>
                </a:solidFill>
              </a:defRPr>
            </a:lvl1pPr>
            <a:lvl2pPr marL="720000" indent="-360000">
              <a:spcBef>
                <a:spcPts val="200"/>
              </a:spcBef>
              <a:buClrTx/>
              <a:buSzPct val="100000"/>
              <a:buFont typeface="+mj-lt"/>
              <a:buAutoNum type="alphaUcPeriod"/>
              <a:tabLst>
                <a:tab pos="8429625" algn="r"/>
              </a:tabLst>
              <a:defRPr sz="1200" cap="none" baseline="0"/>
            </a:lvl2pPr>
            <a:lvl3pPr marL="360000" indent="0">
              <a:spcBef>
                <a:spcPts val="2800"/>
              </a:spcBef>
              <a:buNone/>
              <a:tabLst>
                <a:tab pos="8429625" algn="r"/>
              </a:tabLst>
              <a:defRPr sz="1400" b="0" cap="all" baseline="0">
                <a:solidFill>
                  <a:srgbClr val="E60028"/>
                </a:solidFill>
              </a:defRPr>
            </a:lvl3pPr>
            <a:lvl4pPr marL="720000" indent="-360000">
              <a:spcBef>
                <a:spcPts val="200"/>
              </a:spcBef>
              <a:buClrTx/>
              <a:buFont typeface="+mj-lt"/>
              <a:buAutoNum type="alphaUcPeriod"/>
              <a:tabLst>
                <a:tab pos="8429625" algn="r"/>
              </a:tabLst>
              <a:defRPr sz="1200" cap="none" baseline="0"/>
            </a:lvl4pPr>
            <a:lvl5pPr marL="540000" indent="0">
              <a:buNone/>
              <a:tabLst>
                <a:tab pos="7988300" algn="r"/>
              </a:tabLst>
              <a:defRPr sz="800" cap="all" baseline="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61835599"/>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preserve="1" userDrawn="1">
  <p:cSld name="Divider - Text">
    <p:spTree>
      <p:nvGrpSpPr>
        <p:cNvPr id="1" name=""/>
        <p:cNvGrpSpPr/>
        <p:nvPr/>
      </p:nvGrpSpPr>
      <p:grpSpPr>
        <a:xfrm>
          <a:off x="0" y="0"/>
          <a:ext cx="0" cy="0"/>
          <a:chOff x="0" y="0"/>
          <a:chExt cx="0" cy="0"/>
        </a:xfrm>
      </p:grpSpPr>
      <p:sp>
        <p:nvSpPr>
          <p:cNvPr id="12" name="Rectangle 11"/>
          <p:cNvSpPr/>
          <p:nvPr userDrawn="1"/>
        </p:nvSpPr>
        <p:spPr bwMode="auto">
          <a:xfrm>
            <a:off x="5696586" y="2364497"/>
            <a:ext cx="805182" cy="73024"/>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p:nvPr>
        </p:nvSpPr>
        <p:spPr>
          <a:xfrm>
            <a:off x="433920" y="2520015"/>
            <a:ext cx="11330514"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2"/>
                </a:solidFill>
                <a:latin typeface="Arial Narrow" pitchFamily="34" charset="0"/>
                <a:ea typeface="+mn-ea"/>
                <a:cs typeface="+mn-cs"/>
              </a:defRPr>
            </a:lvl1pPr>
          </a:lstStyle>
          <a:p>
            <a:r>
              <a:rPr lang="en-US" dirty="0"/>
              <a:t>Click to edit Master title style</a:t>
            </a:r>
            <a:endParaRPr lang="en-GB" dirty="0"/>
          </a:p>
        </p:txBody>
      </p:sp>
      <p:sp>
        <p:nvSpPr>
          <p:cNvPr id="14" name="Text Placeholder 33"/>
          <p:cNvSpPr>
            <a:spLocks noGrp="1"/>
          </p:cNvSpPr>
          <p:nvPr>
            <p:ph type="body" sz="quarter" idx="11" hasCustomPrompt="1"/>
          </p:nvPr>
        </p:nvSpPr>
        <p:spPr>
          <a:xfrm>
            <a:off x="5886211" y="1431925"/>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2"/>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sp>
        <p:nvSpPr>
          <p:cNvPr id="9" name="Subtitle 2"/>
          <p:cNvSpPr>
            <a:spLocks noGrp="1"/>
          </p:cNvSpPr>
          <p:nvPr>
            <p:ph type="subTitle" idx="1" hasCustomPrompt="1"/>
          </p:nvPr>
        </p:nvSpPr>
        <p:spPr>
          <a:xfrm>
            <a:off x="433919" y="3883213"/>
            <a:ext cx="11330516" cy="692497"/>
          </a:xfrm>
          <a:prstGeom prst="rect">
            <a:avLst/>
          </a:prstGeom>
        </p:spPr>
        <p:txBody>
          <a:bodyPr wrap="square" rIns="0">
            <a:spAutoFit/>
          </a:bodyPr>
          <a:lstStyle>
            <a:lvl1pPr marL="0" indent="0" algn="ctr" defTabSz="914400" rtl="0" eaLnBrk="1" latinLnBrk="0" hangingPunct="1">
              <a:spcBef>
                <a:spcPts val="400"/>
              </a:spcBef>
              <a:buClr>
                <a:schemeClr val="tx2"/>
              </a:buClr>
              <a:buSzPct val="90000"/>
              <a:buFont typeface="Wingdings" pitchFamily="2" charset="2"/>
              <a:buNone/>
              <a:defRPr lang="en-US" sz="2000" b="0" kern="1200" cap="none" baseline="0" dirty="0" smtClean="0">
                <a:solidFill>
                  <a:schemeClr val="tx2"/>
                </a:solidFill>
                <a:latin typeface="Arial Narrow" pitchFamily="34" charset="0"/>
                <a:ea typeface="+mn-ea"/>
                <a:cs typeface="Arial" pitchFamily="34" charset="0"/>
              </a:defRPr>
            </a:lvl1pPr>
            <a:lvl2pPr marL="0" indent="0" algn="ctr">
              <a:spcBef>
                <a:spcPts val="400"/>
              </a:spcBef>
              <a:buNone/>
              <a:defRPr lang="en-GB" sz="2000" kern="1200" dirty="0">
                <a:solidFill>
                  <a:schemeClr val="tx2">
                    <a:lumMod val="50000"/>
                  </a:schemeClr>
                </a:solidFill>
                <a:latin typeface="Arial Narrow"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a:p>
            <a:pPr marL="0" lvl="1" indent="0" algn="ctr" defTabSz="914400" rtl="0" eaLnBrk="1" latinLnBrk="0" hangingPunct="1">
              <a:spcBef>
                <a:spcPts val="600"/>
              </a:spcBef>
              <a:buClr>
                <a:schemeClr val="tx2"/>
              </a:buClr>
              <a:buFont typeface="Arial" pitchFamily="34" charset="0"/>
              <a:buNone/>
            </a:pPr>
            <a:r>
              <a:rPr lang="en-US" dirty="0"/>
              <a:t>Current section</a:t>
            </a:r>
            <a:endParaRPr lang="en-GB" dirty="0"/>
          </a:p>
        </p:txBody>
      </p:sp>
      <p:cxnSp>
        <p:nvCxnSpPr>
          <p:cNvPr id="18" name="Straight Connector 17"/>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5" name="Image 3" descr="http://gtb.societegenerale.com/wp-content/themes/gtb/img/logo-vf.png"/>
          <p:cNvPicPr>
            <a:picLocks noChangeAspect="1"/>
          </p:cNvPicPr>
          <p:nvPr userDrawn="1"/>
        </p:nvPicPr>
        <p:blipFill>
          <a:blip r:embed="rId2" cstate="print"/>
          <a:stretch>
            <a:fillRect/>
          </a:stretch>
        </p:blipFill>
        <p:spPr bwMode="auto">
          <a:xfrm>
            <a:off x="433919" y="6490032"/>
            <a:ext cx="1708004" cy="251110"/>
          </a:xfrm>
          <a:prstGeom prst="rect">
            <a:avLst/>
          </a:prstGeom>
          <a:noFill/>
          <a:ln>
            <a:noFill/>
          </a:ln>
          <a:extLst>
            <a:ext uri="{53640926-AAD7-44D8-BBD7-CCE9431645EC}">
              <a14:shadowObscured xmlns:a14="http://schemas.microsoft.com/office/drawing/2010/main"/>
            </a:ext>
          </a:extLst>
        </p:spPr>
      </p:pic>
      <p:pic>
        <p:nvPicPr>
          <p:cNvPr id="10"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9517431"/>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preserve="1" userDrawn="1">
  <p:cSld name="Divider - Graphique">
    <p:spTree>
      <p:nvGrpSpPr>
        <p:cNvPr id="1" name=""/>
        <p:cNvGrpSpPr/>
        <p:nvPr/>
      </p:nvGrpSpPr>
      <p:grpSpPr>
        <a:xfrm>
          <a:off x="0" y="0"/>
          <a:ext cx="0" cy="0"/>
          <a:chOff x="0" y="0"/>
          <a:chExt cx="0" cy="0"/>
        </a:xfrm>
      </p:grpSpPr>
      <p:sp>
        <p:nvSpPr>
          <p:cNvPr id="11" name="Rectangle 10"/>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2" name="Rectangle 11"/>
          <p:cNvSpPr/>
          <p:nvPr userDrawn="1"/>
        </p:nvSpPr>
        <p:spPr bwMode="auto">
          <a:xfrm>
            <a:off x="5704341" y="3182176"/>
            <a:ext cx="805182" cy="73024"/>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p:nvPr>
        </p:nvSpPr>
        <p:spPr>
          <a:xfrm>
            <a:off x="3892552" y="3224535"/>
            <a:ext cx="4413249"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1"/>
                </a:solidFill>
                <a:latin typeface="Arial Narrow" pitchFamily="34" charset="0"/>
                <a:ea typeface="+mn-ea"/>
                <a:cs typeface="+mn-cs"/>
              </a:defRPr>
            </a:lvl1pPr>
          </a:lstStyle>
          <a:p>
            <a:r>
              <a:rPr lang="en-US"/>
              <a:t>Click to edit Master title style</a:t>
            </a:r>
            <a:endParaRPr lang="en-GB" dirty="0"/>
          </a:p>
        </p:txBody>
      </p:sp>
      <p:sp>
        <p:nvSpPr>
          <p:cNvPr id="14" name="Text Placeholder 33"/>
          <p:cNvSpPr>
            <a:spLocks noGrp="1"/>
          </p:cNvSpPr>
          <p:nvPr>
            <p:ph type="body" sz="quarter" idx="11" hasCustomPrompt="1"/>
          </p:nvPr>
        </p:nvSpPr>
        <p:spPr>
          <a:xfrm>
            <a:off x="5893966" y="2249604"/>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cxnSp>
        <p:nvCxnSpPr>
          <p:cNvPr id="20" name="Straight Connector 19"/>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6" name="Image 3" descr="http://gtb.societegenerale.com/wp-content/themes/gtb/img/logo-vf.png"/>
          <p:cNvPicPr>
            <a:picLocks noChangeAspect="1"/>
          </p:cNvPicPr>
          <p:nvPr userDrawn="1"/>
        </p:nvPicPr>
        <p:blipFill>
          <a:blip r:embed="rId2"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pic>
        <p:nvPicPr>
          <p:cNvPr id="9"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0021997"/>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4"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5"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1431709213"/>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userDrawn="1">
  <p:cSld name="Titre + Sous-titr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6"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7"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2664631829"/>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userDrawn="1">
  <p:cSld name="Titre + Texte">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8" name="Text Placeholder 7"/>
          <p:cNvSpPr>
            <a:spLocks noGrp="1"/>
          </p:cNvSpPr>
          <p:nvPr>
            <p:ph type="body" sz="quarter" idx="11"/>
          </p:nvPr>
        </p:nvSpPr>
        <p:spPr>
          <a:xfrm>
            <a:off x="433916" y="1193801"/>
            <a:ext cx="11330516" cy="1410643"/>
          </a:xfrm>
        </p:spPr>
        <p:txBody>
          <a:bodyPr/>
          <a:lstStyle>
            <a:lvl1pPr>
              <a:defRPr sz="11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6"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738662612"/>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preserve="1" userDrawn="1">
  <p:cSld name="Titre + Sous-titre + Texte">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8"/>
          <p:cNvSpPr>
            <a:spLocks noGrp="1"/>
          </p:cNvSpPr>
          <p:nvPr>
            <p:ph type="body" sz="quarter" idx="12"/>
          </p:nvPr>
        </p:nvSpPr>
        <p:spPr>
          <a:xfrm>
            <a:off x="433916" y="1193802"/>
            <a:ext cx="11330516"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4177248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55860AEB-AAD1-4790-82DE-85A4B5DD706F}"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4152297817"/>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userDrawn="1">
  <p:cSld name="Titre + zone de commentair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8"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28670990"/>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Titre + Sous-titre + Zone de commentaires">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2"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17094245"/>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preserve="1" userDrawn="1">
  <p:cSld name="Titre + Texte + Zone de commentaire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12" name="Text Placeholder 11"/>
          <p:cNvSpPr>
            <a:spLocks noGrp="1"/>
          </p:cNvSpPr>
          <p:nvPr>
            <p:ph type="body" sz="quarter" idx="15"/>
          </p:nvPr>
        </p:nvSpPr>
        <p:spPr>
          <a:xfrm>
            <a:off x="433918" y="1193802"/>
            <a:ext cx="9194800" cy="141064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8"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5491919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preserve="1" userDrawn="1">
  <p:cSld name="Titre + Sous-titre + Texte + Zone de commentai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12" name="Text Placeholder 11"/>
          <p:cNvSpPr>
            <a:spLocks noGrp="1"/>
          </p:cNvSpPr>
          <p:nvPr>
            <p:ph type="body" sz="quarter" idx="15"/>
          </p:nvPr>
        </p:nvSpPr>
        <p:spPr>
          <a:xfrm>
            <a:off x="433917" y="1193802"/>
            <a:ext cx="9199034" cy="141064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65821446"/>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userDrawn="1">
  <p:cSld name="1_Titre + Sous-titre + Texte + Zone de commentai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9" name="Rectangle 8"/>
          <p:cNvSpPr/>
          <p:nvPr userDrawn="1"/>
        </p:nvSpPr>
        <p:spPr>
          <a:xfrm>
            <a:off x="470877" y="2045889"/>
            <a:ext cx="2444261" cy="1043142"/>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13" name="Rectangle 12"/>
          <p:cNvSpPr/>
          <p:nvPr userDrawn="1"/>
        </p:nvSpPr>
        <p:spPr>
          <a:xfrm>
            <a:off x="465179" y="1368872"/>
            <a:ext cx="2453216" cy="562507"/>
          </a:xfrm>
          <a:prstGeom prst="rect">
            <a:avLst/>
          </a:prstGeom>
          <a:solidFill>
            <a:schemeClr val="tx2"/>
          </a:solidFill>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chemeClr val="bg1"/>
                </a:solidFill>
                <a:latin typeface="Arial" pitchFamily="34" charset="0"/>
                <a:cs typeface="Arial" pitchFamily="34" charset="0"/>
              </a:rPr>
              <a:t>TitLe</a:t>
            </a:r>
            <a:endParaRPr lang="en-GB" sz="1000" b="1" cap="all" dirty="0">
              <a:solidFill>
                <a:schemeClr val="bg1"/>
              </a:solidFill>
              <a:latin typeface="Arial" pitchFamily="34" charset="0"/>
              <a:cs typeface="Arial" pitchFamily="34" charset="0"/>
            </a:endParaRPr>
          </a:p>
        </p:txBody>
      </p:sp>
      <p:sp>
        <p:nvSpPr>
          <p:cNvPr id="14" name="Rectangle 13"/>
          <p:cNvSpPr/>
          <p:nvPr userDrawn="1"/>
        </p:nvSpPr>
        <p:spPr>
          <a:xfrm>
            <a:off x="6405360" y="1368872"/>
            <a:ext cx="2444261" cy="521465"/>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a:t>
            </a:r>
          </a:p>
        </p:txBody>
      </p:sp>
      <p:sp>
        <p:nvSpPr>
          <p:cNvPr id="15" name="Rectangle 14"/>
          <p:cNvSpPr/>
          <p:nvPr userDrawn="1"/>
        </p:nvSpPr>
        <p:spPr>
          <a:xfrm>
            <a:off x="3436897" y="1368872"/>
            <a:ext cx="2444261" cy="1714299"/>
          </a:xfrm>
          <a:prstGeom prst="rect">
            <a:avLst/>
          </a:prstGeom>
          <a:solidFill>
            <a:schemeClr val="bg1"/>
          </a:solidFill>
          <a:ln>
            <a:solidFill>
              <a:schemeClr val="bg1">
                <a:lumMod val="85000"/>
              </a:schemeClr>
            </a:solidFill>
          </a:ln>
        </p:spPr>
        <p:txBody>
          <a:bodyPr wrap="square" lIns="108000" tIns="108000" rIns="108000" bIns="108000" rtlCol="0" anchor="t" anchorCtr="0">
            <a:noAutofit/>
          </a:bodyPr>
          <a:lstStyle/>
          <a:p>
            <a:pPr algn="ct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a:p>
            <a:pPr algn="ctr"/>
            <a:endParaRPr lang="da-DK" sz="1000" dirty="0">
              <a:solidFill>
                <a:srgbClr val="E60028"/>
              </a:solidFill>
              <a:latin typeface="Arial" pitchFamily="34" charset="0"/>
              <a:cs typeface="Arial" pitchFamily="34" charset="0"/>
            </a:endParaRPr>
          </a:p>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16" name="Rectangle 15"/>
          <p:cNvSpPr/>
          <p:nvPr userDrawn="1"/>
        </p:nvSpPr>
        <p:spPr>
          <a:xfrm>
            <a:off x="6413175" y="1969680"/>
            <a:ext cx="2444261" cy="521465"/>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a:t>
            </a:r>
          </a:p>
        </p:txBody>
      </p:sp>
      <p:sp>
        <p:nvSpPr>
          <p:cNvPr id="17" name="Rectangle 16"/>
          <p:cNvSpPr/>
          <p:nvPr userDrawn="1"/>
        </p:nvSpPr>
        <p:spPr>
          <a:xfrm>
            <a:off x="6413175" y="2570488"/>
            <a:ext cx="2444261" cy="521465"/>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a:t>
            </a:r>
          </a:p>
        </p:txBody>
      </p:sp>
      <p:sp>
        <p:nvSpPr>
          <p:cNvPr id="18" name="Rectangle 17"/>
          <p:cNvSpPr/>
          <p:nvPr userDrawn="1"/>
        </p:nvSpPr>
        <p:spPr>
          <a:xfrm>
            <a:off x="9372601" y="1368872"/>
            <a:ext cx="2444261" cy="1714299"/>
          </a:xfrm>
          <a:prstGeom prst="rect">
            <a:avLst/>
          </a:prstGeom>
          <a:solidFill>
            <a:schemeClr val="bg1"/>
          </a:solidFill>
          <a:ln>
            <a:solidFill>
              <a:schemeClr val="bg1">
                <a:lumMod val="85000"/>
              </a:schemeClr>
            </a:solidFill>
          </a:ln>
        </p:spPr>
        <p:txBody>
          <a:bodyPr wrap="square" lIns="108000" tIns="108000" rIns="108000" bIns="108000" rtlCol="0" anchor="t" anchorCtr="0">
            <a:noAutofit/>
          </a:bodyPr>
          <a:lstStyle/>
          <a:p>
            <a:pPr algn="ct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endParaRPr lang="fr-FR" sz="1000" dirty="0">
              <a:latin typeface="Arial" pitchFamily="34" charset="0"/>
              <a:cs typeface="Arial" pitchFamily="34" charset="0"/>
            </a:endParaRPr>
          </a:p>
        </p:txBody>
      </p:sp>
    </p:spTree>
    <p:extLst>
      <p:ext uri="{BB962C8B-B14F-4D97-AF65-F5344CB8AC3E}">
        <p14:creationId xmlns:p14="http://schemas.microsoft.com/office/powerpoint/2010/main" val="2923588884"/>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userDrawn="1">
  <p:cSld name="2_Titre + Sous-titre + Texte + Zone de commentai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2" name="Rectangle 11"/>
          <p:cNvSpPr/>
          <p:nvPr userDrawn="1"/>
        </p:nvSpPr>
        <p:spPr>
          <a:xfrm>
            <a:off x="470877" y="2045891"/>
            <a:ext cx="2444261" cy="795337"/>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19" name="Rectangle 18"/>
          <p:cNvSpPr/>
          <p:nvPr userDrawn="1"/>
        </p:nvSpPr>
        <p:spPr>
          <a:xfrm>
            <a:off x="465179" y="1368872"/>
            <a:ext cx="2453216" cy="562507"/>
          </a:xfrm>
          <a:prstGeom prst="rect">
            <a:avLst/>
          </a:prstGeom>
          <a:solidFill>
            <a:schemeClr val="tx2"/>
          </a:solidFill>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chemeClr val="bg1"/>
                </a:solidFill>
                <a:latin typeface="Arial" pitchFamily="34" charset="0"/>
                <a:cs typeface="Arial" pitchFamily="34" charset="0"/>
              </a:rPr>
              <a:t>TitLe</a:t>
            </a:r>
            <a:endParaRPr lang="en-GB" sz="1000" b="1" cap="all" dirty="0">
              <a:solidFill>
                <a:schemeClr val="bg1"/>
              </a:solidFill>
              <a:latin typeface="Arial" pitchFamily="34" charset="0"/>
              <a:cs typeface="Arial" pitchFamily="34" charset="0"/>
            </a:endParaRPr>
          </a:p>
        </p:txBody>
      </p:sp>
      <p:sp>
        <p:nvSpPr>
          <p:cNvPr id="20" name="Rectangle 19"/>
          <p:cNvSpPr/>
          <p:nvPr userDrawn="1"/>
        </p:nvSpPr>
        <p:spPr>
          <a:xfrm>
            <a:off x="3432420" y="1368872"/>
            <a:ext cx="2453216" cy="562507"/>
          </a:xfrm>
          <a:prstGeom prst="rect">
            <a:avLst/>
          </a:prstGeom>
          <a:solidFill>
            <a:schemeClr val="tx2"/>
          </a:solidFill>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chemeClr val="bg1"/>
                </a:solidFill>
                <a:latin typeface="Arial" pitchFamily="34" charset="0"/>
                <a:cs typeface="Arial" pitchFamily="34" charset="0"/>
              </a:rPr>
              <a:t>TitLe</a:t>
            </a:r>
            <a:endParaRPr lang="en-GB" sz="1000" b="1" cap="all" dirty="0">
              <a:solidFill>
                <a:schemeClr val="bg1"/>
              </a:solidFill>
              <a:latin typeface="Arial" pitchFamily="34" charset="0"/>
              <a:cs typeface="Arial" pitchFamily="34" charset="0"/>
            </a:endParaRPr>
          </a:p>
        </p:txBody>
      </p:sp>
      <p:sp>
        <p:nvSpPr>
          <p:cNvPr id="21" name="Rectangle 20"/>
          <p:cNvSpPr/>
          <p:nvPr userDrawn="1"/>
        </p:nvSpPr>
        <p:spPr>
          <a:xfrm>
            <a:off x="6399662" y="1368872"/>
            <a:ext cx="2453216" cy="562507"/>
          </a:xfrm>
          <a:prstGeom prst="rect">
            <a:avLst/>
          </a:prstGeom>
          <a:solidFill>
            <a:schemeClr val="tx2"/>
          </a:solidFill>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chemeClr val="bg1"/>
                </a:solidFill>
                <a:latin typeface="Arial" pitchFamily="34" charset="0"/>
                <a:cs typeface="Arial" pitchFamily="34" charset="0"/>
              </a:rPr>
              <a:t>TitLe</a:t>
            </a:r>
            <a:endParaRPr lang="en-GB" sz="1000" b="1" cap="all" dirty="0">
              <a:solidFill>
                <a:schemeClr val="bg1"/>
              </a:solidFill>
              <a:latin typeface="Arial" pitchFamily="34" charset="0"/>
              <a:cs typeface="Arial" pitchFamily="34" charset="0"/>
            </a:endParaRPr>
          </a:p>
        </p:txBody>
      </p:sp>
      <p:sp>
        <p:nvSpPr>
          <p:cNvPr id="22" name="Rectangle 21"/>
          <p:cNvSpPr/>
          <p:nvPr userDrawn="1"/>
        </p:nvSpPr>
        <p:spPr>
          <a:xfrm>
            <a:off x="9366901" y="1368872"/>
            <a:ext cx="2453216" cy="562507"/>
          </a:xfrm>
          <a:prstGeom prst="rect">
            <a:avLst/>
          </a:prstGeom>
          <a:solidFill>
            <a:schemeClr val="tx2"/>
          </a:solidFill>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chemeClr val="bg1"/>
                </a:solidFill>
                <a:latin typeface="Arial" pitchFamily="34" charset="0"/>
                <a:cs typeface="Arial" pitchFamily="34" charset="0"/>
              </a:rPr>
              <a:t>TitLe</a:t>
            </a:r>
            <a:endParaRPr lang="en-GB" sz="1000" b="1" cap="all" dirty="0">
              <a:solidFill>
                <a:schemeClr val="bg1"/>
              </a:solidFill>
              <a:latin typeface="Arial" pitchFamily="34" charset="0"/>
              <a:cs typeface="Arial" pitchFamily="34" charset="0"/>
            </a:endParaRPr>
          </a:p>
        </p:txBody>
      </p:sp>
      <p:sp>
        <p:nvSpPr>
          <p:cNvPr id="23" name="Rectangle 22"/>
          <p:cNvSpPr/>
          <p:nvPr userDrawn="1"/>
        </p:nvSpPr>
        <p:spPr>
          <a:xfrm>
            <a:off x="3438119" y="2045891"/>
            <a:ext cx="2444261" cy="795337"/>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24" name="Rectangle 23"/>
          <p:cNvSpPr/>
          <p:nvPr userDrawn="1"/>
        </p:nvSpPr>
        <p:spPr>
          <a:xfrm>
            <a:off x="6405360" y="2045891"/>
            <a:ext cx="2444261" cy="795337"/>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25" name="Rectangle 24"/>
          <p:cNvSpPr/>
          <p:nvPr userDrawn="1"/>
        </p:nvSpPr>
        <p:spPr>
          <a:xfrm>
            <a:off x="9372601" y="2045891"/>
            <a:ext cx="2444261" cy="795337"/>
          </a:xfrm>
          <a:prstGeom prst="rect">
            <a:avLst/>
          </a:prstGeom>
          <a:solidFill>
            <a:srgbClr val="F5F5F5"/>
          </a:solidFill>
        </p:spPr>
        <p:txBody>
          <a:bodyPr wrap="square" lIns="108000" tIns="36000" rIns="108000" bIns="36000" rtlCol="0" anchor="ctr">
            <a:noAutofit/>
          </a:bodyPr>
          <a:lstStyle/>
          <a:p>
            <a:r>
              <a:rPr lang="da-DK" sz="1000" dirty="0">
                <a:solidFill>
                  <a:srgbClr val="E60028"/>
                </a:solidFill>
                <a:latin typeface="Arial" pitchFamily="34" charset="0"/>
                <a:cs typeface="Arial" pitchFamily="34" charset="0"/>
              </a:rPr>
              <a:t>Lorem ipsum dolor</a:t>
            </a:r>
            <a:endParaRPr lang="en-US" sz="1000" dirty="0">
              <a:solidFill>
                <a:srgbClr val="E60028"/>
              </a:solidFill>
              <a:latin typeface="Arial" pitchFamily="34" charset="0"/>
              <a:cs typeface="Arial" pitchFamily="34" charset="0"/>
            </a:endParaRPr>
          </a:p>
          <a:p>
            <a:pPr>
              <a:spcBef>
                <a:spcPts val="400"/>
              </a:spcBef>
            </a:pPr>
            <a:r>
              <a:rPr lang="en-US" sz="1000" dirty="0" err="1">
                <a:solidFill>
                  <a:schemeClr val="tx2">
                    <a:lumMod val="50000"/>
                  </a:schemeClr>
                </a:solidFill>
                <a:latin typeface="Arial" pitchFamily="34" charset="0"/>
                <a:cs typeface="Arial" pitchFamily="34" charset="0"/>
              </a:rPr>
              <a:t>Duis</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aute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irure</a:t>
            </a:r>
            <a:r>
              <a:rPr lang="en-US" sz="1000" dirty="0">
                <a:solidFill>
                  <a:schemeClr val="tx2">
                    <a:lumMod val="50000"/>
                  </a:schemeClr>
                </a:solidFill>
                <a:latin typeface="Arial" pitchFamily="34" charset="0"/>
                <a:cs typeface="Arial" pitchFamily="34" charset="0"/>
              </a:rPr>
              <a:t> dolor in </a:t>
            </a:r>
            <a:r>
              <a:rPr lang="en-US" sz="1000" dirty="0" err="1">
                <a:solidFill>
                  <a:schemeClr val="tx2">
                    <a:lumMod val="50000"/>
                  </a:schemeClr>
                </a:solidFill>
                <a:latin typeface="Arial" pitchFamily="34" charset="0"/>
                <a:cs typeface="Arial" pitchFamily="34" charset="0"/>
              </a:rPr>
              <a:t>reprehenderit</a:t>
            </a:r>
            <a:r>
              <a:rPr lang="en-US" sz="1000" dirty="0">
                <a:solidFill>
                  <a:schemeClr val="tx2">
                    <a:lumMod val="50000"/>
                  </a:schemeClr>
                </a:solidFill>
                <a:latin typeface="Arial" pitchFamily="34" charset="0"/>
                <a:cs typeface="Arial" pitchFamily="34" charset="0"/>
              </a:rPr>
              <a:t> in </a:t>
            </a:r>
            <a:r>
              <a:rPr lang="en-US" sz="1000" dirty="0" err="1">
                <a:solidFill>
                  <a:schemeClr val="tx2">
                    <a:lumMod val="50000"/>
                  </a:schemeClr>
                </a:solidFill>
                <a:latin typeface="Arial" pitchFamily="34" charset="0"/>
                <a:cs typeface="Arial" pitchFamily="34" charset="0"/>
              </a:rPr>
              <a:t>voluptate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velit</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esse</a:t>
            </a:r>
            <a:r>
              <a:rPr lang="en-US" sz="1000" dirty="0">
                <a:solidFill>
                  <a:schemeClr val="tx2">
                    <a:lumMod val="50000"/>
                  </a:schemeClr>
                </a:solidFill>
                <a:latin typeface="Arial" pitchFamily="34" charset="0"/>
                <a:cs typeface="Arial" pitchFamily="34" charset="0"/>
              </a:rPr>
              <a:t> </a:t>
            </a:r>
            <a:r>
              <a:rPr lang="en-US" sz="1000" dirty="0" err="1">
                <a:solidFill>
                  <a:schemeClr val="tx2">
                    <a:lumMod val="50000"/>
                  </a:schemeClr>
                </a:solidFill>
                <a:latin typeface="Arial" pitchFamily="34" charset="0"/>
                <a:cs typeface="Arial" pitchFamily="34" charset="0"/>
              </a:rPr>
              <a:t>cillum</a:t>
            </a:r>
            <a:endParaRPr lang="en-US" sz="1000" dirty="0">
              <a:solidFill>
                <a:schemeClr val="tx2">
                  <a:lumMod val="50000"/>
                </a:schemeClr>
              </a:solidFill>
              <a:latin typeface="Arial" pitchFamily="34" charset="0"/>
              <a:cs typeface="Arial" pitchFamily="34" charset="0"/>
            </a:endParaRPr>
          </a:p>
        </p:txBody>
      </p:sp>
      <p:sp>
        <p:nvSpPr>
          <p:cNvPr id="26" name="Rectangle 25"/>
          <p:cNvSpPr/>
          <p:nvPr userDrawn="1"/>
        </p:nvSpPr>
        <p:spPr>
          <a:xfrm>
            <a:off x="470877" y="3851245"/>
            <a:ext cx="2444261" cy="795337"/>
          </a:xfrm>
          <a:prstGeom prst="rect">
            <a:avLst/>
          </a:prstGeom>
          <a:solidFill>
            <a:schemeClr val="bg1"/>
          </a:solidFill>
          <a:ln>
            <a:solidFill>
              <a:schemeClr val="bg1">
                <a:lumMod val="85000"/>
              </a:schemeClr>
            </a:solidFill>
          </a:ln>
        </p:spPr>
        <p:txBody>
          <a:bodyPr wrap="square" lIns="108000" tIns="36000" rIns="108000" bIns="36000" rtlCol="0" anchor="ctr">
            <a:noAutofit/>
          </a:bodyPr>
          <a:lstStyle/>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p:txBody>
      </p:sp>
      <p:sp>
        <p:nvSpPr>
          <p:cNvPr id="27" name="Rectangle 26"/>
          <p:cNvSpPr/>
          <p:nvPr userDrawn="1"/>
        </p:nvSpPr>
        <p:spPr>
          <a:xfrm>
            <a:off x="465179" y="3174226"/>
            <a:ext cx="2453216" cy="562507"/>
          </a:xfrm>
          <a:prstGeom prst="rect">
            <a:avLst/>
          </a:prstGeom>
          <a:solidFill>
            <a:schemeClr val="bg1"/>
          </a:solidFill>
          <a:ln>
            <a:solidFill>
              <a:schemeClr val="bg1">
                <a:lumMod val="85000"/>
              </a:schemeClr>
            </a:solidFill>
          </a:ln>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p:txBody>
      </p:sp>
      <p:sp>
        <p:nvSpPr>
          <p:cNvPr id="28" name="Rectangle 27"/>
          <p:cNvSpPr/>
          <p:nvPr userDrawn="1"/>
        </p:nvSpPr>
        <p:spPr>
          <a:xfrm>
            <a:off x="9363646" y="3174226"/>
            <a:ext cx="2453216" cy="562507"/>
          </a:xfrm>
          <a:prstGeom prst="rect">
            <a:avLst/>
          </a:prstGeom>
          <a:solidFill>
            <a:schemeClr val="bg1"/>
          </a:solidFill>
          <a:ln>
            <a:solidFill>
              <a:schemeClr val="bg1">
                <a:lumMod val="85000"/>
              </a:schemeClr>
            </a:solidFill>
          </a:ln>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p:txBody>
      </p:sp>
      <p:sp>
        <p:nvSpPr>
          <p:cNvPr id="29" name="Rectangle 28"/>
          <p:cNvSpPr/>
          <p:nvPr userDrawn="1"/>
        </p:nvSpPr>
        <p:spPr>
          <a:xfrm>
            <a:off x="3431334" y="3174226"/>
            <a:ext cx="2453216" cy="562507"/>
          </a:xfrm>
          <a:prstGeom prst="rect">
            <a:avLst/>
          </a:prstGeom>
          <a:solidFill>
            <a:schemeClr val="bg1"/>
          </a:solidFill>
          <a:ln>
            <a:solidFill>
              <a:schemeClr val="bg1">
                <a:lumMod val="85000"/>
              </a:schemeClr>
            </a:solidFill>
          </a:ln>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p:txBody>
      </p:sp>
      <p:sp>
        <p:nvSpPr>
          <p:cNvPr id="30" name="Rectangle 29"/>
          <p:cNvSpPr/>
          <p:nvPr userDrawn="1"/>
        </p:nvSpPr>
        <p:spPr>
          <a:xfrm>
            <a:off x="6397490" y="3174226"/>
            <a:ext cx="2453216" cy="562507"/>
          </a:xfrm>
          <a:prstGeom prst="rect">
            <a:avLst/>
          </a:prstGeom>
          <a:solidFill>
            <a:schemeClr val="bg1"/>
          </a:solidFill>
          <a:ln>
            <a:solidFill>
              <a:schemeClr val="bg1">
                <a:lumMod val="85000"/>
              </a:schemeClr>
            </a:solidFill>
          </a:ln>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p:txBody>
      </p:sp>
      <p:sp>
        <p:nvSpPr>
          <p:cNvPr id="31" name="Rectangle 30"/>
          <p:cNvSpPr/>
          <p:nvPr userDrawn="1"/>
        </p:nvSpPr>
        <p:spPr>
          <a:xfrm>
            <a:off x="3427697" y="3851245"/>
            <a:ext cx="2444261" cy="795337"/>
          </a:xfrm>
          <a:prstGeom prst="rect">
            <a:avLst/>
          </a:prstGeom>
          <a:solidFill>
            <a:schemeClr val="bg1"/>
          </a:solidFill>
          <a:ln>
            <a:solidFill>
              <a:schemeClr val="bg1">
                <a:lumMod val="85000"/>
              </a:schemeClr>
            </a:solidFill>
          </a:ln>
        </p:spPr>
        <p:txBody>
          <a:bodyPr wrap="square" lIns="108000" tIns="36000" rIns="108000" bIns="36000" rtlCol="0" anchor="ctr">
            <a:noAutofit/>
          </a:bodyPr>
          <a:lstStyle/>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p:txBody>
      </p:sp>
      <p:sp>
        <p:nvSpPr>
          <p:cNvPr id="32" name="Rectangle 31"/>
          <p:cNvSpPr/>
          <p:nvPr userDrawn="1"/>
        </p:nvSpPr>
        <p:spPr>
          <a:xfrm>
            <a:off x="6384518" y="3851245"/>
            <a:ext cx="2444261" cy="795337"/>
          </a:xfrm>
          <a:prstGeom prst="rect">
            <a:avLst/>
          </a:prstGeom>
          <a:solidFill>
            <a:schemeClr val="bg1"/>
          </a:solidFill>
          <a:ln>
            <a:solidFill>
              <a:schemeClr val="bg1">
                <a:lumMod val="85000"/>
              </a:schemeClr>
            </a:solidFill>
          </a:ln>
        </p:spPr>
        <p:txBody>
          <a:bodyPr wrap="square" lIns="108000" tIns="36000" rIns="108000" bIns="36000" rtlCol="0" anchor="ctr">
            <a:noAutofit/>
          </a:bodyPr>
          <a:lstStyle/>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p:txBody>
      </p:sp>
      <p:sp>
        <p:nvSpPr>
          <p:cNvPr id="33" name="Rectangle 32"/>
          <p:cNvSpPr/>
          <p:nvPr userDrawn="1"/>
        </p:nvSpPr>
        <p:spPr>
          <a:xfrm>
            <a:off x="9341339" y="3851245"/>
            <a:ext cx="2444261" cy="795337"/>
          </a:xfrm>
          <a:prstGeom prst="rect">
            <a:avLst/>
          </a:prstGeom>
          <a:solidFill>
            <a:schemeClr val="bg1"/>
          </a:solidFill>
          <a:ln>
            <a:solidFill>
              <a:schemeClr val="bg1">
                <a:lumMod val="85000"/>
              </a:schemeClr>
            </a:solidFill>
          </a:ln>
        </p:spPr>
        <p:txBody>
          <a:bodyPr wrap="square" lIns="108000" tIns="36000" rIns="108000" bIns="36000" rtlCol="0" anchor="ctr">
            <a:noAutofit/>
          </a:bodyPr>
          <a:lstStyle/>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a:p>
            <a:pPr marL="180000" indent="-180000">
              <a:spcBef>
                <a:spcPts val="1200"/>
              </a:spcBef>
              <a:buClr>
                <a:schemeClr val="tx2">
                  <a:lumMod val="50000"/>
                </a:schemeClr>
              </a:buClr>
              <a:buSzPct val="90000"/>
              <a:buFont typeface="Wingdings" pitchFamily="2" charset="2"/>
              <a:buChar char="n"/>
            </a:pPr>
            <a:r>
              <a:rPr lang="fr-FR" sz="1000" dirty="0" err="1">
                <a:latin typeface="Arial" pitchFamily="34" charset="0"/>
                <a:cs typeface="Arial" pitchFamily="34" charset="0"/>
              </a:rPr>
              <a:t>Level</a:t>
            </a:r>
            <a:r>
              <a:rPr lang="fr-FR" sz="1000" dirty="0">
                <a:latin typeface="Arial" pitchFamily="34" charset="0"/>
                <a:cs typeface="Arial" pitchFamily="34" charset="0"/>
              </a:rPr>
              <a:t> 1</a:t>
            </a:r>
          </a:p>
        </p:txBody>
      </p:sp>
      <p:sp>
        <p:nvSpPr>
          <p:cNvPr id="34" name="Rectangle 33"/>
          <p:cNvSpPr/>
          <p:nvPr userDrawn="1"/>
        </p:nvSpPr>
        <p:spPr>
          <a:xfrm>
            <a:off x="470878" y="4979580"/>
            <a:ext cx="11314722" cy="562507"/>
          </a:xfrm>
          <a:prstGeom prst="rect">
            <a:avLst/>
          </a:prstGeom>
          <a:solidFill>
            <a:schemeClr val="bg1"/>
          </a:solidFill>
          <a:ln>
            <a:solidFill>
              <a:schemeClr val="bg1">
                <a:lumMod val="85000"/>
              </a:schemeClr>
            </a:solidFill>
          </a:ln>
        </p:spPr>
        <p:txBody>
          <a:bodyPr wrap="square" lIns="36000" tIns="36000" rIns="36000" bIns="36000" rtlCol="0" anchor="ctr">
            <a:noAutofit/>
          </a:bodyPr>
          <a:lstStyle/>
          <a:p>
            <a:pPr algn="ctr" fontAlgn="base">
              <a:spcBef>
                <a:spcPct val="35000"/>
              </a:spcBef>
              <a:spcAft>
                <a:spcPct val="0"/>
              </a:spcAft>
              <a:buClr>
                <a:srgbClr val="E60028"/>
              </a:buClr>
              <a:buSzPct val="85000"/>
              <a:defRPr/>
            </a:pPr>
            <a:r>
              <a:rPr lang="en-GB" sz="1000" b="1" cap="all" dirty="0" err="1">
                <a:solidFill>
                  <a:srgbClr val="FF0000"/>
                </a:solidFill>
                <a:latin typeface="Arial" pitchFamily="34" charset="0"/>
                <a:cs typeface="Arial" pitchFamily="34" charset="0"/>
              </a:rPr>
              <a:t>TitLe</a:t>
            </a:r>
            <a:endParaRPr lang="en-GB" sz="1000" b="1" cap="all"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528994926"/>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254199"/>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433916" y="1193802"/>
            <a:ext cx="11330516" cy="448841"/>
          </a:xfrm>
        </p:spPr>
        <p:txBody>
          <a:bodyPr/>
          <a:lstStyle>
            <a:lvl1pPr>
              <a:defRPr sz="1200"/>
            </a:lvl1pPr>
            <a:lvl2pPr>
              <a:defRPr sz="1050"/>
            </a:lvl2pPr>
          </a:lstStyle>
          <a:p>
            <a:pPr lvl="0"/>
            <a:r>
              <a:rPr lang="fr-FR" dirty="0"/>
              <a:t>Cliquez pour modifier les styles du texte du masque</a:t>
            </a:r>
          </a:p>
          <a:p>
            <a:pPr lvl="1"/>
            <a:r>
              <a:rPr lang="fr-FR" dirty="0"/>
              <a:t>Deuxième niveau</a:t>
            </a:r>
          </a:p>
        </p:txBody>
      </p:sp>
      <p:sp>
        <p:nvSpPr>
          <p:cNvPr id="7" name="Titre 6"/>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36961384"/>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34" y="51906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0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1244084235"/>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49985"/>
            <a:ext cx="10706101" cy="479425"/>
          </a:xfrm>
          <a:prstGeom prst="rect">
            <a:avLst/>
          </a:prstGeom>
        </p:spPr>
        <p:txBody>
          <a:bodyPr rIns="0" anchor="b"/>
          <a:lstStyle>
            <a:lvl1pPr algn="ctr">
              <a:defRPr sz="1100">
                <a:latin typeface="Arial" charset="0"/>
                <a:cs typeface="Arial" charset="0"/>
              </a:defRPr>
            </a:lvl1pPr>
          </a:lstStyle>
          <a:p>
            <a:pPr>
              <a:defRPr/>
            </a:pPr>
            <a:r>
              <a:rPr lang="en-GB" b="0" dirty="0"/>
              <a:t>30/06/2017</a:t>
            </a:r>
          </a:p>
        </p:txBody>
      </p:sp>
      <p:pic>
        <p:nvPicPr>
          <p:cNvPr id="9" name="Picture 2" descr="V:\COMM\RES\COM\COM\PAO\RESG_COM\RESG Toolbox\1- Charte graphique\Logo RESG_EN.jpg"/>
          <p:cNvPicPr>
            <a:picLocks noChangeAspect="1" noChangeArrowheads="1"/>
          </p:cNvPicPr>
          <p:nvPr userDrawn="1"/>
        </p:nvPicPr>
        <p:blipFill>
          <a:blip r:embed="rId2" cstate="print"/>
          <a:srcRect/>
          <a:stretch>
            <a:fillRect/>
          </a:stretch>
        </p:blipFill>
        <p:spPr bwMode="auto">
          <a:xfrm>
            <a:off x="3215634" y="20641"/>
            <a:ext cx="5761038" cy="686915"/>
          </a:xfrm>
          <a:prstGeom prst="rect">
            <a:avLst/>
          </a:prstGeom>
          <a:noFill/>
        </p:spPr>
      </p:pic>
    </p:spTree>
    <p:extLst>
      <p:ext uri="{BB962C8B-B14F-4D97-AF65-F5344CB8AC3E}">
        <p14:creationId xmlns:p14="http://schemas.microsoft.com/office/powerpoint/2010/main" val="22222790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09B05FE1-7D38-4D7D-A0EA-A39238BAC7E6}"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41267016"/>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pic>
        <p:nvPicPr>
          <p:cNvPr id="9" name="Picture 2" descr="V:\COMM\RES\COM\COM\PAO\RESG_COM\RESG Toolbox\1- Charte graphique\Logo RESG_EN.jpg"/>
          <p:cNvPicPr>
            <a:picLocks noChangeAspect="1" noChangeArrowheads="1"/>
          </p:cNvPicPr>
          <p:nvPr userDrawn="1"/>
        </p:nvPicPr>
        <p:blipFill>
          <a:blip r:embed="rId3" cstate="print"/>
          <a:srcRect/>
          <a:stretch>
            <a:fillRect/>
          </a:stretch>
        </p:blipFill>
        <p:spPr bwMode="auto">
          <a:xfrm>
            <a:off x="3215634" y="77791"/>
            <a:ext cx="5761038" cy="686915"/>
          </a:xfrm>
          <a:prstGeom prst="rect">
            <a:avLst/>
          </a:prstGeom>
          <a:noFill/>
        </p:spPr>
      </p:pic>
    </p:spTree>
    <p:extLst>
      <p:ext uri="{BB962C8B-B14F-4D97-AF65-F5344CB8AC3E}">
        <p14:creationId xmlns:p14="http://schemas.microsoft.com/office/powerpoint/2010/main" val="2279613056"/>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47501"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369094973"/>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48525"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2806933617"/>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49549"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476150240"/>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50573"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Tree>
    <p:extLst>
      <p:ext uri="{BB962C8B-B14F-4D97-AF65-F5344CB8AC3E}">
        <p14:creationId xmlns:p14="http://schemas.microsoft.com/office/powerpoint/2010/main" val="3122894906"/>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51597"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89"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Tree>
    <p:extLst>
      <p:ext uri="{BB962C8B-B14F-4D97-AF65-F5344CB8AC3E}">
        <p14:creationId xmlns:p14="http://schemas.microsoft.com/office/powerpoint/2010/main" val="2075874416"/>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userDrawn="1">
  <p:cSld name="6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34" y="51906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3"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0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034429484"/>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userDrawn="1">
  <p:cSld name="9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52621"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Tree>
    <p:extLst>
      <p:ext uri="{BB962C8B-B14F-4D97-AF65-F5344CB8AC3E}">
        <p14:creationId xmlns:p14="http://schemas.microsoft.com/office/powerpoint/2010/main" val="2373068718"/>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53645"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90587689"/>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userDrawn="1">
  <p:cSld name="2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54669"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25041331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0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C82FA4F5-6111-4BC2-A77F-6953EE1AA543}"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598764112"/>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737713805"/>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3524136257"/>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2070657031"/>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844534897"/>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xfrm>
            <a:off x="8765267" y="6416944"/>
            <a:ext cx="2419349" cy="441325"/>
          </a:xfrm>
          <a:prstGeom prst="rect">
            <a:avLst/>
          </a:prstGeom>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xfrm>
            <a:off x="11465643" y="6212157"/>
            <a:ext cx="480482" cy="441325"/>
          </a:xfrm>
          <a:prstGeom prst="rect">
            <a:avLst/>
          </a:prstGeom>
          <a:ln/>
        </p:spPr>
        <p:txBody>
          <a:bodyPr/>
          <a:lstStyle>
            <a:lvl1pPr>
              <a:defRPr/>
            </a:lvl1pPr>
          </a:lstStyle>
          <a:p>
            <a:pPr>
              <a:defRPr/>
            </a:pPr>
            <a:r>
              <a:rPr lang="en-US"/>
              <a:t>P.</a:t>
            </a:r>
            <a:fld id="{BE9A4E76-2D3C-4821-AC0E-C92AB2262CB2}" type="slidenum">
              <a:rPr lang="en-US"/>
              <a:pPr>
                <a:defRPr/>
              </a:pPr>
              <a:t>‹N°›</a:t>
            </a:fld>
            <a:endParaRPr lang="en-US"/>
          </a:p>
        </p:txBody>
      </p:sp>
      <p:sp>
        <p:nvSpPr>
          <p:cNvPr id="6" name="Rectangle 30"/>
          <p:cNvSpPr>
            <a:spLocks noGrp="1" noChangeArrowheads="1"/>
          </p:cNvSpPr>
          <p:nvPr>
            <p:ph type="ftr" sz="quarter" idx="12"/>
          </p:nvPr>
        </p:nvSpPr>
        <p:spPr>
          <a:xfrm>
            <a:off x="3695706" y="6416944"/>
            <a:ext cx="4796367" cy="441325"/>
          </a:xfrm>
          <a:prstGeom prst="rect">
            <a:avLst/>
          </a:prstGeom>
          <a:ln/>
        </p:spPr>
        <p:txBody>
          <a:bodyPr/>
          <a:lstStyle>
            <a:lvl1pPr>
              <a:defRPr/>
            </a:lvl1pPr>
          </a:lstStyle>
          <a:p>
            <a:pPr>
              <a:defRPr/>
            </a:pPr>
            <a:r>
              <a:rPr lang="en-US" dirty="0"/>
              <a:t>C1 | THE RESOURCES LEADERSHIP TEAM MEETING</a:t>
            </a:r>
          </a:p>
        </p:txBody>
      </p:sp>
    </p:spTree>
    <p:extLst>
      <p:ext uri="{BB962C8B-B14F-4D97-AF65-F5344CB8AC3E}">
        <p14:creationId xmlns:p14="http://schemas.microsoft.com/office/powerpoint/2010/main" val="3370940607"/>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954373" name="Rectangle 5"/>
          <p:cNvSpPr>
            <a:spLocks noGrp="1" noChangeArrowheads="1"/>
          </p:cNvSpPr>
          <p:nvPr>
            <p:ph type="dt" sz="half" idx="2"/>
          </p:nvPr>
        </p:nvSpPr>
        <p:spPr>
          <a:xfrm>
            <a:off x="742951" y="4849815"/>
            <a:ext cx="10706100" cy="479425"/>
          </a:xfrm>
        </p:spPr>
        <p:txBody>
          <a:bodyPr rIns="0" anchor="b"/>
          <a:lstStyle>
            <a:lvl1pPr algn="ctr">
              <a:defRPr sz="1100"/>
            </a:lvl1pPr>
          </a:lstStyle>
          <a:p>
            <a:r>
              <a:rPr lang="fr-FR"/>
              <a:t>24 octobre 2017</a:t>
            </a:r>
            <a:endParaRPr lang="fr-FR" dirty="0"/>
          </a:p>
        </p:txBody>
      </p:sp>
      <p:pic>
        <p:nvPicPr>
          <p:cNvPr id="954379"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p:spPr>
      </p:pic>
      <p:sp>
        <p:nvSpPr>
          <p:cNvPr id="954380"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endParaRPr lang="fr-FR" sz="800" dirty="0"/>
          </a:p>
        </p:txBody>
      </p:sp>
    </p:spTree>
    <p:extLst>
      <p:ext uri="{BB962C8B-B14F-4D97-AF65-F5344CB8AC3E}">
        <p14:creationId xmlns:p14="http://schemas.microsoft.com/office/powerpoint/2010/main" val="1306413290"/>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24 octobre 2017</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360A2DFF-F62C-4BA9-AD93-4B1D54E37551}"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615295298"/>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24 octobre 2017</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D575767-418E-426B-A59F-C1392F9B4E3F}"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3477137505"/>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r>
              <a:rPr lang="fr-FR"/>
              <a:t>24 octobre 2017</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121DCD33-00DC-4491-A4D1-E3B0C008567D}"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3056222162"/>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r>
              <a:rPr lang="fr-FR"/>
              <a:t>24 octobre 2017</a:t>
            </a:r>
            <a:endParaRPr lang="fr-FR" dirty="0"/>
          </a:p>
        </p:txBody>
      </p:sp>
      <p:sp>
        <p:nvSpPr>
          <p:cNvPr id="8" name="Espace réservé du numéro de diapositive 7"/>
          <p:cNvSpPr>
            <a:spLocks noGrp="1"/>
          </p:cNvSpPr>
          <p:nvPr>
            <p:ph type="sldNum" sz="quarter" idx="11"/>
          </p:nvPr>
        </p:nvSpPr>
        <p:spPr/>
        <p:txBody>
          <a:bodyPr/>
          <a:lstStyle>
            <a:lvl1pPr>
              <a:defRPr/>
            </a:lvl1pPr>
          </a:lstStyle>
          <a:p>
            <a:r>
              <a:rPr lang="fr-FR" dirty="0"/>
              <a:t>P.</a:t>
            </a:r>
            <a:fld id="{77B83E8A-B5FC-468F-AEBA-1611BA1877CF}" type="slidenum">
              <a:rPr lang="fr-FR"/>
              <a:pPr/>
              <a:t>‹N°›</a:t>
            </a:fld>
            <a:endParaRPr lang="fr-FR" dirty="0"/>
          </a:p>
        </p:txBody>
      </p:sp>
      <p:sp>
        <p:nvSpPr>
          <p:cNvPr id="9" name="Espace réservé du pied de page 8"/>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4015416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694"/>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2"/>
          <p:cNvSpPr>
            <a:spLocks noGrp="1" noChangeArrowheads="1"/>
          </p:cNvSpPr>
          <p:nvPr>
            <p:ph type="sldNum" sz="quarter" idx="11"/>
          </p:nvPr>
        </p:nvSpPr>
        <p:spPr>
          <a:ln/>
        </p:spPr>
        <p:txBody>
          <a:bodyPr/>
          <a:lstStyle>
            <a:lvl1pPr>
              <a:defRPr/>
            </a:lvl1pPr>
          </a:lstStyle>
          <a:p>
            <a:pPr>
              <a:defRPr/>
            </a:pPr>
            <a:r>
              <a:rPr lang="en-US"/>
              <a:t>P.</a:t>
            </a:r>
            <a:fld id="{3C4BAD49-01AF-4B1B-8DCC-4D704D894539}" type="slidenum">
              <a:rPr lang="en-US"/>
              <a:pPr>
                <a:defRPr/>
              </a:pPr>
              <a:t>‹N°›</a:t>
            </a:fld>
            <a:endParaRPr lang="en-US"/>
          </a:p>
        </p:txBody>
      </p:sp>
      <p:sp>
        <p:nvSpPr>
          <p:cNvPr id="6"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476963151"/>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r>
              <a:rPr lang="fr-FR"/>
              <a:t>24 octobre 2017</a:t>
            </a:r>
            <a:endParaRPr lang="fr-FR" dirty="0"/>
          </a:p>
        </p:txBody>
      </p:sp>
      <p:sp>
        <p:nvSpPr>
          <p:cNvPr id="4" name="Espace réservé du numéro de diapositive 3"/>
          <p:cNvSpPr>
            <a:spLocks noGrp="1"/>
          </p:cNvSpPr>
          <p:nvPr>
            <p:ph type="sldNum" sz="quarter" idx="11"/>
          </p:nvPr>
        </p:nvSpPr>
        <p:spPr/>
        <p:txBody>
          <a:bodyPr/>
          <a:lstStyle>
            <a:lvl1pPr>
              <a:defRPr/>
            </a:lvl1pPr>
          </a:lstStyle>
          <a:p>
            <a:r>
              <a:rPr lang="fr-FR" dirty="0"/>
              <a:t>P.</a:t>
            </a:r>
            <a:fld id="{521434E4-92C1-4961-99D7-D7BC1B07E387}" type="slidenum">
              <a:rPr lang="fr-FR"/>
              <a:pPr/>
              <a:t>‹N°›</a:t>
            </a:fld>
            <a:endParaRPr lang="fr-FR" dirty="0"/>
          </a:p>
        </p:txBody>
      </p:sp>
      <p:sp>
        <p:nvSpPr>
          <p:cNvPr id="5" name="Espace réservé du pied de page 4"/>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1552038294"/>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a:t>24 octobre 2017</a:t>
            </a:r>
            <a:endParaRPr lang="fr-FR" dirty="0"/>
          </a:p>
        </p:txBody>
      </p:sp>
      <p:sp>
        <p:nvSpPr>
          <p:cNvPr id="3" name="Espace réservé du numéro de diapositive 2"/>
          <p:cNvSpPr>
            <a:spLocks noGrp="1"/>
          </p:cNvSpPr>
          <p:nvPr>
            <p:ph type="sldNum" sz="quarter" idx="11"/>
          </p:nvPr>
        </p:nvSpPr>
        <p:spPr/>
        <p:txBody>
          <a:bodyPr/>
          <a:lstStyle>
            <a:lvl1pPr>
              <a:defRPr/>
            </a:lvl1pPr>
          </a:lstStyle>
          <a:p>
            <a:r>
              <a:rPr lang="fr-FR" dirty="0"/>
              <a:t>P.</a:t>
            </a:r>
            <a:fld id="{303242A1-9833-4F52-9EDC-1A5AFE24D578}" type="slidenum">
              <a:rPr lang="fr-FR"/>
              <a:pPr/>
              <a:t>‹N°›</a:t>
            </a:fld>
            <a:endParaRPr lang="fr-FR" dirty="0"/>
          </a:p>
        </p:txBody>
      </p:sp>
      <p:sp>
        <p:nvSpPr>
          <p:cNvPr id="4" name="Espace réservé du pied de page 3"/>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1203617880"/>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24 octobre 2017</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3F5A8AC0-A20A-46D6-8518-7014673D18D5}"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1003215563"/>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24 octobre 2017</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EB3A410F-E43B-4314-8AB2-39C9F54A3530}"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3689416251"/>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24 octobre 2017</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246BDE19-F4D6-46BD-B1EC-55DBFCCE1C87}"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3281986639"/>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24 octobre 2017</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1357D19-08D8-4C7E-9BCD-552DBCA33964}"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4214224690"/>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742951" y="260350"/>
            <a:ext cx="10706100" cy="5689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2"/>
          <p:cNvSpPr>
            <a:spLocks noGrp="1"/>
          </p:cNvSpPr>
          <p:nvPr>
            <p:ph type="dt" sz="half" idx="10"/>
          </p:nvPr>
        </p:nvSpPr>
        <p:spPr>
          <a:xfrm>
            <a:off x="8765118" y="6416677"/>
            <a:ext cx="2419349" cy="441325"/>
          </a:xfrm>
        </p:spPr>
        <p:txBody>
          <a:bodyPr/>
          <a:lstStyle>
            <a:lvl1pPr>
              <a:defRPr/>
            </a:lvl1pPr>
          </a:lstStyle>
          <a:p>
            <a:r>
              <a:rPr lang="fr-FR"/>
              <a:t>24 octobre 2017</a:t>
            </a:r>
            <a:endParaRPr lang="fr-FR" dirty="0"/>
          </a:p>
        </p:txBody>
      </p:sp>
      <p:sp>
        <p:nvSpPr>
          <p:cNvPr id="4" name="Espace réservé du numéro de diapositive 3"/>
          <p:cNvSpPr>
            <a:spLocks noGrp="1"/>
          </p:cNvSpPr>
          <p:nvPr>
            <p:ph type="sldNum" sz="quarter" idx="11"/>
          </p:nvPr>
        </p:nvSpPr>
        <p:spPr>
          <a:xfrm>
            <a:off x="11279717" y="6416677"/>
            <a:ext cx="480482" cy="441325"/>
          </a:xfrm>
        </p:spPr>
        <p:txBody>
          <a:bodyPr/>
          <a:lstStyle>
            <a:lvl1pPr>
              <a:defRPr/>
            </a:lvl1pPr>
          </a:lstStyle>
          <a:p>
            <a:r>
              <a:rPr lang="fr-FR" dirty="0"/>
              <a:t>P.</a:t>
            </a:r>
            <a:fld id="{298D7FC9-C425-4DAF-85FB-BE9AFFB52BC4}" type="slidenum">
              <a:rPr lang="fr-FR"/>
              <a:pPr/>
              <a:t>‹N°›</a:t>
            </a:fld>
            <a:endParaRPr lang="fr-FR" dirty="0"/>
          </a:p>
        </p:txBody>
      </p:sp>
      <p:sp>
        <p:nvSpPr>
          <p:cNvPr id="5" name="Espace réservé du pied de page 4"/>
          <p:cNvSpPr>
            <a:spLocks noGrp="1"/>
          </p:cNvSpPr>
          <p:nvPr>
            <p:ph type="ftr" sz="quarter" idx="12"/>
          </p:nvPr>
        </p:nvSpPr>
        <p:spPr>
          <a:xfrm>
            <a:off x="3695701" y="6416677"/>
            <a:ext cx="4796367" cy="441325"/>
          </a:xfrm>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2022672585"/>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exte 2"/>
          <p:cNvSpPr>
            <a:spLocks noGrp="1"/>
          </p:cNvSpPr>
          <p:nvPr>
            <p:ph type="body" sz="half" idx="1"/>
          </p:nvPr>
        </p:nvSpPr>
        <p:spPr>
          <a:xfrm>
            <a:off x="742952" y="1052515"/>
            <a:ext cx="5251450"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765118" y="6416677"/>
            <a:ext cx="2419349" cy="441325"/>
          </a:xfrm>
        </p:spPr>
        <p:txBody>
          <a:bodyPr/>
          <a:lstStyle>
            <a:lvl1pPr>
              <a:defRPr/>
            </a:lvl1pPr>
          </a:lstStyle>
          <a:p>
            <a:r>
              <a:rPr lang="fr-FR"/>
              <a:t>24 octobre 2017</a:t>
            </a:r>
            <a:endParaRPr lang="fr-FR" dirty="0"/>
          </a:p>
        </p:txBody>
      </p:sp>
      <p:sp>
        <p:nvSpPr>
          <p:cNvPr id="6" name="Espace réservé du numéro de diapositive 5"/>
          <p:cNvSpPr>
            <a:spLocks noGrp="1"/>
          </p:cNvSpPr>
          <p:nvPr>
            <p:ph type="sldNum" sz="quarter" idx="11"/>
          </p:nvPr>
        </p:nvSpPr>
        <p:spPr>
          <a:xfrm>
            <a:off x="11279717" y="6416677"/>
            <a:ext cx="480482" cy="441325"/>
          </a:xfrm>
        </p:spPr>
        <p:txBody>
          <a:bodyPr/>
          <a:lstStyle>
            <a:lvl1pPr>
              <a:defRPr/>
            </a:lvl1pPr>
          </a:lstStyle>
          <a:p>
            <a:r>
              <a:rPr lang="fr-FR" dirty="0"/>
              <a:t>P.</a:t>
            </a:r>
            <a:fld id="{ABEE076D-1051-45C2-B61D-3D980145EC3D}" type="slidenum">
              <a:rPr lang="fr-FR"/>
              <a:pPr/>
              <a:t>‹N°›</a:t>
            </a:fld>
            <a:endParaRPr lang="fr-FR" dirty="0"/>
          </a:p>
        </p:txBody>
      </p:sp>
      <p:sp>
        <p:nvSpPr>
          <p:cNvPr id="7" name="Espace réservé du pied de page 6"/>
          <p:cNvSpPr>
            <a:spLocks noGrp="1"/>
          </p:cNvSpPr>
          <p:nvPr>
            <p:ph type="ftr" sz="quarter" idx="12"/>
          </p:nvPr>
        </p:nvSpPr>
        <p:spPr>
          <a:xfrm>
            <a:off x="3695701" y="6416677"/>
            <a:ext cx="4796367" cy="441325"/>
          </a:xfrm>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291570163"/>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742952" y="260352"/>
            <a:ext cx="10441516" cy="500063"/>
          </a:xfrm>
        </p:spPr>
        <p:txBody>
          <a:bodyPr/>
          <a:lstStyle/>
          <a:p>
            <a:r>
              <a:rPr lang="fr-FR"/>
              <a:t>Cliquez pour modifier le style du titre</a:t>
            </a:r>
          </a:p>
        </p:txBody>
      </p:sp>
      <p:sp>
        <p:nvSpPr>
          <p:cNvPr id="3" name="Espace réservé du contenu 2"/>
          <p:cNvSpPr>
            <a:spLocks noGrp="1"/>
          </p:cNvSpPr>
          <p:nvPr>
            <p:ph sz="quarter" idx="1"/>
          </p:nvPr>
        </p:nvSpPr>
        <p:spPr>
          <a:xfrm>
            <a:off x="742952" y="1052515"/>
            <a:ext cx="5251450"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6197600" y="1052515"/>
            <a:ext cx="5251451"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742952" y="3576638"/>
            <a:ext cx="5251450"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6197600" y="3576638"/>
            <a:ext cx="5251451"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765118" y="6416677"/>
            <a:ext cx="2419349" cy="441325"/>
          </a:xfrm>
        </p:spPr>
        <p:txBody>
          <a:bodyPr/>
          <a:lstStyle>
            <a:lvl1pPr>
              <a:defRPr/>
            </a:lvl1pPr>
          </a:lstStyle>
          <a:p>
            <a:r>
              <a:rPr lang="fr-FR"/>
              <a:t>24 octobre 2017</a:t>
            </a:r>
            <a:endParaRPr lang="fr-FR" dirty="0"/>
          </a:p>
        </p:txBody>
      </p:sp>
      <p:sp>
        <p:nvSpPr>
          <p:cNvPr id="8" name="Espace réservé du numéro de diapositive 7"/>
          <p:cNvSpPr>
            <a:spLocks noGrp="1"/>
          </p:cNvSpPr>
          <p:nvPr>
            <p:ph type="sldNum" sz="quarter" idx="11"/>
          </p:nvPr>
        </p:nvSpPr>
        <p:spPr>
          <a:xfrm>
            <a:off x="11279717" y="6416677"/>
            <a:ext cx="480482" cy="441325"/>
          </a:xfrm>
        </p:spPr>
        <p:txBody>
          <a:bodyPr/>
          <a:lstStyle>
            <a:lvl1pPr>
              <a:defRPr/>
            </a:lvl1pPr>
          </a:lstStyle>
          <a:p>
            <a:r>
              <a:rPr lang="fr-FR" dirty="0"/>
              <a:t>P.</a:t>
            </a:r>
            <a:fld id="{42CF7807-E31E-46CE-827A-D72055E4C97A}" type="slidenum">
              <a:rPr lang="fr-FR"/>
              <a:pPr/>
              <a:t>‹N°›</a:t>
            </a:fld>
            <a:endParaRPr lang="fr-FR" dirty="0"/>
          </a:p>
        </p:txBody>
      </p:sp>
      <p:sp>
        <p:nvSpPr>
          <p:cNvPr id="9" name="Espace réservé du pied de page 8"/>
          <p:cNvSpPr>
            <a:spLocks noGrp="1"/>
          </p:cNvSpPr>
          <p:nvPr>
            <p:ph type="ftr" sz="quarter" idx="12"/>
          </p:nvPr>
        </p:nvSpPr>
        <p:spPr>
          <a:xfrm>
            <a:off x="3695701" y="6416677"/>
            <a:ext cx="4796367" cy="441325"/>
          </a:xfrm>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2889748582"/>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ableau 2"/>
          <p:cNvSpPr>
            <a:spLocks noGrp="1"/>
          </p:cNvSpPr>
          <p:nvPr>
            <p:ph type="tbl" idx="1"/>
          </p:nvPr>
        </p:nvSpPr>
        <p:spPr>
          <a:xfrm>
            <a:off x="742951" y="1052515"/>
            <a:ext cx="10706100" cy="4897437"/>
          </a:xfrm>
        </p:spPr>
        <p:txBody>
          <a:bodyPr/>
          <a:lstStyle/>
          <a:p>
            <a:endParaRPr lang="fr-FR" dirty="0"/>
          </a:p>
        </p:txBody>
      </p:sp>
      <p:sp>
        <p:nvSpPr>
          <p:cNvPr id="4" name="Espace réservé de la date 3"/>
          <p:cNvSpPr>
            <a:spLocks noGrp="1"/>
          </p:cNvSpPr>
          <p:nvPr>
            <p:ph type="dt" sz="half" idx="10"/>
          </p:nvPr>
        </p:nvSpPr>
        <p:spPr>
          <a:xfrm>
            <a:off x="8765118" y="6416677"/>
            <a:ext cx="2419349" cy="441325"/>
          </a:xfrm>
        </p:spPr>
        <p:txBody>
          <a:bodyPr/>
          <a:lstStyle>
            <a:lvl1pPr>
              <a:defRPr/>
            </a:lvl1pPr>
          </a:lstStyle>
          <a:p>
            <a:r>
              <a:rPr lang="fr-FR"/>
              <a:t>24 octobre 2017</a:t>
            </a:r>
            <a:endParaRPr lang="fr-FR" dirty="0"/>
          </a:p>
        </p:txBody>
      </p:sp>
      <p:sp>
        <p:nvSpPr>
          <p:cNvPr id="5" name="Espace réservé du numéro de diapositive 4"/>
          <p:cNvSpPr>
            <a:spLocks noGrp="1"/>
          </p:cNvSpPr>
          <p:nvPr>
            <p:ph type="sldNum" sz="quarter" idx="11"/>
          </p:nvPr>
        </p:nvSpPr>
        <p:spPr>
          <a:xfrm>
            <a:off x="11279717" y="6416677"/>
            <a:ext cx="480482" cy="441325"/>
          </a:xfrm>
        </p:spPr>
        <p:txBody>
          <a:bodyPr/>
          <a:lstStyle>
            <a:lvl1pPr>
              <a:defRPr/>
            </a:lvl1pPr>
          </a:lstStyle>
          <a:p>
            <a:r>
              <a:rPr lang="fr-FR" dirty="0"/>
              <a:t>P.</a:t>
            </a:r>
            <a:fld id="{3FA5A8C1-FE4B-4B4C-90C2-A0422DAAE907}" type="slidenum">
              <a:rPr lang="fr-FR"/>
              <a:pPr/>
              <a:t>‹N°›</a:t>
            </a:fld>
            <a:endParaRPr lang="fr-FR" dirty="0"/>
          </a:p>
        </p:txBody>
      </p:sp>
      <p:sp>
        <p:nvSpPr>
          <p:cNvPr id="6" name="Espace réservé du pied de page 5"/>
          <p:cNvSpPr>
            <a:spLocks noGrp="1"/>
          </p:cNvSpPr>
          <p:nvPr>
            <p:ph type="ftr" sz="quarter" idx="12"/>
          </p:nvPr>
        </p:nvSpPr>
        <p:spPr>
          <a:xfrm>
            <a:off x="3695701" y="6416677"/>
            <a:ext cx="4796367" cy="441325"/>
          </a:xfrm>
        </p:spPr>
        <p:txBody>
          <a:bodyPr/>
          <a:lstStyle>
            <a:lvl1pPr>
              <a:defRPr/>
            </a:lvl1pPr>
          </a:lstStyle>
          <a:p>
            <a:r>
              <a:rPr lang="fr-FR"/>
              <a:t>Point SEG/ROC </a:t>
            </a:r>
            <a:endParaRPr lang="fr-FR" dirty="0"/>
          </a:p>
        </p:txBody>
      </p:sp>
    </p:spTree>
    <p:extLst>
      <p:ext uri="{BB962C8B-B14F-4D97-AF65-F5344CB8AC3E}">
        <p14:creationId xmlns:p14="http://schemas.microsoft.com/office/powerpoint/2010/main" val="25099225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2"/>
          <p:cNvSpPr>
            <a:spLocks noGrp="1" noChangeArrowheads="1"/>
          </p:cNvSpPr>
          <p:nvPr>
            <p:ph type="sldNum" sz="quarter" idx="11"/>
          </p:nvPr>
        </p:nvSpPr>
        <p:spPr>
          <a:ln/>
        </p:spPr>
        <p:txBody>
          <a:bodyPr/>
          <a:lstStyle>
            <a:lvl1pPr>
              <a:defRPr/>
            </a:lvl1pPr>
          </a:lstStyle>
          <a:p>
            <a:pPr>
              <a:defRPr/>
            </a:pPr>
            <a:r>
              <a:rPr lang="en-US"/>
              <a:t>P.</a:t>
            </a:r>
            <a:fld id="{33DBE903-BA91-437C-B70A-B14A13B9E156}" type="slidenum">
              <a:rPr lang="en-US"/>
              <a:pPr>
                <a:defRPr/>
              </a:pPr>
              <a:t>‹N°›</a:t>
            </a:fld>
            <a:endParaRPr lang="en-US"/>
          </a:p>
        </p:txBody>
      </p:sp>
      <p:sp>
        <p:nvSpPr>
          <p:cNvPr id="6"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88633755"/>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pic>
        <p:nvPicPr>
          <p:cNvPr id="5" name="Image 11" descr="newsign2015.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6216904"/>
            <a:ext cx="11521280" cy="379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pPr lvl="0"/>
            <a:r>
              <a:rPr lang="fr-FR" noProof="0"/>
              <a:t>Cliquez et modifiez le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charset="0"/>
              <a:buNone/>
              <a:defRPr sz="1200"/>
            </a:lvl1pPr>
          </a:lstStyle>
          <a:p>
            <a:pPr lvl="0"/>
            <a:r>
              <a:rPr lang="fr-FR" noProof="0"/>
              <a:t>Cliquez pour modifier le style des sous-titres du masque</a:t>
            </a:r>
          </a:p>
        </p:txBody>
      </p:sp>
      <p:sp>
        <p:nvSpPr>
          <p:cNvPr id="6" name="Rectangle 5"/>
          <p:cNvSpPr>
            <a:spLocks noGrp="1" noChangeArrowheads="1"/>
          </p:cNvSpPr>
          <p:nvPr>
            <p:ph type="dt" sz="half" idx="10"/>
          </p:nvPr>
        </p:nvSpPr>
        <p:spPr>
          <a:xfrm>
            <a:off x="742951" y="4849815"/>
            <a:ext cx="10706100" cy="479425"/>
          </a:xfrm>
        </p:spPr>
        <p:txBody>
          <a:bodyPr rIns="0" anchor="b"/>
          <a:lstStyle>
            <a:lvl1pPr algn="ctr">
              <a:defRPr sz="1100" smtClean="0"/>
            </a:lvl1pPr>
          </a:lstStyle>
          <a:p>
            <a:pPr>
              <a:defRPr/>
            </a:pPr>
            <a:r>
              <a:rPr lang="fr-FR"/>
              <a:t>OCTOBRE 2017</a:t>
            </a:r>
          </a:p>
        </p:txBody>
      </p:sp>
    </p:spTree>
    <p:extLst>
      <p:ext uri="{BB962C8B-B14F-4D97-AF65-F5344CB8AC3E}">
        <p14:creationId xmlns:p14="http://schemas.microsoft.com/office/powerpoint/2010/main" val="2964555378"/>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A358B810-DC17-0E42-8B81-1D5D566D69AD}" type="slidenum">
              <a:rPr lang="fr-FR"/>
              <a:pPr>
                <a:defRPr/>
              </a:pPr>
              <a:t>‹N°›</a:t>
            </a:fld>
            <a:endParaRPr lang="fr-FR"/>
          </a:p>
        </p:txBody>
      </p:sp>
    </p:spTree>
    <p:extLst>
      <p:ext uri="{BB962C8B-B14F-4D97-AF65-F5344CB8AC3E}">
        <p14:creationId xmlns:p14="http://schemas.microsoft.com/office/powerpoint/2010/main" val="1220708265"/>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225A3684-6967-5846-A149-380229704B55}" type="slidenum">
              <a:rPr lang="fr-FR"/>
              <a:pPr>
                <a:defRPr/>
              </a:pPr>
              <a:t>‹N°›</a:t>
            </a:fld>
            <a:endParaRPr lang="fr-FR"/>
          </a:p>
        </p:txBody>
      </p:sp>
      <p:sp>
        <p:nvSpPr>
          <p:cNvPr id="6"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2489786616"/>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FFB2EF54-B109-0848-AB06-1A57C7CE4056}" type="slidenum">
              <a:rPr lang="fr-FR"/>
              <a:pPr>
                <a:defRPr/>
              </a:pPr>
              <a:t>‹N°›</a:t>
            </a:fld>
            <a:endParaRPr lang="fr-FR"/>
          </a:p>
        </p:txBody>
      </p:sp>
      <p:sp>
        <p:nvSpPr>
          <p:cNvPr id="7"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1914945390"/>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8" name="Rectangle 7"/>
          <p:cNvSpPr>
            <a:spLocks noGrp="1" noChangeArrowheads="1"/>
          </p:cNvSpPr>
          <p:nvPr>
            <p:ph type="sldNum" sz="quarter" idx="11"/>
          </p:nvPr>
        </p:nvSpPr>
        <p:spPr>
          <a:ln/>
        </p:spPr>
        <p:txBody>
          <a:bodyPr/>
          <a:lstStyle>
            <a:lvl1pPr>
              <a:defRPr/>
            </a:lvl1pPr>
          </a:lstStyle>
          <a:p>
            <a:pPr>
              <a:defRPr/>
            </a:pPr>
            <a:r>
              <a:rPr lang="fr-FR"/>
              <a:t>P.</a:t>
            </a:r>
            <a:fld id="{BCAAC80A-63B8-F846-9EA3-D304BC61C4C8}" type="slidenum">
              <a:rPr lang="fr-FR"/>
              <a:pPr>
                <a:defRPr/>
              </a:pPr>
              <a:t>‹N°›</a:t>
            </a:fld>
            <a:endParaRPr lang="fr-FR"/>
          </a:p>
        </p:txBody>
      </p:sp>
      <p:sp>
        <p:nvSpPr>
          <p:cNvPr id="9" name="Espace réservé du pied de pag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3237244522"/>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4" name="Rectangle 7"/>
          <p:cNvSpPr>
            <a:spLocks noGrp="1" noChangeArrowheads="1"/>
          </p:cNvSpPr>
          <p:nvPr>
            <p:ph type="sldNum" sz="quarter" idx="11"/>
          </p:nvPr>
        </p:nvSpPr>
        <p:spPr>
          <a:ln/>
        </p:spPr>
        <p:txBody>
          <a:bodyPr/>
          <a:lstStyle>
            <a:lvl1pPr>
              <a:defRPr/>
            </a:lvl1pPr>
          </a:lstStyle>
          <a:p>
            <a:pPr>
              <a:defRPr/>
            </a:pPr>
            <a:r>
              <a:rPr lang="fr-FR"/>
              <a:t>P.</a:t>
            </a:r>
            <a:fld id="{D5609BE4-BD88-404F-B1CD-1A2641636F91}" type="slidenum">
              <a:rPr lang="fr-FR"/>
              <a:pPr>
                <a:defRPr/>
              </a:pPr>
              <a:t>‹N°›</a:t>
            </a:fld>
            <a:endParaRPr lang="fr-FR"/>
          </a:p>
        </p:txBody>
      </p:sp>
      <p:sp>
        <p:nvSpPr>
          <p:cNvPr id="5"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4202394865"/>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3" name="Rectangle 7"/>
          <p:cNvSpPr>
            <a:spLocks noGrp="1" noChangeArrowheads="1"/>
          </p:cNvSpPr>
          <p:nvPr>
            <p:ph type="sldNum" sz="quarter" idx="11"/>
          </p:nvPr>
        </p:nvSpPr>
        <p:spPr>
          <a:ln/>
        </p:spPr>
        <p:txBody>
          <a:bodyPr/>
          <a:lstStyle>
            <a:lvl1pPr>
              <a:defRPr/>
            </a:lvl1pPr>
          </a:lstStyle>
          <a:p>
            <a:pPr>
              <a:defRPr/>
            </a:pPr>
            <a:r>
              <a:rPr lang="fr-FR"/>
              <a:t>P.</a:t>
            </a:r>
            <a:fld id="{E27387DB-83A5-034A-9536-CE94F7873249}" type="slidenum">
              <a:rPr lang="fr-FR"/>
              <a:pPr>
                <a:defRPr/>
              </a:pPr>
              <a:t>‹N°›</a:t>
            </a:fld>
            <a:endParaRPr lang="fr-FR"/>
          </a:p>
        </p:txBody>
      </p:sp>
      <p:sp>
        <p:nvSpPr>
          <p:cNvPr id="4"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683059408"/>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B862CF2C-5F66-744E-99D4-34474983F058}" type="slidenum">
              <a:rPr lang="fr-FR"/>
              <a:pPr>
                <a:defRPr/>
              </a:pPr>
              <a:t>‹N°›</a:t>
            </a:fld>
            <a:endParaRPr lang="fr-FR"/>
          </a:p>
        </p:txBody>
      </p:sp>
      <p:sp>
        <p:nvSpPr>
          <p:cNvPr id="7"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3952738128"/>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22CBFD65-1461-F84B-8665-82BC02C7DCE3}" type="slidenum">
              <a:rPr lang="fr-FR"/>
              <a:pPr>
                <a:defRPr/>
              </a:pPr>
              <a:t>‹N°›</a:t>
            </a:fld>
            <a:endParaRPr lang="fr-FR"/>
          </a:p>
        </p:txBody>
      </p:sp>
      <p:sp>
        <p:nvSpPr>
          <p:cNvPr id="7"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2680702113"/>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BEB29641-5829-814F-86A8-35A202681285}" type="slidenum">
              <a:rPr lang="fr-FR"/>
              <a:pPr>
                <a:defRPr/>
              </a:pPr>
              <a:t>‹N°›</a:t>
            </a:fld>
            <a:endParaRPr lang="fr-FR"/>
          </a:p>
        </p:txBody>
      </p:sp>
      <p:sp>
        <p:nvSpPr>
          <p:cNvPr id="6"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4293636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2"/>
          <p:cNvSpPr>
            <a:spLocks noGrp="1" noChangeArrowheads="1"/>
          </p:cNvSpPr>
          <p:nvPr>
            <p:ph type="sldNum" sz="quarter" idx="11"/>
          </p:nvPr>
        </p:nvSpPr>
        <p:spPr>
          <a:ln/>
        </p:spPr>
        <p:txBody>
          <a:bodyPr/>
          <a:lstStyle>
            <a:lvl1pPr>
              <a:defRPr/>
            </a:lvl1pPr>
          </a:lstStyle>
          <a:p>
            <a:pPr>
              <a:defRPr/>
            </a:pPr>
            <a:r>
              <a:rPr lang="en-US"/>
              <a:t>P.</a:t>
            </a:r>
            <a:fld id="{56083E65-2BFA-48EA-A60D-E70569B823F6}" type="slidenum">
              <a:rPr lang="en-US"/>
              <a:pPr>
                <a:defRPr/>
              </a:pPr>
              <a:t>‹N°›</a:t>
            </a:fld>
            <a:endParaRPr lang="en-US"/>
          </a:p>
        </p:txBody>
      </p:sp>
      <p:sp>
        <p:nvSpPr>
          <p:cNvPr id="6"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266255143"/>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OCTOBRE 2017</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5F675CA5-0C3F-764D-9CD4-BF9DD2451BC4}" type="slidenum">
              <a:rPr lang="fr-FR"/>
              <a:pPr>
                <a:defRPr/>
              </a:pPr>
              <a:t>‹N°›</a:t>
            </a:fld>
            <a:endParaRPr lang="fr-FR"/>
          </a:p>
        </p:txBody>
      </p:sp>
      <p:sp>
        <p:nvSpPr>
          <p:cNvPr id="6"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3144264873"/>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954373" name="Rectangle 5"/>
          <p:cNvSpPr>
            <a:spLocks noGrp="1" noChangeArrowheads="1"/>
          </p:cNvSpPr>
          <p:nvPr>
            <p:ph type="dt" sz="half" idx="2"/>
          </p:nvPr>
        </p:nvSpPr>
        <p:spPr>
          <a:xfrm>
            <a:off x="742951" y="4849815"/>
            <a:ext cx="10706100" cy="479425"/>
          </a:xfrm>
        </p:spPr>
        <p:txBody>
          <a:bodyPr rIns="0" anchor="b"/>
          <a:lstStyle>
            <a:lvl1pPr algn="ctr">
              <a:defRPr sz="1100"/>
            </a:lvl1pPr>
          </a:lstStyle>
          <a:p>
            <a:r>
              <a:rPr lang="fr-FR"/>
              <a:t>2017, October 24th</a:t>
            </a:r>
            <a:endParaRPr lang="fr-FR" dirty="0"/>
          </a:p>
        </p:txBody>
      </p:sp>
      <p:pic>
        <p:nvPicPr>
          <p:cNvPr id="954379"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p:spPr>
      </p:pic>
      <p:sp>
        <p:nvSpPr>
          <p:cNvPr id="954380"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endParaRPr lang="fr-FR" sz="800" dirty="0"/>
          </a:p>
        </p:txBody>
      </p:sp>
    </p:spTree>
    <p:extLst>
      <p:ext uri="{BB962C8B-B14F-4D97-AF65-F5344CB8AC3E}">
        <p14:creationId xmlns:p14="http://schemas.microsoft.com/office/powerpoint/2010/main" val="251999951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2017, October 24th</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360A2DFF-F62C-4BA9-AD93-4B1D54E37551}"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732682763"/>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2017, October 24th</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D575767-418E-426B-A59F-C1392F9B4E3F}"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294013329"/>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r>
              <a:rPr lang="fr-FR"/>
              <a:t>2017, October 24th</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121DCD33-00DC-4491-A4D1-E3B0C008567D}"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829867855"/>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r>
              <a:rPr lang="fr-FR"/>
              <a:t>2017, October 24th</a:t>
            </a:r>
            <a:endParaRPr lang="fr-FR" dirty="0"/>
          </a:p>
        </p:txBody>
      </p:sp>
      <p:sp>
        <p:nvSpPr>
          <p:cNvPr id="8" name="Espace réservé du numéro de diapositive 7"/>
          <p:cNvSpPr>
            <a:spLocks noGrp="1"/>
          </p:cNvSpPr>
          <p:nvPr>
            <p:ph type="sldNum" sz="quarter" idx="11"/>
          </p:nvPr>
        </p:nvSpPr>
        <p:spPr/>
        <p:txBody>
          <a:bodyPr/>
          <a:lstStyle>
            <a:lvl1pPr>
              <a:defRPr/>
            </a:lvl1pPr>
          </a:lstStyle>
          <a:p>
            <a:r>
              <a:rPr lang="fr-FR" dirty="0"/>
              <a:t>P.</a:t>
            </a:r>
            <a:fld id="{77B83E8A-B5FC-468F-AEBA-1611BA1877CF}" type="slidenum">
              <a:rPr lang="fr-FR"/>
              <a:pPr/>
              <a:t>‹N°›</a:t>
            </a:fld>
            <a:endParaRPr lang="fr-FR" dirty="0"/>
          </a:p>
        </p:txBody>
      </p:sp>
      <p:sp>
        <p:nvSpPr>
          <p:cNvPr id="9" name="Espace réservé du pied de page 8"/>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68591474"/>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r>
              <a:rPr lang="fr-FR"/>
              <a:t>2017, October 24th</a:t>
            </a:r>
            <a:endParaRPr lang="fr-FR" dirty="0"/>
          </a:p>
        </p:txBody>
      </p:sp>
      <p:sp>
        <p:nvSpPr>
          <p:cNvPr id="4" name="Espace réservé du numéro de diapositive 3"/>
          <p:cNvSpPr>
            <a:spLocks noGrp="1"/>
          </p:cNvSpPr>
          <p:nvPr>
            <p:ph type="sldNum" sz="quarter" idx="11"/>
          </p:nvPr>
        </p:nvSpPr>
        <p:spPr/>
        <p:txBody>
          <a:bodyPr/>
          <a:lstStyle>
            <a:lvl1pPr>
              <a:defRPr/>
            </a:lvl1pPr>
          </a:lstStyle>
          <a:p>
            <a:r>
              <a:rPr lang="fr-FR" dirty="0"/>
              <a:t>P.</a:t>
            </a:r>
            <a:fld id="{521434E4-92C1-4961-99D7-D7BC1B07E387}" type="slidenum">
              <a:rPr lang="fr-FR"/>
              <a:pPr/>
              <a:t>‹N°›</a:t>
            </a:fld>
            <a:endParaRPr lang="fr-FR" dirty="0"/>
          </a:p>
        </p:txBody>
      </p:sp>
      <p:sp>
        <p:nvSpPr>
          <p:cNvPr id="5" name="Espace réservé du pied de page 4"/>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545200051"/>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a:t>2017, October 24th</a:t>
            </a:r>
            <a:endParaRPr lang="fr-FR" dirty="0"/>
          </a:p>
        </p:txBody>
      </p:sp>
      <p:sp>
        <p:nvSpPr>
          <p:cNvPr id="3" name="Espace réservé du numéro de diapositive 2"/>
          <p:cNvSpPr>
            <a:spLocks noGrp="1"/>
          </p:cNvSpPr>
          <p:nvPr>
            <p:ph type="sldNum" sz="quarter" idx="11"/>
          </p:nvPr>
        </p:nvSpPr>
        <p:spPr/>
        <p:txBody>
          <a:bodyPr/>
          <a:lstStyle>
            <a:lvl1pPr>
              <a:defRPr/>
            </a:lvl1pPr>
          </a:lstStyle>
          <a:p>
            <a:r>
              <a:rPr lang="fr-FR" dirty="0"/>
              <a:t>P.</a:t>
            </a:r>
            <a:fld id="{303242A1-9833-4F52-9EDC-1A5AFE24D578}" type="slidenum">
              <a:rPr lang="fr-FR"/>
              <a:pPr/>
              <a:t>‹N°›</a:t>
            </a:fld>
            <a:endParaRPr lang="fr-FR" dirty="0"/>
          </a:p>
        </p:txBody>
      </p:sp>
      <p:sp>
        <p:nvSpPr>
          <p:cNvPr id="4" name="Espace réservé du pied de page 3"/>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35255829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2017, October 24th</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3F5A8AC0-A20A-46D6-8518-7014673D18D5}"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456119207"/>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2017, October 24th</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EB3A410F-E43B-4314-8AB2-39C9F54A3530}"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289035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1916118"/>
            <a:ext cx="5251449" cy="4033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916118"/>
            <a:ext cx="5251451" cy="4033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2"/>
          <p:cNvSpPr>
            <a:spLocks noGrp="1" noChangeArrowheads="1"/>
          </p:cNvSpPr>
          <p:nvPr>
            <p:ph type="sldNum" sz="quarter" idx="11"/>
          </p:nvPr>
        </p:nvSpPr>
        <p:spPr>
          <a:ln/>
        </p:spPr>
        <p:txBody>
          <a:bodyPr/>
          <a:lstStyle>
            <a:lvl1pPr>
              <a:defRPr/>
            </a:lvl1pPr>
          </a:lstStyle>
          <a:p>
            <a:pPr>
              <a:defRPr/>
            </a:pPr>
            <a:r>
              <a:rPr lang="en-US"/>
              <a:t>P.</a:t>
            </a:r>
            <a:fld id="{7B491811-6953-4A04-806B-5C13FE75862E}" type="slidenum">
              <a:rPr lang="en-US"/>
              <a:pPr>
                <a:defRPr/>
              </a:pPr>
              <a:t>‹N°›</a:t>
            </a:fld>
            <a:endParaRPr lang="en-US"/>
          </a:p>
        </p:txBody>
      </p:sp>
      <p:sp>
        <p:nvSpPr>
          <p:cNvPr id="7"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714746986"/>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2017, October 24th</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246BDE19-F4D6-46BD-B1EC-55DBFCCE1C87}"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533276958"/>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2017, October 24th</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1357D19-08D8-4C7E-9BCD-552DBCA33964}"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1833855546"/>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742951" y="260350"/>
            <a:ext cx="10706100" cy="5689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2"/>
          <p:cNvSpPr>
            <a:spLocks noGrp="1"/>
          </p:cNvSpPr>
          <p:nvPr>
            <p:ph type="dt" sz="half" idx="10"/>
          </p:nvPr>
        </p:nvSpPr>
        <p:spPr>
          <a:xfrm>
            <a:off x="8765118" y="6416677"/>
            <a:ext cx="2419349" cy="441325"/>
          </a:xfrm>
        </p:spPr>
        <p:txBody>
          <a:bodyPr/>
          <a:lstStyle>
            <a:lvl1pPr>
              <a:defRPr/>
            </a:lvl1pPr>
          </a:lstStyle>
          <a:p>
            <a:r>
              <a:rPr lang="fr-FR"/>
              <a:t>2017, October 24th</a:t>
            </a:r>
            <a:endParaRPr lang="fr-FR" dirty="0"/>
          </a:p>
        </p:txBody>
      </p:sp>
      <p:sp>
        <p:nvSpPr>
          <p:cNvPr id="4" name="Espace réservé du numéro de diapositive 3"/>
          <p:cNvSpPr>
            <a:spLocks noGrp="1"/>
          </p:cNvSpPr>
          <p:nvPr>
            <p:ph type="sldNum" sz="quarter" idx="11"/>
          </p:nvPr>
        </p:nvSpPr>
        <p:spPr>
          <a:xfrm>
            <a:off x="11279717" y="6416677"/>
            <a:ext cx="480482" cy="441325"/>
          </a:xfrm>
        </p:spPr>
        <p:txBody>
          <a:bodyPr/>
          <a:lstStyle>
            <a:lvl1pPr>
              <a:defRPr/>
            </a:lvl1pPr>
          </a:lstStyle>
          <a:p>
            <a:r>
              <a:rPr lang="fr-FR" dirty="0"/>
              <a:t>P.</a:t>
            </a:r>
            <a:fld id="{298D7FC9-C425-4DAF-85FB-BE9AFFB52BC4}" type="slidenum">
              <a:rPr lang="fr-FR"/>
              <a:pPr/>
              <a:t>‹N°›</a:t>
            </a:fld>
            <a:endParaRPr lang="fr-FR" dirty="0"/>
          </a:p>
        </p:txBody>
      </p:sp>
      <p:sp>
        <p:nvSpPr>
          <p:cNvPr id="5" name="Espace réservé du pied de page 4"/>
          <p:cNvSpPr>
            <a:spLocks noGrp="1"/>
          </p:cNvSpPr>
          <p:nvPr>
            <p:ph type="ftr" sz="quarter" idx="12"/>
          </p:nvPr>
        </p:nvSpPr>
        <p:spPr>
          <a:xfrm>
            <a:off x="3695701" y="6416677"/>
            <a:ext cx="4796367" cy="441325"/>
          </a:xfrm>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1989481586"/>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exte 2"/>
          <p:cNvSpPr>
            <a:spLocks noGrp="1"/>
          </p:cNvSpPr>
          <p:nvPr>
            <p:ph type="body" sz="half" idx="1"/>
          </p:nvPr>
        </p:nvSpPr>
        <p:spPr>
          <a:xfrm>
            <a:off x="742952" y="1052515"/>
            <a:ext cx="5251450"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765118" y="6416677"/>
            <a:ext cx="2419349" cy="441325"/>
          </a:xfrm>
        </p:spPr>
        <p:txBody>
          <a:bodyPr/>
          <a:lstStyle>
            <a:lvl1pPr>
              <a:defRPr/>
            </a:lvl1pPr>
          </a:lstStyle>
          <a:p>
            <a:r>
              <a:rPr lang="fr-FR"/>
              <a:t>2017, October 24th</a:t>
            </a:r>
            <a:endParaRPr lang="fr-FR" dirty="0"/>
          </a:p>
        </p:txBody>
      </p:sp>
      <p:sp>
        <p:nvSpPr>
          <p:cNvPr id="6" name="Espace réservé du numéro de diapositive 5"/>
          <p:cNvSpPr>
            <a:spLocks noGrp="1"/>
          </p:cNvSpPr>
          <p:nvPr>
            <p:ph type="sldNum" sz="quarter" idx="11"/>
          </p:nvPr>
        </p:nvSpPr>
        <p:spPr>
          <a:xfrm>
            <a:off x="11279717" y="6416677"/>
            <a:ext cx="480482" cy="441325"/>
          </a:xfrm>
        </p:spPr>
        <p:txBody>
          <a:bodyPr/>
          <a:lstStyle>
            <a:lvl1pPr>
              <a:defRPr/>
            </a:lvl1pPr>
          </a:lstStyle>
          <a:p>
            <a:r>
              <a:rPr lang="fr-FR" dirty="0"/>
              <a:t>P.</a:t>
            </a:r>
            <a:fld id="{ABEE076D-1051-45C2-B61D-3D980145EC3D}" type="slidenum">
              <a:rPr lang="fr-FR"/>
              <a:pPr/>
              <a:t>‹N°›</a:t>
            </a:fld>
            <a:endParaRPr lang="fr-FR" dirty="0"/>
          </a:p>
        </p:txBody>
      </p:sp>
      <p:sp>
        <p:nvSpPr>
          <p:cNvPr id="7" name="Espace réservé du pied de page 6"/>
          <p:cNvSpPr>
            <a:spLocks noGrp="1"/>
          </p:cNvSpPr>
          <p:nvPr>
            <p:ph type="ftr" sz="quarter" idx="12"/>
          </p:nvPr>
        </p:nvSpPr>
        <p:spPr>
          <a:xfrm>
            <a:off x="3695701" y="6416677"/>
            <a:ext cx="4796367" cy="441325"/>
          </a:xfrm>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2914058810"/>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742952" y="260352"/>
            <a:ext cx="10441516" cy="500063"/>
          </a:xfrm>
        </p:spPr>
        <p:txBody>
          <a:bodyPr/>
          <a:lstStyle/>
          <a:p>
            <a:r>
              <a:rPr lang="fr-FR"/>
              <a:t>Cliquez pour modifier le style du titre</a:t>
            </a:r>
          </a:p>
        </p:txBody>
      </p:sp>
      <p:sp>
        <p:nvSpPr>
          <p:cNvPr id="3" name="Espace réservé du contenu 2"/>
          <p:cNvSpPr>
            <a:spLocks noGrp="1"/>
          </p:cNvSpPr>
          <p:nvPr>
            <p:ph sz="quarter" idx="1"/>
          </p:nvPr>
        </p:nvSpPr>
        <p:spPr>
          <a:xfrm>
            <a:off x="742952" y="1052515"/>
            <a:ext cx="5251450"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6197600" y="1052515"/>
            <a:ext cx="5251451"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742952" y="3576638"/>
            <a:ext cx="5251450"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6197600" y="3576638"/>
            <a:ext cx="5251451"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765118" y="6416677"/>
            <a:ext cx="2419349" cy="441325"/>
          </a:xfrm>
        </p:spPr>
        <p:txBody>
          <a:bodyPr/>
          <a:lstStyle>
            <a:lvl1pPr>
              <a:defRPr/>
            </a:lvl1pPr>
          </a:lstStyle>
          <a:p>
            <a:r>
              <a:rPr lang="fr-FR"/>
              <a:t>2017, October 24th</a:t>
            </a:r>
            <a:endParaRPr lang="fr-FR" dirty="0"/>
          </a:p>
        </p:txBody>
      </p:sp>
      <p:sp>
        <p:nvSpPr>
          <p:cNvPr id="8" name="Espace réservé du numéro de diapositive 7"/>
          <p:cNvSpPr>
            <a:spLocks noGrp="1"/>
          </p:cNvSpPr>
          <p:nvPr>
            <p:ph type="sldNum" sz="quarter" idx="11"/>
          </p:nvPr>
        </p:nvSpPr>
        <p:spPr>
          <a:xfrm>
            <a:off x="11279717" y="6416677"/>
            <a:ext cx="480482" cy="441325"/>
          </a:xfrm>
        </p:spPr>
        <p:txBody>
          <a:bodyPr/>
          <a:lstStyle>
            <a:lvl1pPr>
              <a:defRPr/>
            </a:lvl1pPr>
          </a:lstStyle>
          <a:p>
            <a:r>
              <a:rPr lang="fr-FR" dirty="0"/>
              <a:t>P.</a:t>
            </a:r>
            <a:fld id="{42CF7807-E31E-46CE-827A-D72055E4C97A}" type="slidenum">
              <a:rPr lang="fr-FR"/>
              <a:pPr/>
              <a:t>‹N°›</a:t>
            </a:fld>
            <a:endParaRPr lang="fr-FR" dirty="0"/>
          </a:p>
        </p:txBody>
      </p:sp>
      <p:sp>
        <p:nvSpPr>
          <p:cNvPr id="9" name="Espace réservé du pied de page 8"/>
          <p:cNvSpPr>
            <a:spLocks noGrp="1"/>
          </p:cNvSpPr>
          <p:nvPr>
            <p:ph type="ftr" sz="quarter" idx="12"/>
          </p:nvPr>
        </p:nvSpPr>
        <p:spPr>
          <a:xfrm>
            <a:off x="3695701" y="6416677"/>
            <a:ext cx="4796367" cy="441325"/>
          </a:xfrm>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1163594902"/>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ableau 2"/>
          <p:cNvSpPr>
            <a:spLocks noGrp="1"/>
          </p:cNvSpPr>
          <p:nvPr>
            <p:ph type="tbl" idx="1"/>
          </p:nvPr>
        </p:nvSpPr>
        <p:spPr>
          <a:xfrm>
            <a:off x="742951" y="1052515"/>
            <a:ext cx="10706100" cy="4897437"/>
          </a:xfrm>
        </p:spPr>
        <p:txBody>
          <a:bodyPr/>
          <a:lstStyle/>
          <a:p>
            <a:endParaRPr lang="fr-FR" dirty="0"/>
          </a:p>
        </p:txBody>
      </p:sp>
      <p:sp>
        <p:nvSpPr>
          <p:cNvPr id="4" name="Espace réservé de la date 3"/>
          <p:cNvSpPr>
            <a:spLocks noGrp="1"/>
          </p:cNvSpPr>
          <p:nvPr>
            <p:ph type="dt" sz="half" idx="10"/>
          </p:nvPr>
        </p:nvSpPr>
        <p:spPr>
          <a:xfrm>
            <a:off x="8765118" y="6416677"/>
            <a:ext cx="2419349" cy="441325"/>
          </a:xfrm>
        </p:spPr>
        <p:txBody>
          <a:bodyPr/>
          <a:lstStyle>
            <a:lvl1pPr>
              <a:defRPr/>
            </a:lvl1pPr>
          </a:lstStyle>
          <a:p>
            <a:r>
              <a:rPr lang="fr-FR"/>
              <a:t>2017, October 24th</a:t>
            </a:r>
            <a:endParaRPr lang="fr-FR" dirty="0"/>
          </a:p>
        </p:txBody>
      </p:sp>
      <p:sp>
        <p:nvSpPr>
          <p:cNvPr id="5" name="Espace réservé du numéro de diapositive 4"/>
          <p:cNvSpPr>
            <a:spLocks noGrp="1"/>
          </p:cNvSpPr>
          <p:nvPr>
            <p:ph type="sldNum" sz="quarter" idx="11"/>
          </p:nvPr>
        </p:nvSpPr>
        <p:spPr>
          <a:xfrm>
            <a:off x="11279717" y="6416677"/>
            <a:ext cx="480482" cy="441325"/>
          </a:xfrm>
        </p:spPr>
        <p:txBody>
          <a:bodyPr/>
          <a:lstStyle>
            <a:lvl1pPr>
              <a:defRPr/>
            </a:lvl1pPr>
          </a:lstStyle>
          <a:p>
            <a:r>
              <a:rPr lang="fr-FR" dirty="0"/>
              <a:t>P.</a:t>
            </a:r>
            <a:fld id="{3FA5A8C1-FE4B-4B4C-90C2-A0422DAAE907}" type="slidenum">
              <a:rPr lang="fr-FR"/>
              <a:pPr/>
              <a:t>‹N°›</a:t>
            </a:fld>
            <a:endParaRPr lang="fr-FR" dirty="0"/>
          </a:p>
        </p:txBody>
      </p:sp>
      <p:sp>
        <p:nvSpPr>
          <p:cNvPr id="6" name="Espace réservé du pied de page 5"/>
          <p:cNvSpPr>
            <a:spLocks noGrp="1"/>
          </p:cNvSpPr>
          <p:nvPr>
            <p:ph type="ftr" sz="quarter" idx="12"/>
          </p:nvPr>
        </p:nvSpPr>
        <p:spPr>
          <a:xfrm>
            <a:off x="3695701" y="6416677"/>
            <a:ext cx="4796367" cy="441325"/>
          </a:xfrm>
        </p:spPr>
        <p:txBody>
          <a:bodyPr/>
          <a:lstStyle>
            <a:lvl1pPr>
              <a:defRPr/>
            </a:lvl1pPr>
          </a:lstStyle>
          <a:p>
            <a:r>
              <a:rPr lang="en-US"/>
              <a:t>SEG/ROC quarter of hour</a:t>
            </a:r>
            <a:endParaRPr lang="fr-FR" dirty="0"/>
          </a:p>
        </p:txBody>
      </p:sp>
    </p:spTree>
    <p:extLst>
      <p:ext uri="{BB962C8B-B14F-4D97-AF65-F5344CB8AC3E}">
        <p14:creationId xmlns:p14="http://schemas.microsoft.com/office/powerpoint/2010/main" val="376830992"/>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4" name="Subtitle 2"/>
          <p:cNvSpPr>
            <a:spLocks noGrp="1"/>
          </p:cNvSpPr>
          <p:nvPr>
            <p:ph type="subTitle" idx="1" hasCustomPrompt="1"/>
          </p:nvPr>
        </p:nvSpPr>
        <p:spPr>
          <a:xfrm>
            <a:off x="433919" y="3198825"/>
            <a:ext cx="11330516"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 style</a:t>
            </a:r>
          </a:p>
        </p:txBody>
      </p:sp>
      <p:sp>
        <p:nvSpPr>
          <p:cNvPr id="16" name="Title 1"/>
          <p:cNvSpPr>
            <a:spLocks noGrp="1"/>
          </p:cNvSpPr>
          <p:nvPr>
            <p:ph type="ctrTitle" hasCustomPrompt="1"/>
          </p:nvPr>
        </p:nvSpPr>
        <p:spPr>
          <a:xfrm>
            <a:off x="433919" y="2639975"/>
            <a:ext cx="11330516" cy="405102"/>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80" dirty="0">
                <a:solidFill>
                  <a:schemeClr val="bg2"/>
                </a:solidFill>
                <a:latin typeface="+mn-lt"/>
                <a:ea typeface="+mn-ea"/>
                <a:cs typeface="+mn-cs"/>
              </a:defRPr>
            </a:lvl1pPr>
          </a:lstStyle>
          <a:p>
            <a:r>
              <a:rPr lang="en-US" dirty="0"/>
              <a:t>CLICK TO EDIT MASTER TITLE STYLE</a:t>
            </a:r>
            <a:endParaRPr lang="en-GB" dirty="0"/>
          </a:p>
        </p:txBody>
      </p:sp>
      <p:sp>
        <p:nvSpPr>
          <p:cNvPr id="17" name="Text Placeholder 15"/>
          <p:cNvSpPr>
            <a:spLocks noGrp="1"/>
          </p:cNvSpPr>
          <p:nvPr>
            <p:ph type="body" sz="quarter" idx="13" hasCustomPrompt="1"/>
          </p:nvPr>
        </p:nvSpPr>
        <p:spPr>
          <a:xfrm>
            <a:off x="5846098" y="4626868"/>
            <a:ext cx="516734"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mn-lt"/>
                <a:ea typeface="+mn-ea"/>
                <a:cs typeface="+mn-cs"/>
              </a:defRPr>
            </a:lvl1pPr>
          </a:lstStyle>
          <a:p>
            <a:pPr lvl="0"/>
            <a:r>
              <a:rPr lang="en-US" dirty="0"/>
              <a:t>DATE</a:t>
            </a:r>
          </a:p>
        </p:txBody>
      </p:sp>
      <p:sp>
        <p:nvSpPr>
          <p:cNvPr id="19" name="Rectangle 2"/>
          <p:cNvSpPr>
            <a:spLocks noChangeArrowheads="1"/>
          </p:cNvSpPr>
          <p:nvPr userDrawn="1"/>
        </p:nvSpPr>
        <p:spPr bwMode="auto">
          <a:xfrm>
            <a:off x="6056465" y="4286625"/>
            <a:ext cx="96000" cy="72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en-US" sz="800" dirty="0">
              <a:solidFill>
                <a:srgbClr val="E60028"/>
              </a:solidFill>
              <a:latin typeface="Arial"/>
              <a:cs typeface="+mn-cs"/>
            </a:endParaRPr>
          </a:p>
        </p:txBody>
      </p:sp>
      <p:sp>
        <p:nvSpPr>
          <p:cNvPr id="20" name="Rectangle 2"/>
          <p:cNvSpPr>
            <a:spLocks noChangeArrowheads="1"/>
          </p:cNvSpPr>
          <p:nvPr userDrawn="1"/>
        </p:nvSpPr>
        <p:spPr bwMode="auto">
          <a:xfrm>
            <a:off x="6056465" y="5121650"/>
            <a:ext cx="96000" cy="72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en-US" sz="800" dirty="0">
              <a:solidFill>
                <a:srgbClr val="E60028"/>
              </a:solidFill>
              <a:latin typeface="Arial"/>
              <a:cs typeface="+mn-cs"/>
            </a:endParaRPr>
          </a:p>
        </p:txBody>
      </p:sp>
      <p:sp>
        <p:nvSpPr>
          <p:cNvPr id="21" name="Rectangle 20"/>
          <p:cNvSpPr/>
          <p:nvPr userDrawn="1"/>
        </p:nvSpPr>
        <p:spPr bwMode="auto">
          <a:xfrm>
            <a:off x="5701874" y="1676400"/>
            <a:ext cx="805182" cy="73024"/>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p>
        </p:txBody>
      </p:sp>
      <p:sp>
        <p:nvSpPr>
          <p:cNvPr id="24" name="Text Placeholder 15"/>
          <p:cNvSpPr>
            <a:spLocks noGrp="1"/>
          </p:cNvSpPr>
          <p:nvPr>
            <p:ph type="body" sz="quarter" idx="14" hasCustomPrompt="1"/>
          </p:nvPr>
        </p:nvSpPr>
        <p:spPr>
          <a:xfrm>
            <a:off x="5648129" y="1092965"/>
            <a:ext cx="912677" cy="211203"/>
          </a:xfrm>
          <a:noFill/>
        </p:spPr>
        <p:txBody>
          <a:bodyPr vert="horz" wrap="none" lIns="36000" tIns="36000" rIns="36000" bIns="36000" rtlCol="0" anchor="ctr">
            <a:spAutoFit/>
          </a:bodyPr>
          <a:lstStyle>
            <a:lvl1pPr marL="0" indent="0" algn="ctr" defTabSz="914400" rtl="0" eaLnBrk="1" latinLnBrk="0" hangingPunct="1">
              <a:spcBef>
                <a:spcPts val="0"/>
              </a:spcBef>
              <a:buClr>
                <a:schemeClr val="tx2">
                  <a:lumMod val="75000"/>
                </a:schemeClr>
              </a:buClr>
              <a:buSzPct val="90000"/>
              <a:buFont typeface="Wingdings" pitchFamily="2" charset="2"/>
              <a:buNone/>
              <a:defRPr kumimoji="0" lang="fr-FR" sz="900" b="1" i="0" u="none" strike="noStrike" kern="1200" cap="all" spc="200" normalizeH="0" baseline="0" noProof="0" dirty="0">
                <a:ln>
                  <a:noFill/>
                </a:ln>
                <a:solidFill>
                  <a:schemeClr val="bg1">
                    <a:lumMod val="50000"/>
                  </a:schemeClr>
                </a:solidFill>
                <a:effectLst/>
                <a:uLnTx/>
                <a:uFillTx/>
                <a:latin typeface="+mn-lt"/>
                <a:ea typeface="+mn-ea"/>
                <a:cs typeface="+mn-cs"/>
              </a:defRPr>
            </a:lvl1pPr>
          </a:lstStyle>
          <a:p>
            <a:pPr lvl="0"/>
            <a:r>
              <a:rPr lang="fr-FR" noProof="0" dirty="0"/>
              <a:t>émetteur</a:t>
            </a:r>
          </a:p>
        </p:txBody>
      </p:sp>
      <p:sp>
        <p:nvSpPr>
          <p:cNvPr id="25" name="Text Placeholder 15"/>
          <p:cNvSpPr>
            <a:spLocks noGrp="1"/>
          </p:cNvSpPr>
          <p:nvPr>
            <p:ph type="body" sz="quarter" idx="15" hasCustomPrompt="1"/>
          </p:nvPr>
        </p:nvSpPr>
        <p:spPr>
          <a:xfrm>
            <a:off x="9626027" y="239488"/>
            <a:ext cx="2138406" cy="123111"/>
          </a:xfrm>
          <a:noFill/>
        </p:spPr>
        <p:txBody>
          <a:bodyPr wrap="none" lIns="0" tIns="0" rIns="0" bIns="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mn-lt"/>
                <a:ea typeface="+mn-ea"/>
                <a:cs typeface="+mn-cs"/>
              </a:defRPr>
            </a:lvl1pPr>
          </a:lstStyle>
          <a:p>
            <a:pPr lvl="0"/>
            <a:r>
              <a:rPr lang="fr-FR" noProof="0" dirty="0"/>
              <a:t>Niveau de confidentialité</a:t>
            </a:r>
          </a:p>
        </p:txBody>
      </p:sp>
      <p:cxnSp>
        <p:nvCxnSpPr>
          <p:cNvPr id="31" name="Straight Connector 30"/>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5" name="Image 5" descr="http://gtb.societegenerale.com/wp-content/themes/gtb/img/logo-vf.png"/>
          <p:cNvPicPr/>
          <p:nvPr userDrawn="1"/>
        </p:nvPicPr>
        <p:blipFill>
          <a:blip r:embed="rId2" cstate="print"/>
          <a:stretch>
            <a:fillRect/>
          </a:stretch>
        </p:blipFill>
        <p:spPr bwMode="auto">
          <a:xfrm>
            <a:off x="9939859" y="6525634"/>
            <a:ext cx="1824574" cy="215508"/>
          </a:xfrm>
          <a:prstGeom prst="rect">
            <a:avLst/>
          </a:prstGeom>
          <a:noFill/>
          <a:ln>
            <a:noFill/>
          </a:ln>
          <a:extLst>
            <a:ext uri="{53640926-AAD7-44D8-BBD7-CCE9431645EC}">
              <a14:shadowObscured xmlns:a14="http://schemas.microsoft.com/office/drawing/2010/main"/>
            </a:ext>
          </a:extLst>
        </p:spPr>
      </p:pic>
      <p:pic>
        <p:nvPicPr>
          <p:cNvPr id="18" name="Image 3" descr="http://gtb.societegenerale.com/wp-content/themes/gtb/img/logo-vf.png"/>
          <p:cNvPicPr>
            <a:picLocks noChangeAspect="1"/>
          </p:cNvPicPr>
          <p:nvPr userDrawn="1"/>
        </p:nvPicPr>
        <p:blipFill>
          <a:blip r:embed="rId3"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5370733"/>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preserve="1" userDrawn="1">
  <p:cSld name="Cover with picture">
    <p:spTree>
      <p:nvGrpSpPr>
        <p:cNvPr id="1" name=""/>
        <p:cNvGrpSpPr/>
        <p:nvPr/>
      </p:nvGrpSpPr>
      <p:grpSpPr>
        <a:xfrm>
          <a:off x="0" y="0"/>
          <a:ext cx="0" cy="0"/>
          <a:chOff x="0" y="0"/>
          <a:chExt cx="0" cy="0"/>
        </a:xfrm>
      </p:grpSpPr>
      <p:sp>
        <p:nvSpPr>
          <p:cNvPr id="13" name="Subtitle 2"/>
          <p:cNvSpPr>
            <a:spLocks noGrp="1"/>
          </p:cNvSpPr>
          <p:nvPr>
            <p:ph type="subTitle" idx="1" hasCustomPrompt="1"/>
          </p:nvPr>
        </p:nvSpPr>
        <p:spPr>
          <a:xfrm>
            <a:off x="433918" y="2036775"/>
            <a:ext cx="11330752"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 style</a:t>
            </a:r>
          </a:p>
        </p:txBody>
      </p:sp>
      <p:sp>
        <p:nvSpPr>
          <p:cNvPr id="15" name="Title 1"/>
          <p:cNvSpPr>
            <a:spLocks noGrp="1"/>
          </p:cNvSpPr>
          <p:nvPr>
            <p:ph type="ctrTitle" hasCustomPrompt="1"/>
          </p:nvPr>
        </p:nvSpPr>
        <p:spPr>
          <a:xfrm>
            <a:off x="433918" y="1477925"/>
            <a:ext cx="11330752" cy="405102"/>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80" dirty="0">
                <a:solidFill>
                  <a:schemeClr val="bg2"/>
                </a:solidFill>
                <a:latin typeface="+mn-lt"/>
                <a:ea typeface="+mn-ea"/>
                <a:cs typeface="+mn-cs"/>
              </a:defRPr>
            </a:lvl1pPr>
          </a:lstStyle>
          <a:p>
            <a:r>
              <a:rPr lang="en-US" dirty="0"/>
              <a:t>CLICK TO EDIT MASTER TITLE STYLE</a:t>
            </a:r>
            <a:endParaRPr lang="en-GB" dirty="0"/>
          </a:p>
        </p:txBody>
      </p:sp>
      <p:sp>
        <p:nvSpPr>
          <p:cNvPr id="26" name="Text Placeholder 15"/>
          <p:cNvSpPr>
            <a:spLocks noGrp="1"/>
          </p:cNvSpPr>
          <p:nvPr>
            <p:ph type="body" sz="quarter" idx="13" hasCustomPrompt="1"/>
          </p:nvPr>
        </p:nvSpPr>
        <p:spPr>
          <a:xfrm>
            <a:off x="5847809" y="5568370"/>
            <a:ext cx="516734"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mn-lt"/>
                <a:ea typeface="+mn-ea"/>
                <a:cs typeface="+mn-cs"/>
              </a:defRPr>
            </a:lvl1pPr>
          </a:lstStyle>
          <a:p>
            <a:pPr lvl="0"/>
            <a:r>
              <a:rPr lang="en-US" dirty="0"/>
              <a:t>DATE</a:t>
            </a:r>
          </a:p>
        </p:txBody>
      </p:sp>
      <p:sp>
        <p:nvSpPr>
          <p:cNvPr id="27" name="Rectangle 2"/>
          <p:cNvSpPr>
            <a:spLocks noChangeArrowheads="1"/>
          </p:cNvSpPr>
          <p:nvPr userDrawn="1"/>
        </p:nvSpPr>
        <p:spPr bwMode="auto">
          <a:xfrm>
            <a:off x="6058175" y="5228127"/>
            <a:ext cx="96000" cy="72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en-US" sz="800" dirty="0">
              <a:solidFill>
                <a:srgbClr val="E60028"/>
              </a:solidFill>
              <a:latin typeface="Arial"/>
              <a:cs typeface="+mn-cs"/>
            </a:endParaRPr>
          </a:p>
        </p:txBody>
      </p:sp>
      <p:sp>
        <p:nvSpPr>
          <p:cNvPr id="28" name="Rectangle 2"/>
          <p:cNvSpPr>
            <a:spLocks noChangeArrowheads="1"/>
          </p:cNvSpPr>
          <p:nvPr userDrawn="1"/>
        </p:nvSpPr>
        <p:spPr bwMode="auto">
          <a:xfrm>
            <a:off x="6058175" y="6063152"/>
            <a:ext cx="96000" cy="72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en-US" sz="800" dirty="0">
              <a:solidFill>
                <a:srgbClr val="E60028"/>
              </a:solidFill>
              <a:latin typeface="Arial"/>
              <a:cs typeface="+mn-cs"/>
            </a:endParaRPr>
          </a:p>
        </p:txBody>
      </p:sp>
      <p:sp>
        <p:nvSpPr>
          <p:cNvPr id="29" name="Rectangle 28"/>
          <p:cNvSpPr/>
          <p:nvPr userDrawn="1"/>
        </p:nvSpPr>
        <p:spPr bwMode="auto">
          <a:xfrm>
            <a:off x="5703584" y="1123950"/>
            <a:ext cx="805182" cy="73024"/>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p>
        </p:txBody>
      </p:sp>
      <p:sp>
        <p:nvSpPr>
          <p:cNvPr id="30" name="Text Placeholder 15"/>
          <p:cNvSpPr>
            <a:spLocks noGrp="1"/>
          </p:cNvSpPr>
          <p:nvPr>
            <p:ph type="body" sz="quarter" idx="14" hasCustomPrompt="1"/>
          </p:nvPr>
        </p:nvSpPr>
        <p:spPr>
          <a:xfrm>
            <a:off x="5648129" y="664340"/>
            <a:ext cx="912677" cy="211203"/>
          </a:xfrm>
          <a:noFill/>
        </p:spPr>
        <p:txBody>
          <a:bodyPr vert="horz" wrap="none" lIns="36000" tIns="36000" rIns="36000" bIns="36000" rtlCol="0" anchor="ctr">
            <a:spAutoFit/>
          </a:bodyPr>
          <a:lstStyle>
            <a:lvl1pPr marL="0" indent="0" algn="ctr" defTabSz="914400" rtl="0" eaLnBrk="1" latinLnBrk="0" hangingPunct="1">
              <a:spcBef>
                <a:spcPts val="0"/>
              </a:spcBef>
              <a:buClr>
                <a:schemeClr val="tx2">
                  <a:lumMod val="75000"/>
                </a:schemeClr>
              </a:buClr>
              <a:buSzPct val="90000"/>
              <a:buFont typeface="Wingdings" pitchFamily="2" charset="2"/>
              <a:buNone/>
              <a:defRPr kumimoji="0" lang="fr-FR" sz="900" b="1" i="0" u="none" strike="noStrike" kern="1200" cap="all" spc="200" normalizeH="0" baseline="0" noProof="0" dirty="0">
                <a:ln>
                  <a:noFill/>
                </a:ln>
                <a:solidFill>
                  <a:schemeClr val="bg1">
                    <a:lumMod val="50000"/>
                  </a:schemeClr>
                </a:solidFill>
                <a:effectLst/>
                <a:uLnTx/>
                <a:uFillTx/>
                <a:latin typeface="+mn-lt"/>
                <a:ea typeface="+mn-ea"/>
                <a:cs typeface="+mn-cs"/>
              </a:defRPr>
            </a:lvl1pPr>
          </a:lstStyle>
          <a:p>
            <a:pPr lvl="0"/>
            <a:r>
              <a:rPr lang="fr-FR" noProof="0" dirty="0"/>
              <a:t>émetteur</a:t>
            </a:r>
          </a:p>
        </p:txBody>
      </p:sp>
      <p:sp>
        <p:nvSpPr>
          <p:cNvPr id="31" name="Text Placeholder 15"/>
          <p:cNvSpPr>
            <a:spLocks noGrp="1"/>
          </p:cNvSpPr>
          <p:nvPr>
            <p:ph type="body" sz="quarter" idx="15" hasCustomPrompt="1"/>
          </p:nvPr>
        </p:nvSpPr>
        <p:spPr>
          <a:xfrm>
            <a:off x="9553326" y="203135"/>
            <a:ext cx="2211109"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mn-lt"/>
                <a:ea typeface="+mn-ea"/>
                <a:cs typeface="+mn-cs"/>
              </a:defRPr>
            </a:lvl1pPr>
          </a:lstStyle>
          <a:p>
            <a:pPr lvl="0"/>
            <a:r>
              <a:rPr lang="fr-FR" noProof="0" dirty="0"/>
              <a:t>Niveau de confidentialité</a:t>
            </a:r>
          </a:p>
        </p:txBody>
      </p:sp>
      <p:sp>
        <p:nvSpPr>
          <p:cNvPr id="32" name="Picture Placeholder 19"/>
          <p:cNvSpPr>
            <a:spLocks noGrp="1"/>
          </p:cNvSpPr>
          <p:nvPr>
            <p:ph type="pic" sz="quarter" idx="16" hasCustomPrompt="1"/>
          </p:nvPr>
        </p:nvSpPr>
        <p:spPr>
          <a:xfrm>
            <a:off x="430469" y="2640013"/>
            <a:ext cx="11333966" cy="2413000"/>
          </a:xfrm>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cxnSp>
        <p:nvCxnSpPr>
          <p:cNvPr id="35" name="Straight Connector 34"/>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7" name="Image 5" descr="http://gtb.societegenerale.com/wp-content/themes/gtb/img/logo-vf.png"/>
          <p:cNvPicPr/>
          <p:nvPr userDrawn="1"/>
        </p:nvPicPr>
        <p:blipFill>
          <a:blip r:embed="rId2" cstate="print"/>
          <a:stretch>
            <a:fillRect/>
          </a:stretch>
        </p:blipFill>
        <p:spPr bwMode="auto">
          <a:xfrm>
            <a:off x="9939859" y="6525634"/>
            <a:ext cx="1824574" cy="215508"/>
          </a:xfrm>
          <a:prstGeom prst="rect">
            <a:avLst/>
          </a:prstGeom>
          <a:noFill/>
          <a:ln>
            <a:noFill/>
          </a:ln>
          <a:extLst>
            <a:ext uri="{53640926-AAD7-44D8-BBD7-CCE9431645EC}">
              <a14:shadowObscured xmlns:a14="http://schemas.microsoft.com/office/drawing/2010/main"/>
            </a:ext>
          </a:extLst>
        </p:spPr>
      </p:pic>
      <p:pic>
        <p:nvPicPr>
          <p:cNvPr id="19" name="Image 3" descr="http://gtb.societegenerale.com/wp-content/themes/gtb/img/logo-vf.png"/>
          <p:cNvPicPr>
            <a:picLocks noChangeAspect="1"/>
          </p:cNvPicPr>
          <p:nvPr userDrawn="1"/>
        </p:nvPicPr>
        <p:blipFill>
          <a:blip r:embed="rId3"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3082126"/>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433916" y="1193802"/>
            <a:ext cx="11330516" cy="169277"/>
          </a:xfrm>
          <a:prstGeom prst="rect">
            <a:avLst/>
          </a:prstGeom>
        </p:spPr>
        <p:txBody>
          <a:bodyPr wrap="square" rIns="0">
            <a:spAutoFit/>
          </a:bodyPr>
          <a:lstStyle>
            <a:lvl1pPr marL="0" indent="0">
              <a:spcBef>
                <a:spcPts val="1100"/>
              </a:spcBef>
              <a:spcAft>
                <a:spcPts val="0"/>
              </a:spcAft>
              <a:buFontTx/>
              <a:buNone/>
              <a:defRPr sz="1100" b="0" i="1">
                <a:solidFill>
                  <a:schemeClr val="tx1"/>
                </a:solidFill>
              </a:defRPr>
            </a:lvl1pPr>
            <a:lvl2pPr marL="0" indent="0">
              <a:spcBef>
                <a:spcPts val="600"/>
              </a:spcBef>
              <a:buFontTx/>
              <a:buNone/>
              <a:defRPr sz="1100" b="1" i="1">
                <a:solidFill>
                  <a:schemeClr val="tx2"/>
                </a:solidFill>
              </a:defRPr>
            </a:lvl2pPr>
            <a:lvl3pPr marL="144000" indent="-144000">
              <a:spcBef>
                <a:spcPts val="200"/>
              </a:spcBef>
              <a:buClr>
                <a:schemeClr val="tx2"/>
              </a:buClr>
              <a:buSzPct val="90000"/>
              <a:buFont typeface="Wingdings" pitchFamily="2" charset="2"/>
              <a:buChar char=""/>
              <a:defRPr sz="1100" i="1"/>
            </a:lvl3pPr>
            <a:lvl4pPr marL="252000" indent="-108000">
              <a:spcBef>
                <a:spcPts val="100"/>
              </a:spcBef>
              <a:buClr>
                <a:schemeClr val="tx2"/>
              </a:buClr>
              <a:buSzPct val="90000"/>
              <a:buFont typeface="Arial" pitchFamily="34" charset="0"/>
              <a:buChar char="●"/>
              <a:defRPr sz="1100" i="1"/>
            </a:lvl4pPr>
            <a:lvl5pPr marL="360000" indent="-108000">
              <a:spcBef>
                <a:spcPts val="100"/>
              </a:spcBef>
              <a:buClr>
                <a:schemeClr val="tx2"/>
              </a:buClr>
              <a:buSzPct val="90000"/>
              <a:buFont typeface="Wingdings 3" pitchFamily="18" charset="2"/>
              <a:buChar char=""/>
              <a:defRPr sz="1100" i="1"/>
            </a:lvl5pPr>
          </a:lstStyle>
          <a:p>
            <a:pPr lvl="0"/>
            <a:r>
              <a:rPr lang="en-US"/>
              <a:t>Click to edit Master text styles</a:t>
            </a:r>
          </a:p>
        </p:txBody>
      </p:sp>
      <p:sp>
        <p:nvSpPr>
          <p:cNvPr id="5" name="Title 1"/>
          <p:cNvSpPr>
            <a:spLocks noGrp="1"/>
          </p:cNvSpPr>
          <p:nvPr>
            <p:ph type="title" hasCustomPrompt="1"/>
          </p:nvPr>
        </p:nvSpPr>
        <p:spPr>
          <a:xfrm>
            <a:off x="433916"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Tree>
    <p:extLst>
      <p:ext uri="{BB962C8B-B14F-4D97-AF65-F5344CB8AC3E}">
        <p14:creationId xmlns:p14="http://schemas.microsoft.com/office/powerpoint/2010/main" val="3343916604"/>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6"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5" name="Content Placeholder 2"/>
          <p:cNvSpPr>
            <a:spLocks noGrp="1"/>
          </p:cNvSpPr>
          <p:nvPr>
            <p:ph idx="1" hasCustomPrompt="1"/>
          </p:nvPr>
        </p:nvSpPr>
        <p:spPr>
          <a:xfrm>
            <a:off x="433916" y="1431925"/>
            <a:ext cx="11330516" cy="477054"/>
          </a:xfrm>
        </p:spPr>
        <p:txBody>
          <a:bodyPr rIns="0"/>
          <a:lstStyle>
            <a:lvl1pPr marL="360000" indent="-360000">
              <a:spcBef>
                <a:spcPts val="1600"/>
              </a:spcBef>
              <a:spcAft>
                <a:spcPts val="400"/>
              </a:spcAft>
              <a:buClr>
                <a:srgbClr val="E60028"/>
              </a:buClr>
              <a:buSzPct val="100000"/>
              <a:buFont typeface="+mj-lt"/>
              <a:buNone/>
              <a:tabLst>
                <a:tab pos="8429625" algn="r"/>
              </a:tabLst>
              <a:defRPr sz="1400" b="0" cap="all" baseline="0">
                <a:solidFill>
                  <a:srgbClr val="E60028"/>
                </a:solidFill>
              </a:defRPr>
            </a:lvl1pPr>
            <a:lvl2pPr marL="720000" indent="-360000">
              <a:spcBef>
                <a:spcPts val="200"/>
              </a:spcBef>
              <a:buClrTx/>
              <a:buSzPct val="100000"/>
              <a:buFont typeface="+mj-lt"/>
              <a:buAutoNum type="alphaUcPeriod"/>
              <a:tabLst>
                <a:tab pos="8429625" algn="r"/>
              </a:tabLst>
              <a:defRPr sz="1200" cap="none" baseline="0"/>
            </a:lvl2pPr>
            <a:lvl3pPr marL="360000" indent="0">
              <a:spcBef>
                <a:spcPts val="2800"/>
              </a:spcBef>
              <a:buNone/>
              <a:tabLst>
                <a:tab pos="8429625" algn="r"/>
              </a:tabLst>
              <a:defRPr sz="1400" b="0" cap="all" baseline="0">
                <a:solidFill>
                  <a:srgbClr val="E60028"/>
                </a:solidFill>
              </a:defRPr>
            </a:lvl3pPr>
            <a:lvl4pPr marL="720000" indent="-360000">
              <a:spcBef>
                <a:spcPts val="200"/>
              </a:spcBef>
              <a:buClrTx/>
              <a:buFont typeface="+mj-lt"/>
              <a:buAutoNum type="alphaUcPeriod"/>
              <a:tabLst>
                <a:tab pos="8429625" algn="r"/>
              </a:tabLst>
              <a:defRPr sz="1200" cap="none" baseline="0"/>
            </a:lvl4pPr>
            <a:lvl5pPr marL="540000" indent="0">
              <a:buNone/>
              <a:tabLst>
                <a:tab pos="7988300" algn="r"/>
              </a:tabLst>
              <a:defRPr sz="800" cap="all" baseline="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759606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8" name="Rectangle 22"/>
          <p:cNvSpPr>
            <a:spLocks noGrp="1" noChangeArrowheads="1"/>
          </p:cNvSpPr>
          <p:nvPr>
            <p:ph type="sldNum" sz="quarter" idx="11"/>
          </p:nvPr>
        </p:nvSpPr>
        <p:spPr>
          <a:ln/>
        </p:spPr>
        <p:txBody>
          <a:bodyPr/>
          <a:lstStyle>
            <a:lvl1pPr>
              <a:defRPr/>
            </a:lvl1pPr>
          </a:lstStyle>
          <a:p>
            <a:pPr>
              <a:defRPr/>
            </a:pPr>
            <a:r>
              <a:rPr lang="en-US"/>
              <a:t>P.</a:t>
            </a:r>
            <a:fld id="{B4B4443B-97DB-43DC-B9D0-2EB8C0B428C3}" type="slidenum">
              <a:rPr lang="en-US"/>
              <a:pPr>
                <a:defRPr/>
              </a:pPr>
              <a:t>‹N°›</a:t>
            </a:fld>
            <a:endParaRPr lang="en-US"/>
          </a:p>
        </p:txBody>
      </p:sp>
      <p:sp>
        <p:nvSpPr>
          <p:cNvPr id="9"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706234203"/>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preserve="1" userDrawn="1">
  <p:cSld name="Divider - Graphique">
    <p:spTree>
      <p:nvGrpSpPr>
        <p:cNvPr id="1" name=""/>
        <p:cNvGrpSpPr/>
        <p:nvPr/>
      </p:nvGrpSpPr>
      <p:grpSpPr>
        <a:xfrm>
          <a:off x="0" y="0"/>
          <a:ext cx="0" cy="0"/>
          <a:chOff x="0" y="0"/>
          <a:chExt cx="0" cy="0"/>
        </a:xfrm>
      </p:grpSpPr>
      <p:sp>
        <p:nvSpPr>
          <p:cNvPr id="11" name="Rectangle 10"/>
          <p:cNvSpPr/>
          <p:nvPr userDrawn="1"/>
        </p:nvSpPr>
        <p:spPr bwMode="auto">
          <a:xfrm>
            <a:off x="3895364" y="1561863"/>
            <a:ext cx="4423136" cy="3317352"/>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solidFill>
                <a:prstClr val="white"/>
              </a:solidFill>
            </a:endParaRPr>
          </a:p>
        </p:txBody>
      </p:sp>
      <p:sp>
        <p:nvSpPr>
          <p:cNvPr id="12" name="Rectangle 11"/>
          <p:cNvSpPr/>
          <p:nvPr userDrawn="1"/>
        </p:nvSpPr>
        <p:spPr bwMode="auto">
          <a:xfrm>
            <a:off x="5704341" y="3182176"/>
            <a:ext cx="805182" cy="73024"/>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solidFill>
                <a:prstClr val="white"/>
              </a:solidFill>
            </a:endParaRPr>
          </a:p>
        </p:txBody>
      </p:sp>
      <p:sp>
        <p:nvSpPr>
          <p:cNvPr id="13" name="Title 1"/>
          <p:cNvSpPr>
            <a:spLocks noGrp="1"/>
          </p:cNvSpPr>
          <p:nvPr>
            <p:ph type="ctrTitle"/>
          </p:nvPr>
        </p:nvSpPr>
        <p:spPr>
          <a:xfrm>
            <a:off x="3892552" y="3224535"/>
            <a:ext cx="4413249"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1"/>
                </a:solidFill>
                <a:latin typeface="+mn-lt"/>
                <a:ea typeface="+mn-ea"/>
                <a:cs typeface="+mn-cs"/>
              </a:defRPr>
            </a:lvl1pPr>
          </a:lstStyle>
          <a:p>
            <a:r>
              <a:rPr lang="en-US"/>
              <a:t>Click to edit Master title style</a:t>
            </a:r>
            <a:endParaRPr lang="en-GB" dirty="0"/>
          </a:p>
        </p:txBody>
      </p:sp>
      <p:sp>
        <p:nvSpPr>
          <p:cNvPr id="14" name="Text Placeholder 33"/>
          <p:cNvSpPr>
            <a:spLocks noGrp="1"/>
          </p:cNvSpPr>
          <p:nvPr>
            <p:ph type="body" sz="quarter" idx="11" hasCustomPrompt="1"/>
          </p:nvPr>
        </p:nvSpPr>
        <p:spPr>
          <a:xfrm>
            <a:off x="5862709" y="2249604"/>
            <a:ext cx="488449"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mn-lt"/>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cxnSp>
        <p:nvCxnSpPr>
          <p:cNvPr id="20" name="Straight Connector 19"/>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5" name="Image 5" descr="http://gtb.societegenerale.com/wp-content/themes/gtb/img/logo-vf.png"/>
          <p:cNvPicPr/>
          <p:nvPr userDrawn="1"/>
        </p:nvPicPr>
        <p:blipFill>
          <a:blip r:embed="rId2" cstate="print"/>
          <a:stretch>
            <a:fillRect/>
          </a:stretch>
        </p:blipFill>
        <p:spPr bwMode="auto">
          <a:xfrm>
            <a:off x="9939859" y="6525634"/>
            <a:ext cx="1824574" cy="215508"/>
          </a:xfrm>
          <a:prstGeom prst="rect">
            <a:avLst/>
          </a:prstGeom>
          <a:noFill/>
          <a:ln>
            <a:noFill/>
          </a:ln>
          <a:extLst>
            <a:ext uri="{53640926-AAD7-44D8-BBD7-CCE9431645EC}">
              <a14:shadowObscured xmlns:a14="http://schemas.microsoft.com/office/drawing/2010/main"/>
            </a:ext>
          </a:extLst>
        </p:spPr>
      </p:pic>
      <p:pic>
        <p:nvPicPr>
          <p:cNvPr id="16" name="Image 3" descr="http://gtb.societegenerale.com/wp-content/themes/gtb/img/logo-vf.png"/>
          <p:cNvPicPr>
            <a:picLocks noChangeAspect="1"/>
          </p:cNvPicPr>
          <p:nvPr userDrawn="1"/>
        </p:nvPicPr>
        <p:blipFill>
          <a:blip r:embed="rId3"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0383025"/>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preserve="1" userDrawn="1">
  <p:cSld name="Divider - Text">
    <p:spTree>
      <p:nvGrpSpPr>
        <p:cNvPr id="1" name=""/>
        <p:cNvGrpSpPr/>
        <p:nvPr/>
      </p:nvGrpSpPr>
      <p:grpSpPr>
        <a:xfrm>
          <a:off x="0" y="0"/>
          <a:ext cx="0" cy="0"/>
          <a:chOff x="0" y="0"/>
          <a:chExt cx="0" cy="0"/>
        </a:xfrm>
      </p:grpSpPr>
      <p:sp>
        <p:nvSpPr>
          <p:cNvPr id="12" name="Rectangle 11"/>
          <p:cNvSpPr/>
          <p:nvPr userDrawn="1"/>
        </p:nvSpPr>
        <p:spPr bwMode="auto">
          <a:xfrm>
            <a:off x="5696586" y="2364497"/>
            <a:ext cx="805182" cy="73024"/>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solidFill>
                <a:prstClr val="white"/>
              </a:solidFill>
            </a:endParaRPr>
          </a:p>
        </p:txBody>
      </p:sp>
      <p:sp>
        <p:nvSpPr>
          <p:cNvPr id="13" name="Title 1"/>
          <p:cNvSpPr>
            <a:spLocks noGrp="1"/>
          </p:cNvSpPr>
          <p:nvPr>
            <p:ph type="ctrTitle"/>
          </p:nvPr>
        </p:nvSpPr>
        <p:spPr>
          <a:xfrm>
            <a:off x="433920" y="2520015"/>
            <a:ext cx="11330514"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2"/>
                </a:solidFill>
                <a:latin typeface="+mn-lt"/>
                <a:ea typeface="+mn-ea"/>
                <a:cs typeface="+mn-cs"/>
              </a:defRPr>
            </a:lvl1pPr>
          </a:lstStyle>
          <a:p>
            <a:r>
              <a:rPr lang="en-US"/>
              <a:t>Click to edit Master title style</a:t>
            </a:r>
            <a:endParaRPr lang="en-GB" dirty="0"/>
          </a:p>
        </p:txBody>
      </p:sp>
      <p:sp>
        <p:nvSpPr>
          <p:cNvPr id="14" name="Text Placeholder 33"/>
          <p:cNvSpPr>
            <a:spLocks noGrp="1"/>
          </p:cNvSpPr>
          <p:nvPr>
            <p:ph type="body" sz="quarter" idx="11" hasCustomPrompt="1"/>
          </p:nvPr>
        </p:nvSpPr>
        <p:spPr>
          <a:xfrm>
            <a:off x="5854953" y="1431925"/>
            <a:ext cx="488449" cy="884070"/>
          </a:xfrm>
          <a:noFill/>
        </p:spPr>
        <p:txBody>
          <a:bodyPr vert="horz" wrap="none" lIns="72000" tIns="72000" rIns="72000" bIns="72000" rtlCol="0" anchor="ctr">
            <a:spAutoFit/>
          </a:bodyPr>
          <a:lstStyle>
            <a:lvl1pPr algn="ctr">
              <a:buNone/>
              <a:defRPr lang="en-US" sz="4800" b="1" kern="1200" baseline="0" dirty="0" smtClean="0">
                <a:solidFill>
                  <a:schemeClr val="bg2"/>
                </a:solidFill>
                <a:latin typeface="+mn-lt"/>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sp>
        <p:nvSpPr>
          <p:cNvPr id="9" name="Subtitle 2"/>
          <p:cNvSpPr>
            <a:spLocks noGrp="1"/>
          </p:cNvSpPr>
          <p:nvPr>
            <p:ph type="subTitle" idx="1" hasCustomPrompt="1"/>
          </p:nvPr>
        </p:nvSpPr>
        <p:spPr>
          <a:xfrm>
            <a:off x="433919" y="3883211"/>
            <a:ext cx="11330516" cy="630942"/>
          </a:xfrm>
          <a:prstGeom prst="rect">
            <a:avLst/>
          </a:prstGeom>
        </p:spPr>
        <p:txBody>
          <a:bodyPr wrap="square" rIns="0">
            <a:spAutoFit/>
          </a:bodyPr>
          <a:lstStyle>
            <a:lvl1pPr marL="0" indent="0" algn="ctr" defTabSz="914400" rtl="0" eaLnBrk="1" latinLnBrk="0" hangingPunct="1">
              <a:spcBef>
                <a:spcPts val="400"/>
              </a:spcBef>
              <a:buClr>
                <a:schemeClr val="tx2"/>
              </a:buClr>
              <a:buSzPct val="90000"/>
              <a:buFont typeface="Wingdings" pitchFamily="2" charset="2"/>
              <a:buNone/>
              <a:defRPr lang="en-US" sz="1800" b="0" kern="1200" cap="none" baseline="0" dirty="0" smtClean="0">
                <a:solidFill>
                  <a:schemeClr val="tx2"/>
                </a:solidFill>
                <a:latin typeface="Arial" pitchFamily="34" charset="0"/>
                <a:ea typeface="+mn-ea"/>
                <a:cs typeface="Arial" pitchFamily="34" charset="0"/>
              </a:defRPr>
            </a:lvl1pPr>
            <a:lvl2pPr marL="0" indent="0" algn="ctr">
              <a:spcBef>
                <a:spcPts val="400"/>
              </a:spcBef>
              <a:buNone/>
              <a:defRPr lang="en-GB" sz="1800" kern="1200" dirty="0">
                <a:solidFill>
                  <a:schemeClr val="tx2">
                    <a:lumMod val="50000"/>
                  </a:schemeClr>
                </a:solidFill>
                <a:latin typeface="Arial"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a:p>
            <a:pPr marL="0" lvl="1" indent="0" algn="ctr" defTabSz="914400" rtl="0" eaLnBrk="1" latinLnBrk="0" hangingPunct="1">
              <a:spcBef>
                <a:spcPts val="600"/>
              </a:spcBef>
              <a:buClr>
                <a:schemeClr val="tx2"/>
              </a:buClr>
              <a:buFont typeface="Arial" pitchFamily="34" charset="0"/>
              <a:buNone/>
            </a:pPr>
            <a:r>
              <a:rPr lang="en-US" dirty="0"/>
              <a:t>Current section</a:t>
            </a:r>
            <a:endParaRPr lang="en-GB" dirty="0"/>
          </a:p>
        </p:txBody>
      </p:sp>
      <p:cxnSp>
        <p:nvCxnSpPr>
          <p:cNvPr id="18" name="Straight Connector 17"/>
          <p:cNvCxnSpPr/>
          <p:nvPr userDrawn="1"/>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pic>
        <p:nvPicPr>
          <p:cNvPr id="15" name="Image 3" descr="http://gtb.societegenerale.com/wp-content/themes/gtb/img/logo-vf.png"/>
          <p:cNvPicPr>
            <a:picLocks noChangeAspect="1"/>
          </p:cNvPicPr>
          <p:nvPr userDrawn="1"/>
        </p:nvPicPr>
        <p:blipFill>
          <a:blip r:embed="rId2" cstate="print"/>
          <a:stretch>
            <a:fillRect/>
          </a:stretch>
        </p:blipFill>
        <p:spPr bwMode="auto">
          <a:xfrm>
            <a:off x="433919" y="6490032"/>
            <a:ext cx="1708004" cy="251110"/>
          </a:xfrm>
          <a:prstGeom prst="rect">
            <a:avLst/>
          </a:prstGeom>
          <a:noFill/>
          <a:ln>
            <a:noFill/>
          </a:ln>
          <a:extLst>
            <a:ext uri="{53640926-AAD7-44D8-BBD7-CCE9431645EC}">
              <a14:shadowObscured xmlns:a14="http://schemas.microsoft.com/office/drawing/2010/main"/>
            </a:ext>
          </a:extLst>
        </p:spPr>
      </p:pic>
      <p:pic>
        <p:nvPicPr>
          <p:cNvPr id="19" name="Image 5" descr="http://gtb.societegenerale.com/wp-content/themes/gtb/img/logo-vf.png"/>
          <p:cNvPicPr/>
          <p:nvPr userDrawn="1"/>
        </p:nvPicPr>
        <p:blipFill>
          <a:blip r:embed="rId3" cstate="print"/>
          <a:stretch>
            <a:fillRect/>
          </a:stretch>
        </p:blipFill>
        <p:spPr bwMode="auto">
          <a:xfrm>
            <a:off x="9939859" y="6525634"/>
            <a:ext cx="1824574" cy="215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7075880"/>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6"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4"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5"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2678019049"/>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preserve="1" userDrawn="1">
  <p:cSld name="Title only +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147481"/>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442913"/>
            <a:ext cx="11330516" cy="215444"/>
          </a:xfrm>
          <a:prstGeom prst="rect">
            <a:avLst/>
          </a:prstGeom>
        </p:spPr>
        <p:txBody>
          <a:bodyPr wrap="square" anchor="b">
            <a:spAutoFit/>
          </a:bodyPr>
          <a:lstStyle>
            <a:lvl1pPr marL="0" indent="0" algn="ctr">
              <a:spcBef>
                <a:spcPts val="0"/>
              </a:spcBef>
              <a:buFontTx/>
              <a:buNone/>
              <a:defRPr sz="1400" b="0"/>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6"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7"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2343495367"/>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8" name="Text Placeholder 7"/>
          <p:cNvSpPr>
            <a:spLocks noGrp="1"/>
          </p:cNvSpPr>
          <p:nvPr>
            <p:ph type="body" sz="quarter" idx="11"/>
          </p:nvPr>
        </p:nvSpPr>
        <p:spPr>
          <a:xfrm>
            <a:off x="433916" y="1193801"/>
            <a:ext cx="11330516" cy="1410643"/>
          </a:xfrm>
        </p:spPr>
        <p:txBody>
          <a:bodyPr/>
          <a:lstStyle>
            <a:lvl1pPr>
              <a:defRPr sz="11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6"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4294846688"/>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6" y="147481"/>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442913"/>
            <a:ext cx="11330516" cy="215444"/>
          </a:xfrm>
          <a:prstGeom prst="rect">
            <a:avLst/>
          </a:prstGeom>
        </p:spPr>
        <p:txBody>
          <a:bodyPr wrap="square" anchor="b">
            <a:spAutoFit/>
          </a:bodyPr>
          <a:lstStyle>
            <a:lvl1pPr marL="0" indent="0" algn="ctr">
              <a:spcBef>
                <a:spcPts val="0"/>
              </a:spcBef>
              <a:buFontTx/>
              <a:buNone/>
              <a:defRPr sz="1400" b="0"/>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8"/>
          <p:cNvSpPr>
            <a:spLocks noGrp="1"/>
          </p:cNvSpPr>
          <p:nvPr>
            <p:ph type="body" sz="quarter" idx="12"/>
          </p:nvPr>
        </p:nvSpPr>
        <p:spPr>
          <a:xfrm>
            <a:off x="433916" y="1193802"/>
            <a:ext cx="11330516"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992310410"/>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preserve="1" userDrawn="1">
  <p:cSld name="Title only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6" name="Text Placeholder 6"/>
          <p:cNvSpPr>
            <a:spLocks noGrp="1"/>
          </p:cNvSpPr>
          <p:nvPr>
            <p:ph type="body" sz="quarter" idx="14"/>
          </p:nvPr>
        </p:nvSpPr>
        <p:spPr>
          <a:xfrm>
            <a:off x="10132433" y="1193801"/>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400"/>
              </a:spcBef>
              <a:spcAft>
                <a:spcPts val="0"/>
              </a:spcAft>
              <a:buFontTx/>
              <a:buNone/>
              <a:defRPr lang="en-US" sz="900" b="0" i="1" kern="1200" baseline="0" dirty="0" smtClean="0">
                <a:solidFill>
                  <a:schemeClr val="tx1"/>
                </a:solidFill>
                <a:latin typeface="Arial" pitchFamily="34" charset="0"/>
                <a:ea typeface="+mn-ea"/>
                <a:cs typeface="Arial" pitchFamily="34" charset="0"/>
              </a:defRPr>
            </a:lvl1pPr>
            <a:lvl2pPr marL="0" indent="0">
              <a:spcBef>
                <a:spcPts val="8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buClr>
              <a:buSzPct val="90000"/>
              <a:buFont typeface="Wingdings" pitchFamily="2" charset="2"/>
              <a:buChar char=""/>
              <a:defRPr lang="en-US" sz="900" i="1" kern="1200" dirty="0" smtClean="0">
                <a:solidFill>
                  <a:schemeClr val="tx1"/>
                </a:solidFill>
                <a:latin typeface="Arial" pitchFamily="34" charset="0"/>
                <a:ea typeface="+mn-ea"/>
                <a:cs typeface="Arial" pitchFamily="34" charset="0"/>
              </a:defRPr>
            </a:lvl3pPr>
            <a:lvl4pPr marL="252000" indent="-108000">
              <a:spcBef>
                <a:spcPts val="100"/>
              </a:spcBef>
              <a:buClr>
                <a:schemeClr val="tx2"/>
              </a:buClr>
              <a:buSzPct val="90000"/>
              <a:buFont typeface="Arial" pitchFamily="34" charset="0"/>
              <a:buChar char="●"/>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3" pitchFamily="18" charset="2"/>
              <a:buChar char=""/>
              <a:defRPr lang="en-GB" sz="900" b="0" i="1" kern="1200" dirty="0">
                <a:solidFill>
                  <a:schemeClr val="tx1"/>
                </a:solidFill>
                <a:latin typeface="Arial" pitchFamily="34" charset="0"/>
                <a:ea typeface="+mn-ea"/>
                <a:cs typeface="Arial" pitchFamily="34" charset="0"/>
              </a:defRPr>
            </a:lvl5pPr>
          </a:lstStyle>
          <a:p>
            <a:pPr marL="0" lvl="0" indent="0" algn="l" defTabSz="914400" rtl="0" eaLnBrk="1" latinLnBrk="0" hangingPunct="1">
              <a:spcBef>
                <a:spcPts val="400"/>
              </a:spcBef>
              <a:spcAft>
                <a:spcPts val="0"/>
              </a:spcAft>
              <a:buClr>
                <a:schemeClr val="tx2">
                  <a:lumMod val="50000"/>
                </a:schemeClr>
              </a:buClr>
              <a:buSzPct val="90000"/>
              <a:buFontTx/>
              <a:buNone/>
            </a:pPr>
            <a:r>
              <a:rPr lang="en-US"/>
              <a:t>Click to edit Master text styles</a:t>
            </a:r>
          </a:p>
          <a:p>
            <a:pPr marL="0" lvl="1" indent="0" algn="l" defTabSz="914400" rtl="0" eaLnBrk="1" latinLnBrk="0" hangingPunct="1">
              <a:spcBef>
                <a:spcPts val="400"/>
              </a:spcBef>
              <a:spcAft>
                <a:spcPts val="0"/>
              </a:spcAft>
              <a:buClr>
                <a:schemeClr val="tx2">
                  <a:lumMod val="50000"/>
                </a:schemeClr>
              </a:buClr>
              <a:buSzPct val="90000"/>
              <a:buFontTx/>
              <a:buNone/>
            </a:pPr>
            <a:r>
              <a:rPr lang="en-US"/>
              <a:t>Second level</a:t>
            </a:r>
          </a:p>
          <a:p>
            <a:pPr marL="0" lvl="2" indent="0" algn="l" defTabSz="914400" rtl="0" eaLnBrk="1" latinLnBrk="0" hangingPunct="1">
              <a:spcBef>
                <a:spcPts val="400"/>
              </a:spcBef>
              <a:spcAft>
                <a:spcPts val="0"/>
              </a:spcAft>
              <a:buClr>
                <a:schemeClr val="tx2">
                  <a:lumMod val="50000"/>
                </a:schemeClr>
              </a:buClr>
              <a:buSzPct val="90000"/>
              <a:buFontTx/>
              <a:buNone/>
            </a:pPr>
            <a:r>
              <a:rPr lang="en-US"/>
              <a:t>Third level</a:t>
            </a:r>
          </a:p>
          <a:p>
            <a:pPr marL="0" lvl="3" indent="0" algn="l" defTabSz="914400" rtl="0" eaLnBrk="1" latinLnBrk="0" hangingPunct="1">
              <a:spcBef>
                <a:spcPts val="400"/>
              </a:spcBef>
              <a:spcAft>
                <a:spcPts val="0"/>
              </a:spcAft>
              <a:buClr>
                <a:schemeClr val="tx2">
                  <a:lumMod val="50000"/>
                </a:schemeClr>
              </a:buClr>
              <a:buSzPct val="90000"/>
              <a:buFontTx/>
              <a:buNone/>
            </a:pPr>
            <a:r>
              <a:rPr lang="en-US"/>
              <a:t>Fourth level</a:t>
            </a:r>
          </a:p>
          <a:p>
            <a:pPr marL="0" lvl="4" indent="0" algn="l" defTabSz="914400" rtl="0" eaLnBrk="1" latinLnBrk="0" hangingPunct="1">
              <a:spcBef>
                <a:spcPts val="400"/>
              </a:spcBef>
              <a:spcAft>
                <a:spcPts val="0"/>
              </a:spcAft>
              <a:buClr>
                <a:schemeClr val="tx2">
                  <a:lumMod val="50000"/>
                </a:schemeClr>
              </a:buClr>
              <a:buSzPct val="90000"/>
              <a:buFontTx/>
              <a:buNone/>
            </a:pPr>
            <a:r>
              <a:rPr lang="en-US"/>
              <a:t>Fifth level</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8"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3706439348"/>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preserve="1" userDrawn="1">
  <p:cSld name="Title only + SubTitle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6" y="147481"/>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442913"/>
            <a:ext cx="11330516" cy="215444"/>
          </a:xfrm>
          <a:prstGeom prst="rect">
            <a:avLst/>
          </a:prstGeom>
        </p:spPr>
        <p:txBody>
          <a:bodyPr wrap="square" anchor="b">
            <a:spAutoFit/>
          </a:bodyPr>
          <a:lstStyle>
            <a:lvl1pPr marL="0" indent="0" algn="ctr">
              <a:spcBef>
                <a:spcPts val="0"/>
              </a:spcBef>
              <a:buFontTx/>
              <a:buNone/>
              <a:defRPr sz="1400" b="0"/>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6"/>
          <p:cNvSpPr>
            <a:spLocks noGrp="1"/>
          </p:cNvSpPr>
          <p:nvPr>
            <p:ph type="body" sz="quarter" idx="14"/>
          </p:nvPr>
        </p:nvSpPr>
        <p:spPr>
          <a:xfrm>
            <a:off x="10132433" y="1193801"/>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buClr>
              <a:buSzPct val="90000"/>
              <a:buFont typeface="Wingdings" pitchFamily="2" charset="2"/>
              <a:buChar char=""/>
              <a:defRPr lang="en-US" sz="900" i="1" kern="1200" dirty="0" smtClean="0">
                <a:solidFill>
                  <a:schemeClr val="tx1"/>
                </a:solidFill>
                <a:latin typeface="Arial" pitchFamily="34" charset="0"/>
                <a:ea typeface="+mn-ea"/>
                <a:cs typeface="Arial" pitchFamily="34" charset="0"/>
              </a:defRPr>
            </a:lvl3pPr>
            <a:lvl4pPr marL="252000" indent="-108000">
              <a:spcBef>
                <a:spcPts val="100"/>
              </a:spcBef>
              <a:buClr>
                <a:schemeClr val="tx2"/>
              </a:buClr>
              <a:buSzPct val="90000"/>
              <a:buFont typeface="Arial" pitchFamily="34" charset="0"/>
              <a:buChar char="●"/>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3" pitchFamily="18" charset="2"/>
              <a:buChar char=""/>
              <a:defRPr lang="en-GB" sz="900" b="0" i="1"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2832695385"/>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88054"/>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6" name="Text Placeholder 6"/>
          <p:cNvSpPr>
            <a:spLocks noGrp="1"/>
          </p:cNvSpPr>
          <p:nvPr>
            <p:ph type="body" sz="quarter" idx="14"/>
          </p:nvPr>
        </p:nvSpPr>
        <p:spPr>
          <a:xfrm>
            <a:off x="10132433" y="1193801"/>
            <a:ext cx="1632000" cy="1130291"/>
          </a:xfrm>
          <a:prstGeom prst="rect">
            <a:avLst/>
          </a:prstGeom>
          <a:solidFill>
            <a:schemeClr val="tx2">
              <a:lumMod val="20000"/>
              <a:lumOff val="80000"/>
            </a:schemeClr>
          </a:solidFill>
        </p:spPr>
        <p:txBody>
          <a:bodyPr lIns="72000" tIns="72000" rIns="72000" bIns="72000">
            <a:spAutoFit/>
          </a:bodyPr>
          <a:lstStyle>
            <a:lvl1pPr marL="0" indent="0">
              <a:spcBef>
                <a:spcPts val="400"/>
              </a:spcBef>
              <a:spcAft>
                <a:spcPts val="0"/>
              </a:spcAft>
              <a:buFontTx/>
              <a:buNone/>
              <a:defRPr sz="900" b="0" i="1">
                <a:solidFill>
                  <a:schemeClr val="tx1"/>
                </a:solidFill>
              </a:defRPr>
            </a:lvl1pPr>
            <a:lvl2pPr marL="0" indent="0">
              <a:spcBef>
                <a:spcPts val="8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buClr>
              <a:buSzPct val="90000"/>
              <a:buFont typeface="Wingdings" pitchFamily="2" charset="2"/>
              <a:buChar char=""/>
              <a:defRPr lang="en-US" sz="900" i="1" kern="1200" dirty="0" smtClean="0">
                <a:solidFill>
                  <a:schemeClr val="tx1"/>
                </a:solidFill>
                <a:latin typeface="Arial" pitchFamily="34" charset="0"/>
                <a:ea typeface="+mn-ea"/>
                <a:cs typeface="Arial" pitchFamily="34" charset="0"/>
              </a:defRPr>
            </a:lvl3pPr>
            <a:lvl4pPr marL="252000" indent="-108000">
              <a:spcBef>
                <a:spcPts val="100"/>
              </a:spcBef>
              <a:buClr>
                <a:schemeClr val="tx2"/>
              </a:buClr>
              <a:buSzPct val="100000"/>
              <a:buFont typeface="Wingdings 2" pitchFamily="18" charset="2"/>
              <a:buChar char=""/>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3" pitchFamily="18" charset="2"/>
              <a:buChar char=""/>
              <a:defRPr lang="en-GB" sz="900" b="0" i="1"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11"/>
          <p:cNvSpPr>
            <a:spLocks noGrp="1"/>
          </p:cNvSpPr>
          <p:nvPr>
            <p:ph type="body" sz="quarter" idx="15"/>
          </p:nvPr>
        </p:nvSpPr>
        <p:spPr>
          <a:xfrm>
            <a:off x="433918" y="1193802"/>
            <a:ext cx="9194800"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Tree>
    <p:extLst>
      <p:ext uri="{BB962C8B-B14F-4D97-AF65-F5344CB8AC3E}">
        <p14:creationId xmlns:p14="http://schemas.microsoft.com/office/powerpoint/2010/main" val="2618321498"/>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147481"/>
            <a:ext cx="11330516" cy="246221"/>
          </a:xfrm>
        </p:spPr>
        <p:txBody>
          <a:bodyPr wrap="square">
            <a:spAutoFit/>
          </a:bodyPr>
          <a:lstStyle>
            <a:lvl1pPr>
              <a:lnSpc>
                <a:spcPct val="100000"/>
              </a:lnSpc>
              <a:defRPr sz="1600" b="0" cap="all" baseline="0"/>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442913"/>
            <a:ext cx="11330516" cy="215444"/>
          </a:xfrm>
          <a:prstGeom prst="rect">
            <a:avLst/>
          </a:prstGeom>
        </p:spPr>
        <p:txBody>
          <a:bodyPr wrap="square" anchor="b">
            <a:spAutoFit/>
          </a:bodyPr>
          <a:lstStyle>
            <a:lvl1pPr marL="0" indent="0" algn="ctr">
              <a:spcBef>
                <a:spcPts val="0"/>
              </a:spcBef>
              <a:buFontTx/>
              <a:buNone/>
              <a:defRPr sz="1400" b="0"/>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6"/>
          <p:cNvSpPr>
            <a:spLocks noGrp="1"/>
          </p:cNvSpPr>
          <p:nvPr>
            <p:ph type="body" sz="quarter" idx="14"/>
          </p:nvPr>
        </p:nvSpPr>
        <p:spPr>
          <a:xfrm>
            <a:off x="10132433" y="1193801"/>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11"/>
          <p:cNvSpPr>
            <a:spLocks noGrp="1"/>
          </p:cNvSpPr>
          <p:nvPr>
            <p:ph type="body" sz="quarter" idx="15"/>
          </p:nvPr>
        </p:nvSpPr>
        <p:spPr>
          <a:xfrm>
            <a:off x="433917" y="1193802"/>
            <a:ext cx="9199034"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33634"/>
            <a:ext cx="2666998" cy="197353"/>
          </a:xfrm>
        </p:spPr>
        <p:txBody>
          <a:bodyPr tIns="36000" bIns="36000"/>
          <a:lstStyle>
            <a:lvl1pPr>
              <a:buNone/>
              <a:defRPr lang="en-US" sz="900" b="0" kern="1200" cap="all" spc="100" baseline="0" noProof="0" dirty="0" smtClean="0">
                <a:solidFill>
                  <a:schemeClr val="tx2">
                    <a:lumMod val="75000"/>
                  </a:schemeClr>
                </a:solidFill>
                <a:latin typeface="+mn-lt"/>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16749421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4" name="Rectangle 22"/>
          <p:cNvSpPr>
            <a:spLocks noGrp="1" noChangeArrowheads="1"/>
          </p:cNvSpPr>
          <p:nvPr>
            <p:ph type="sldNum" sz="quarter" idx="11"/>
          </p:nvPr>
        </p:nvSpPr>
        <p:spPr>
          <a:ln/>
        </p:spPr>
        <p:txBody>
          <a:bodyPr/>
          <a:lstStyle>
            <a:lvl1pPr>
              <a:defRPr/>
            </a:lvl1pPr>
          </a:lstStyle>
          <a:p>
            <a:pPr>
              <a:defRPr/>
            </a:pPr>
            <a:r>
              <a:rPr lang="en-US"/>
              <a:t>P.</a:t>
            </a:r>
            <a:fld id="{7A90BA3B-E858-4FF9-97FF-E31FB41C05E6}" type="slidenum">
              <a:rPr lang="en-US"/>
              <a:pPr>
                <a:defRPr/>
              </a:pPr>
              <a:t>‹N°›</a:t>
            </a:fld>
            <a:endParaRPr lang="en-US"/>
          </a:p>
        </p:txBody>
      </p:sp>
      <p:sp>
        <p:nvSpPr>
          <p:cNvPr id="5"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131303063"/>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813296"/>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xfrm>
            <a:off x="8765118" y="6416677"/>
            <a:ext cx="2419349" cy="441325"/>
          </a:xfrm>
          <a:prstGeom prst="rect">
            <a:avLst/>
          </a:prstGeom>
          <a:ln/>
        </p:spPr>
        <p:txBody>
          <a:bodyPr/>
          <a:lstStyle>
            <a:lvl1pPr>
              <a:defRPr/>
            </a:lvl1pPr>
          </a:lstStyle>
          <a:p>
            <a:pPr>
              <a:defRPr/>
            </a:pPr>
            <a:r>
              <a:rPr lang="fr-FR"/>
              <a:t>OCTOBRE 2017</a:t>
            </a:r>
          </a:p>
        </p:txBody>
      </p:sp>
      <p:sp>
        <p:nvSpPr>
          <p:cNvPr id="5" name="Rectangle 7"/>
          <p:cNvSpPr>
            <a:spLocks noGrp="1" noChangeArrowheads="1"/>
          </p:cNvSpPr>
          <p:nvPr>
            <p:ph type="sldNum" sz="quarter" idx="11"/>
          </p:nvPr>
        </p:nvSpPr>
        <p:spPr>
          <a:xfrm>
            <a:off x="11279717" y="6416677"/>
            <a:ext cx="480482" cy="441325"/>
          </a:xfrm>
          <a:prstGeom prst="rect">
            <a:avLst/>
          </a:prstGeom>
          <a:ln/>
        </p:spPr>
        <p:txBody>
          <a:bodyPr/>
          <a:lstStyle>
            <a:lvl1pPr>
              <a:defRPr/>
            </a:lvl1pPr>
          </a:lstStyle>
          <a:p>
            <a:pPr>
              <a:defRPr/>
            </a:pPr>
            <a:r>
              <a:rPr lang="fr-FR"/>
              <a:t>P.</a:t>
            </a:r>
            <a:fld id="{06932035-DB9F-496F-BBAE-15D30DE38790}" type="slidenum">
              <a:rPr lang="fr-FR"/>
              <a:pPr>
                <a:defRPr/>
              </a:pPr>
              <a:t>‹N°›</a:t>
            </a:fld>
            <a:endParaRPr lang="fr-FR"/>
          </a:p>
        </p:txBody>
      </p:sp>
      <p:sp>
        <p:nvSpPr>
          <p:cNvPr id="6" name="Rectangle 8"/>
          <p:cNvSpPr>
            <a:spLocks noGrp="1" noChangeArrowheads="1"/>
          </p:cNvSpPr>
          <p:nvPr>
            <p:ph type="ftr" sz="quarter" idx="12"/>
          </p:nvPr>
        </p:nvSpPr>
        <p:spPr>
          <a:xfrm>
            <a:off x="3695701" y="6416677"/>
            <a:ext cx="4796367" cy="441325"/>
          </a:xfrm>
          <a:prstGeom prst="rect">
            <a:avLst/>
          </a:prstGeom>
          <a:ln/>
        </p:spPr>
        <p:txBody>
          <a:bodyPr/>
          <a:lstStyle>
            <a:lvl1pPr>
              <a:defRPr/>
            </a:lvl1pPr>
          </a:lstStyle>
          <a:p>
            <a:pPr>
              <a:defRPr/>
            </a:pPr>
            <a:r>
              <a:rPr lang="fr-FR"/>
              <a:t>C1  | DIRECTION DE LA COMMUNICATION</a:t>
            </a:r>
          </a:p>
        </p:txBody>
      </p:sp>
    </p:spTree>
    <p:extLst>
      <p:ext uri="{BB962C8B-B14F-4D97-AF65-F5344CB8AC3E}">
        <p14:creationId xmlns:p14="http://schemas.microsoft.com/office/powerpoint/2010/main" val="2038861755"/>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showMasterSp="0" preserve="1" userDrawn="1">
  <p:cSld name="Cover_1">
    <p:spTree>
      <p:nvGrpSpPr>
        <p:cNvPr id="1" name=""/>
        <p:cNvGrpSpPr/>
        <p:nvPr/>
      </p:nvGrpSpPr>
      <p:grpSpPr>
        <a:xfrm>
          <a:off x="0" y="0"/>
          <a:ext cx="0" cy="0"/>
          <a:chOff x="0" y="0"/>
          <a:chExt cx="0" cy="0"/>
        </a:xfrm>
      </p:grpSpPr>
      <p:sp>
        <p:nvSpPr>
          <p:cNvPr id="13" name="Rectangle 12"/>
          <p:cNvSpPr/>
          <p:nvPr userDrawn="1"/>
        </p:nvSpPr>
        <p:spPr bwMode="auto">
          <a:xfrm>
            <a:off x="5841999" y="1691971"/>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20" y="3198825"/>
            <a:ext cx="11330516" cy="406192"/>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2167" b="0" kern="1200" cap="all" spc="217" baseline="0" dirty="0">
                <a:solidFill>
                  <a:schemeClr val="tx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3920" y="2612275"/>
            <a:ext cx="11330516" cy="432802"/>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600" b="1" kern="1200" spc="217" baseline="0" dirty="0">
                <a:solidFill>
                  <a:schemeClr val="bg2"/>
                </a:solidFill>
                <a:latin typeface="Arial Narrow" pitchFamily="34" charset="0"/>
                <a:ea typeface="+mn-ea"/>
                <a:cs typeface="+mn-cs"/>
              </a:defRPr>
            </a:lvl1pPr>
          </a:lstStyle>
          <a:p>
            <a:r>
              <a:rPr lang="en-US" dirty="0"/>
              <a:t>CLICK TO edit presentation title</a:t>
            </a:r>
            <a:endParaRPr lang="en-GB" dirty="0"/>
          </a:p>
        </p:txBody>
      </p:sp>
      <p:sp>
        <p:nvSpPr>
          <p:cNvPr id="24" name="Text Placeholder 15"/>
          <p:cNvSpPr>
            <a:spLocks noGrp="1"/>
          </p:cNvSpPr>
          <p:nvPr>
            <p:ph type="body" sz="quarter" idx="14" hasCustomPrompt="1"/>
          </p:nvPr>
        </p:nvSpPr>
        <p:spPr>
          <a:xfrm>
            <a:off x="5530946" y="1078889"/>
            <a:ext cx="1136456" cy="239352"/>
          </a:xfrm>
          <a:noFill/>
        </p:spPr>
        <p:txBody>
          <a:bodyPr vert="horz" wrap="none" lIns="36000" tIns="36000" rIns="36000" bIns="36000" rtlCol="0" anchor="ctr">
            <a:spAutoFit/>
          </a:bodyPr>
          <a:lstStyle>
            <a:lvl1pPr marL="0" marR="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marL="0" marR="0" lvl="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a:pPr>
            <a:r>
              <a:rPr lang="en-GB" noProof="0" dirty="0"/>
              <a:t>Department</a:t>
            </a:r>
          </a:p>
        </p:txBody>
      </p:sp>
      <p:sp>
        <p:nvSpPr>
          <p:cNvPr id="25" name="Text Placeholder 15"/>
          <p:cNvSpPr>
            <a:spLocks noGrp="1"/>
          </p:cNvSpPr>
          <p:nvPr>
            <p:ph type="body" sz="quarter" idx="15" hasCustomPrompt="1"/>
          </p:nvPr>
        </p:nvSpPr>
        <p:spPr>
          <a:xfrm>
            <a:off x="10456777" y="197973"/>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pic>
        <p:nvPicPr>
          <p:cNvPr id="2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2" name="Text Placeholder 15"/>
          <p:cNvSpPr>
            <a:spLocks noGrp="1"/>
          </p:cNvSpPr>
          <p:nvPr>
            <p:ph type="body" sz="quarter" idx="13" hasCustomPrompt="1"/>
          </p:nvPr>
        </p:nvSpPr>
        <p:spPr>
          <a:xfrm>
            <a:off x="5856485" y="4632462"/>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15" name="Rectangle 2"/>
          <p:cNvSpPr>
            <a:spLocks noChangeArrowheads="1"/>
          </p:cNvSpPr>
          <p:nvPr userDrawn="1"/>
        </p:nvSpPr>
        <p:spPr bwMode="auto">
          <a:xfrm>
            <a:off x="6051174" y="4286625"/>
            <a:ext cx="96000" cy="96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18" name="Rectangle 2"/>
          <p:cNvSpPr>
            <a:spLocks noChangeArrowheads="1"/>
          </p:cNvSpPr>
          <p:nvPr userDrawn="1"/>
        </p:nvSpPr>
        <p:spPr bwMode="auto">
          <a:xfrm>
            <a:off x="6051174" y="5121651"/>
            <a:ext cx="96000" cy="96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pic>
        <p:nvPicPr>
          <p:cNvPr id="17"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9574548"/>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pic>
        <p:nvPicPr>
          <p:cNvPr id="21"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4" name="Text Placeholder 15"/>
          <p:cNvSpPr>
            <a:spLocks noGrp="1"/>
          </p:cNvSpPr>
          <p:nvPr>
            <p:ph type="body" sz="quarter" idx="14" hasCustomPrompt="1"/>
          </p:nvPr>
        </p:nvSpPr>
        <p:spPr>
          <a:xfrm>
            <a:off x="433918" y="172900"/>
            <a:ext cx="106375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16" name="Text Placeholder 15"/>
          <p:cNvSpPr>
            <a:spLocks noGrp="1"/>
          </p:cNvSpPr>
          <p:nvPr>
            <p:ph type="body" sz="quarter" idx="15" hasCustomPrompt="1"/>
          </p:nvPr>
        </p:nvSpPr>
        <p:spPr>
          <a:xfrm>
            <a:off x="10456777" y="189507"/>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sp>
        <p:nvSpPr>
          <p:cNvPr id="17" name="Rectangle 16"/>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chemeClr val="bg1"/>
              </a:solidFill>
              <a:effectLst/>
              <a:latin typeface="Arial" charset="0"/>
              <a:cs typeface="Arial" charset="0"/>
            </a:endParaRPr>
          </a:p>
        </p:txBody>
      </p:sp>
      <p:sp>
        <p:nvSpPr>
          <p:cNvPr id="19" name="Subtitle 2"/>
          <p:cNvSpPr>
            <a:spLocks noGrp="1"/>
          </p:cNvSpPr>
          <p:nvPr>
            <p:ph type="subTitle" idx="1" hasCustomPrompt="1"/>
          </p:nvPr>
        </p:nvSpPr>
        <p:spPr>
          <a:xfrm>
            <a:off x="4311652" y="3207234"/>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20"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fr-FR" noProof="0" dirty="0"/>
          </a:p>
        </p:txBody>
      </p:sp>
      <p:sp>
        <p:nvSpPr>
          <p:cNvPr id="22" name="Text Placeholder 15"/>
          <p:cNvSpPr>
            <a:spLocks noGrp="1"/>
          </p:cNvSpPr>
          <p:nvPr>
            <p:ph type="body" sz="quarter" idx="13" hasCustomPrompt="1"/>
          </p:nvPr>
        </p:nvSpPr>
        <p:spPr>
          <a:xfrm>
            <a:off x="5856484" y="5657678"/>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a:t>DATE</a:t>
            </a:r>
          </a:p>
        </p:txBody>
      </p:sp>
      <p:sp>
        <p:nvSpPr>
          <p:cNvPr id="23"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25" name="Rectangle 24"/>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rgbClr val="000000"/>
              </a:solidFill>
              <a:effectLst/>
              <a:latin typeface="Arial" charset="0"/>
              <a:cs typeface="Arial" charset="0"/>
            </a:endParaRPr>
          </a:p>
        </p:txBody>
      </p:sp>
      <p:pic>
        <p:nvPicPr>
          <p:cNvPr id="12"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4538633"/>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1"/>
            <a:ext cx="12192000" cy="6261100"/>
          </a:xfrm>
          <a:prstGeom prst="rect">
            <a:avLst/>
          </a:prstGeom>
        </p:spPr>
      </p:pic>
      <p:pic>
        <p:nvPicPr>
          <p:cNvPr id="21" name="Image 5" descr="http://gtb.societegenerale.com/wp-content/themes/gtb/img/logo-vf.png"/>
          <p:cNvPicPr/>
          <p:nvPr userDrawn="1"/>
        </p:nvPicPr>
        <p:blipFill>
          <a:blip r:embed="rId3"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4" name="Rectangle 13"/>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chemeClr val="bg1"/>
              </a:solidFill>
              <a:effectLst/>
              <a:latin typeface="Arial" charset="0"/>
              <a:cs typeface="Arial" charset="0"/>
            </a:endParaRPr>
          </a:p>
        </p:txBody>
      </p:sp>
      <p:sp>
        <p:nvSpPr>
          <p:cNvPr id="16" name="Subtitle 2"/>
          <p:cNvSpPr>
            <a:spLocks noGrp="1"/>
          </p:cNvSpPr>
          <p:nvPr>
            <p:ph type="subTitle" idx="1" hasCustomPrompt="1"/>
          </p:nvPr>
        </p:nvSpPr>
        <p:spPr>
          <a:xfrm>
            <a:off x="4311652" y="3207234"/>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7"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fr-FR" noProof="0" dirty="0"/>
          </a:p>
        </p:txBody>
      </p:sp>
      <p:sp>
        <p:nvSpPr>
          <p:cNvPr id="19" name="Text Placeholder 15"/>
          <p:cNvSpPr>
            <a:spLocks noGrp="1"/>
          </p:cNvSpPr>
          <p:nvPr>
            <p:ph type="body" sz="quarter" idx="13" hasCustomPrompt="1"/>
          </p:nvPr>
        </p:nvSpPr>
        <p:spPr>
          <a:xfrm>
            <a:off x="5853278" y="5657678"/>
            <a:ext cx="491792"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1" kern="1200" cap="all" spc="217" baseline="0" dirty="0">
                <a:solidFill>
                  <a:schemeClr val="bg1"/>
                </a:solidFill>
                <a:latin typeface="Arial Narrow" pitchFamily="34" charset="0"/>
                <a:ea typeface="+mn-ea"/>
                <a:cs typeface="+mn-cs"/>
              </a:defRPr>
            </a:lvl1pPr>
          </a:lstStyle>
          <a:p>
            <a:pPr lvl="0"/>
            <a:r>
              <a:rPr lang="fr-FR" noProof="0" dirty="0"/>
              <a:t>DATE</a:t>
            </a:r>
          </a:p>
        </p:txBody>
      </p:sp>
      <p:sp>
        <p:nvSpPr>
          <p:cNvPr id="22"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23" name="Rectangle 22"/>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rgbClr val="000000"/>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884638"/>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sp>
        <p:nvSpPr>
          <p:cNvPr id="13" name="Rectangle 12"/>
          <p:cNvSpPr/>
          <p:nvPr userDrawn="1"/>
        </p:nvSpPr>
        <p:spPr bwMode="auto">
          <a:xfrm>
            <a:off x="4275174" y="1605000"/>
            <a:ext cx="3648000" cy="364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864886"/>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11652" y="2704765"/>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en-GB" dirty="0"/>
          </a:p>
        </p:txBody>
      </p:sp>
      <p:sp>
        <p:nvSpPr>
          <p:cNvPr id="25" name="Text Placeholder 15"/>
          <p:cNvSpPr>
            <a:spLocks noGrp="1"/>
          </p:cNvSpPr>
          <p:nvPr>
            <p:ph type="body" sz="quarter" idx="15" hasCustomPrompt="1"/>
          </p:nvPr>
        </p:nvSpPr>
        <p:spPr>
          <a:xfrm>
            <a:off x="10456778" y="192564"/>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sp>
        <p:nvSpPr>
          <p:cNvPr id="22" name="Picture Placeholder 19"/>
          <p:cNvSpPr>
            <a:spLocks noGrp="1"/>
          </p:cNvSpPr>
          <p:nvPr>
            <p:ph type="pic" sz="quarter" idx="16" hasCustomPrompt="1"/>
          </p:nvPr>
        </p:nvSpPr>
        <p:spPr>
          <a:xfrm>
            <a:off x="433918" y="1605000"/>
            <a:ext cx="3648000" cy="3648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1" name="Picture Placeholder 19"/>
          <p:cNvSpPr>
            <a:spLocks noGrp="1"/>
          </p:cNvSpPr>
          <p:nvPr>
            <p:ph type="pic" sz="quarter" idx="17" hasCustomPrompt="1"/>
          </p:nvPr>
        </p:nvSpPr>
        <p:spPr>
          <a:xfrm>
            <a:off x="8116433" y="1605000"/>
            <a:ext cx="3648000" cy="3648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pic>
        <p:nvPicPr>
          <p:cNvPr id="2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5" name="Rectangle 14"/>
          <p:cNvSpPr/>
          <p:nvPr userDrawn="1"/>
        </p:nvSpPr>
        <p:spPr bwMode="auto">
          <a:xfrm>
            <a:off x="5841999" y="3590225"/>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sp>
        <p:nvSpPr>
          <p:cNvPr id="18" name="Text Placeholder 15"/>
          <p:cNvSpPr>
            <a:spLocks noGrp="1"/>
          </p:cNvSpPr>
          <p:nvPr>
            <p:ph type="body" sz="quarter" idx="18" hasCustomPrompt="1"/>
          </p:nvPr>
        </p:nvSpPr>
        <p:spPr>
          <a:xfrm>
            <a:off x="433918" y="175956"/>
            <a:ext cx="106375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20" name="Text Placeholder 15"/>
          <p:cNvSpPr>
            <a:spLocks noGrp="1"/>
          </p:cNvSpPr>
          <p:nvPr>
            <p:ph type="body" sz="quarter" idx="13" hasCustomPrompt="1"/>
          </p:nvPr>
        </p:nvSpPr>
        <p:spPr>
          <a:xfrm>
            <a:off x="5856484" y="5754365"/>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21" name="Rectangle 2"/>
          <p:cNvSpPr>
            <a:spLocks noChangeArrowheads="1"/>
          </p:cNvSpPr>
          <p:nvPr userDrawn="1"/>
        </p:nvSpPr>
        <p:spPr bwMode="auto">
          <a:xfrm>
            <a:off x="6027174" y="54628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pic>
        <p:nvPicPr>
          <p:cNvPr id="17"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2939594"/>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Text Placeholder 6"/>
          <p:cNvSpPr>
            <a:spLocks noGrp="1"/>
          </p:cNvSpPr>
          <p:nvPr>
            <p:ph type="body" sz="quarter" idx="14"/>
          </p:nvPr>
        </p:nvSpPr>
        <p:spPr>
          <a:xfrm>
            <a:off x="433919" y="1331385"/>
            <a:ext cx="11330516" cy="183448"/>
          </a:xfrm>
          <a:prstGeom prst="rect">
            <a:avLst/>
          </a:prstGeom>
        </p:spPr>
        <p:txBody>
          <a:bodyPr wrap="square" rIns="0">
            <a:spAutoFit/>
          </a:bodyPr>
          <a:lstStyle>
            <a:lvl1pPr marL="0" indent="0">
              <a:spcBef>
                <a:spcPts val="1192"/>
              </a:spcBef>
              <a:spcAft>
                <a:spcPts val="0"/>
              </a:spcAft>
              <a:buFontTx/>
              <a:buNone/>
              <a:defRPr sz="1192" b="0" i="1">
                <a:solidFill>
                  <a:schemeClr val="tx1"/>
                </a:solidFill>
              </a:defRPr>
            </a:lvl1pPr>
            <a:lvl2pPr marL="194994" indent="-194994">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8" indent="-194994">
              <a:spcBef>
                <a:spcPts val="217"/>
              </a:spcBef>
              <a:buClr>
                <a:schemeClr val="tx1">
                  <a:lumMod val="65000"/>
                  <a:lumOff val="35000"/>
                </a:schemeClr>
              </a:buClr>
              <a:buSzPct val="100000"/>
              <a:buFont typeface="Arial" pitchFamily="34" charset="0"/>
              <a:buChar char="-"/>
              <a:defRPr sz="1192" i="1"/>
            </a:lvl3pPr>
            <a:lvl4pPr marL="272992" indent="-116996">
              <a:spcBef>
                <a:spcPts val="108"/>
              </a:spcBef>
              <a:buClr>
                <a:schemeClr val="tx2"/>
              </a:buClr>
              <a:buSzPct val="90000"/>
              <a:buFont typeface="Arial" pitchFamily="34" charset="0"/>
              <a:buChar char="●"/>
              <a:defRPr sz="1192" i="1"/>
            </a:lvl4pPr>
            <a:lvl5pPr marL="389988" indent="-116996">
              <a:spcBef>
                <a:spcPts val="108"/>
              </a:spcBef>
              <a:buClr>
                <a:schemeClr val="tx2"/>
              </a:buClr>
              <a:buSzPct val="90000"/>
              <a:buFont typeface="Wingdings 3" pitchFamily="18" charset="2"/>
              <a:buChar char=""/>
              <a:defRPr sz="1192" i="1"/>
            </a:lvl5pPr>
          </a:lstStyle>
          <a:p>
            <a:pPr lvl="0"/>
            <a:r>
              <a:rPr lang="en-US" dirty="0"/>
              <a:t>Click to edit Master text styles</a:t>
            </a:r>
          </a:p>
        </p:txBody>
      </p:sp>
      <p:sp>
        <p:nvSpPr>
          <p:cNvPr id="5"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Tree>
    <p:extLst>
      <p:ext uri="{BB962C8B-B14F-4D97-AF65-F5344CB8AC3E}">
        <p14:creationId xmlns:p14="http://schemas.microsoft.com/office/powerpoint/2010/main" val="505061878"/>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5" name="Content Placeholder 2"/>
          <p:cNvSpPr>
            <a:spLocks noGrp="1"/>
          </p:cNvSpPr>
          <p:nvPr>
            <p:ph idx="1" hasCustomPrompt="1"/>
          </p:nvPr>
        </p:nvSpPr>
        <p:spPr>
          <a:xfrm>
            <a:off x="433919" y="1331385"/>
            <a:ext cx="11330516" cy="510461"/>
          </a:xfrm>
        </p:spPr>
        <p:txBody>
          <a:bodyPr rIns="0"/>
          <a:lstStyle>
            <a:lvl1pPr marL="389988" indent="-389988">
              <a:spcBef>
                <a:spcPts val="1733"/>
              </a:spcBef>
              <a:spcAft>
                <a:spcPts val="433"/>
              </a:spcAft>
              <a:buClr>
                <a:srgbClr val="E60028"/>
              </a:buClr>
              <a:buSzPct val="100000"/>
              <a:buFont typeface="+mj-lt"/>
              <a:buNone/>
              <a:tabLst>
                <a:tab pos="9131813" algn="r"/>
              </a:tabLst>
              <a:defRPr sz="1517" b="0" cap="all" baseline="0">
                <a:solidFill>
                  <a:srgbClr val="E60028"/>
                </a:solidFill>
              </a:defRPr>
            </a:lvl1pPr>
            <a:lvl2pPr marL="779976" indent="-389988">
              <a:spcBef>
                <a:spcPts val="217"/>
              </a:spcBef>
              <a:buClrTx/>
              <a:buSzPct val="100000"/>
              <a:buFont typeface="+mj-lt"/>
              <a:buAutoNum type="alphaUcPeriod"/>
              <a:tabLst>
                <a:tab pos="9131813" algn="r"/>
              </a:tabLst>
              <a:defRPr sz="1300" cap="none" baseline="0"/>
            </a:lvl2pPr>
            <a:lvl3pPr marL="389988" indent="0">
              <a:spcBef>
                <a:spcPts val="3033"/>
              </a:spcBef>
              <a:buNone/>
              <a:tabLst>
                <a:tab pos="9131813" algn="r"/>
              </a:tabLst>
              <a:defRPr sz="1517" b="0" cap="all" baseline="0">
                <a:solidFill>
                  <a:srgbClr val="E60028"/>
                </a:solidFill>
              </a:defRPr>
            </a:lvl3pPr>
            <a:lvl4pPr marL="779976" indent="-389988">
              <a:spcBef>
                <a:spcPts val="217"/>
              </a:spcBef>
              <a:buClrTx/>
              <a:buFont typeface="+mj-lt"/>
              <a:buAutoNum type="alphaUcPeriod"/>
              <a:tabLst>
                <a:tab pos="9131813" algn="r"/>
              </a:tabLst>
              <a:defRPr sz="1300" cap="none" baseline="0"/>
            </a:lvl4pPr>
            <a:lvl5pPr marL="584982" indent="0">
              <a:buNone/>
              <a:tabLst>
                <a:tab pos="8653725" algn="r"/>
              </a:tabLst>
              <a:defRPr sz="867" cap="all" baseline="0"/>
            </a:lvl5pPr>
          </a:lstStyle>
          <a:p>
            <a:pPr lvl="0"/>
            <a:r>
              <a:rPr lang="en-US" dirty="0"/>
              <a:t>CLICK TO add section title</a:t>
            </a:r>
          </a:p>
          <a:p>
            <a:pPr lvl="1"/>
            <a:r>
              <a:rPr lang="en-US" dirty="0"/>
              <a:t>Increase level to add subsection title</a:t>
            </a:r>
          </a:p>
        </p:txBody>
      </p:sp>
    </p:spTree>
    <p:extLst>
      <p:ext uri="{BB962C8B-B14F-4D97-AF65-F5344CB8AC3E}">
        <p14:creationId xmlns:p14="http://schemas.microsoft.com/office/powerpoint/2010/main" val="3748754381"/>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showMasterSp="0" preserve="1" userDrawn="1">
  <p:cSld name="Divider_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433920" y="2520014"/>
            <a:ext cx="11330514" cy="1236099"/>
          </a:xfrm>
          <a:noFill/>
        </p:spPr>
        <p:txBody>
          <a:bodyPr wrap="square" lIns="36000" tIns="36000" rIns="36000" bIns="36000" rtlCol="0" anchor="ctr">
            <a:noAutofit/>
          </a:bodyPr>
          <a:lstStyle>
            <a:lvl1pPr marL="0" algn="ctr" defTabSz="990570" rtl="0" eaLnBrk="1" fontAlgn="base" latinLnBrk="0" hangingPunct="1">
              <a:lnSpc>
                <a:spcPct val="90000"/>
              </a:lnSpc>
              <a:spcBef>
                <a:spcPct val="0"/>
              </a:spcBef>
              <a:spcAft>
                <a:spcPct val="0"/>
              </a:spcAft>
              <a:buNone/>
              <a:defRPr lang="en-GB" sz="3033" kern="1200" baseline="0" dirty="0">
                <a:solidFill>
                  <a:schemeClr val="bg2"/>
                </a:solidFill>
                <a:latin typeface="Arial Narrow" pitchFamily="34" charset="0"/>
                <a:ea typeface="+mn-ea"/>
                <a:cs typeface="+mn-cs"/>
              </a:defRPr>
            </a:lvl1pPr>
          </a:lstStyle>
          <a:p>
            <a:r>
              <a:rPr lang="en-US" dirty="0"/>
              <a:t>CLICK TO edit section title</a:t>
            </a:r>
            <a:endParaRPr lang="en-GB" dirty="0"/>
          </a:p>
        </p:txBody>
      </p:sp>
      <p:sp>
        <p:nvSpPr>
          <p:cNvPr id="14" name="Text Placeholder 33"/>
          <p:cNvSpPr>
            <a:spLocks noGrp="1"/>
          </p:cNvSpPr>
          <p:nvPr>
            <p:ph type="body" sz="quarter" idx="11" hasCustomPrompt="1"/>
          </p:nvPr>
        </p:nvSpPr>
        <p:spPr>
          <a:xfrm>
            <a:off x="5874189" y="1312250"/>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2"/>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sp>
        <p:nvSpPr>
          <p:cNvPr id="9" name="Subtitle 2"/>
          <p:cNvSpPr>
            <a:spLocks noGrp="1"/>
          </p:cNvSpPr>
          <p:nvPr>
            <p:ph type="subTitle" idx="1" hasCustomPrompt="1"/>
          </p:nvPr>
        </p:nvSpPr>
        <p:spPr>
          <a:xfrm>
            <a:off x="433920" y="3883212"/>
            <a:ext cx="11330516" cy="756746"/>
          </a:xfrm>
          <a:prstGeom prst="rect">
            <a:avLst/>
          </a:prstGeom>
        </p:spPr>
        <p:txBody>
          <a:bodyPr wrap="square" rIns="0">
            <a:spAutoFit/>
          </a:bodyPr>
          <a:lstStyle>
            <a:lvl1pPr marL="0" indent="0" algn="ctr" defTabSz="990570" rtl="0" eaLnBrk="1" latinLnBrk="0" hangingPunct="1">
              <a:spcBef>
                <a:spcPts val="433"/>
              </a:spcBef>
              <a:buClr>
                <a:schemeClr val="tx2"/>
              </a:buClr>
              <a:buSzPct val="90000"/>
              <a:buFont typeface="Wingdings" pitchFamily="2" charset="2"/>
              <a:buNone/>
              <a:defRPr lang="en-US" sz="2167" b="0" kern="1200" cap="none" baseline="0" dirty="0" smtClean="0">
                <a:solidFill>
                  <a:schemeClr val="tx2"/>
                </a:solidFill>
                <a:latin typeface="Arial Narrow" pitchFamily="34" charset="0"/>
                <a:ea typeface="+mn-ea"/>
                <a:cs typeface="Arial" pitchFamily="34" charset="0"/>
              </a:defRPr>
            </a:lvl1pPr>
            <a:lvl2pPr marL="0" indent="0" algn="ctr">
              <a:spcBef>
                <a:spcPts val="433"/>
              </a:spcBef>
              <a:buNone/>
              <a:defRPr lang="en-GB" sz="2167" kern="1200" dirty="0">
                <a:solidFill>
                  <a:schemeClr val="tx2">
                    <a:lumMod val="50000"/>
                  </a:schemeClr>
                </a:solidFill>
                <a:latin typeface="Arial Narrow" pitchFamily="34" charset="0"/>
                <a:ea typeface="+mn-ea"/>
                <a:cs typeface="Arial" pitchFamily="34" charset="0"/>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dirty="0"/>
              <a:t>Click to edit subsection title</a:t>
            </a:r>
          </a:p>
          <a:p>
            <a:pPr marL="0" lvl="1" indent="0" algn="ctr" defTabSz="990570" rtl="0" eaLnBrk="1" latinLnBrk="0" hangingPunct="1">
              <a:spcBef>
                <a:spcPts val="650"/>
              </a:spcBef>
              <a:buClr>
                <a:schemeClr val="tx2"/>
              </a:buClr>
              <a:buFont typeface="Arial" pitchFamily="34" charset="0"/>
              <a:buNone/>
            </a:pPr>
            <a:r>
              <a:rPr lang="en-US" dirty="0"/>
              <a:t>Increase level to highlight current subsection</a:t>
            </a:r>
            <a:endParaRPr lang="en-GB" dirty="0"/>
          </a:p>
        </p:txBody>
      </p:sp>
      <p:pic>
        <p:nvPicPr>
          <p:cNvPr id="1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8" name="Rectangle 7"/>
          <p:cNvSpPr/>
          <p:nvPr userDrawn="1"/>
        </p:nvSpPr>
        <p:spPr bwMode="auto">
          <a:xfrm>
            <a:off x="5696586" y="2390664"/>
            <a:ext cx="805182" cy="97365"/>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10"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5171118"/>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hasCustomPrompt="1"/>
          </p:nvPr>
        </p:nvSpPr>
        <p:spPr>
          <a:xfrm>
            <a:off x="4034242" y="3401298"/>
            <a:ext cx="4125381" cy="1236099"/>
          </a:xfrm>
          <a:noFill/>
        </p:spPr>
        <p:txBody>
          <a:bodyPr wrap="square" lIns="36000" tIns="36000" rIns="36000" bIns="36000" rtlCol="0" anchor="t">
            <a:no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en-US" dirty="0"/>
              <a:t>CLICK TO edit section title</a:t>
            </a:r>
            <a:endParaRPr lang="en-GB" dirty="0"/>
          </a:p>
        </p:txBody>
      </p:sp>
      <p:sp>
        <p:nvSpPr>
          <p:cNvPr id="14"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pic>
        <p:nvPicPr>
          <p:cNvPr id="22"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5" name="Rectangle 14"/>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9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4" name="Rectangle 12"/>
          <p:cNvSpPr>
            <a:spLocks noGrp="1" noChangeArrowheads="1"/>
          </p:cNvSpPr>
          <p:nvPr>
            <p:ph type="sldNum" sz="quarter" idx="11"/>
          </p:nvPr>
        </p:nvSpPr>
        <p:spPr>
          <a:ln/>
        </p:spPr>
        <p:txBody>
          <a:bodyPr/>
          <a:lstStyle>
            <a:lvl1pPr>
              <a:defRPr/>
            </a:lvl1pPr>
          </a:lstStyle>
          <a:p>
            <a:pPr>
              <a:defRPr/>
            </a:pPr>
            <a:r>
              <a:rPr lang="fr-FR" dirty="0"/>
              <a:t>P.</a:t>
            </a:r>
            <a:fld id="{9EB4460F-8055-4747-97DF-1AB07F17AB63}" type="slidenum">
              <a:rPr lang="fr-FR"/>
              <a:pPr>
                <a:defRPr/>
              </a:pPr>
              <a:t>‹N°›</a:t>
            </a:fld>
            <a:endParaRPr lang="fr-FR" dirty="0"/>
          </a:p>
        </p:txBody>
      </p:sp>
      <p:sp>
        <p:nvSpPr>
          <p:cNvPr id="5"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3" name="Rectangle 22"/>
          <p:cNvSpPr>
            <a:spLocks noGrp="1" noChangeArrowheads="1"/>
          </p:cNvSpPr>
          <p:nvPr>
            <p:ph type="sldNum" sz="quarter" idx="11"/>
          </p:nvPr>
        </p:nvSpPr>
        <p:spPr>
          <a:ln/>
        </p:spPr>
        <p:txBody>
          <a:bodyPr/>
          <a:lstStyle>
            <a:lvl1pPr>
              <a:defRPr/>
            </a:lvl1pPr>
          </a:lstStyle>
          <a:p>
            <a:pPr>
              <a:defRPr/>
            </a:pPr>
            <a:r>
              <a:rPr lang="en-US"/>
              <a:t>P.</a:t>
            </a:r>
            <a:fld id="{2DA24552-890C-420E-B4E6-F1E7EFBE74ED}" type="slidenum">
              <a:rPr lang="en-US"/>
              <a:pPr>
                <a:defRPr/>
              </a:pPr>
              <a:t>‹N°›</a:t>
            </a:fld>
            <a:endParaRPr lang="en-US"/>
          </a:p>
        </p:txBody>
      </p:sp>
      <p:sp>
        <p:nvSpPr>
          <p:cNvPr id="4"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663756992"/>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2"/>
            <a:ext cx="12192000" cy="6294967"/>
          </a:xfrm>
          <a:prstGeom prst="rect">
            <a:avLst/>
          </a:prstGeom>
        </p:spPr>
      </p:pic>
      <p:pic>
        <p:nvPicPr>
          <p:cNvPr id="18" name="Image 5" descr="http://gtb.societegenerale.com/wp-content/themes/gtb/img/logo-vf.png"/>
          <p:cNvPicPr/>
          <p:nvPr userDrawn="1"/>
        </p:nvPicPr>
        <p:blipFill>
          <a:blip r:embed="rId3"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0" name="Rectangle 9"/>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5" name="Title 1"/>
          <p:cNvSpPr>
            <a:spLocks noGrp="1"/>
          </p:cNvSpPr>
          <p:nvPr>
            <p:ph type="ctrTitle" hasCustomPrompt="1"/>
          </p:nvPr>
        </p:nvSpPr>
        <p:spPr>
          <a:xfrm>
            <a:off x="4034242" y="3401298"/>
            <a:ext cx="4125381" cy="1236099"/>
          </a:xfrm>
          <a:noFill/>
        </p:spPr>
        <p:txBody>
          <a:bodyPr wrap="square" lIns="36000" tIns="36000" rIns="36000" bIns="36000" rtlCol="0" anchor="t">
            <a:no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en-US" dirty="0"/>
              <a:t>CLICK TO edit section title</a:t>
            </a:r>
            <a:endParaRPr lang="en-GB" dirty="0"/>
          </a:p>
        </p:txBody>
      </p:sp>
      <p:sp>
        <p:nvSpPr>
          <p:cNvPr id="16"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sp>
        <p:nvSpPr>
          <p:cNvPr id="19" name="Rectangle 18"/>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8560624"/>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06055" name="Diapositive think-cell" r:id="rId5" imgW="473" imgH="473" progId="TCLayout.ActiveDocument.1">
                  <p:embed/>
                </p:oleObj>
              </mc:Choice>
              <mc:Fallback>
                <p:oleObj name="Diapositive think-cell" r:id="rId5" imgW="473" imgH="473" progId="TCLayout.ActiveDocument.1">
                  <p:embed/>
                  <p:pic>
                    <p:nvPicPr>
                      <p:cNvPr id="3" name="Object 2" hidden="1"/>
                      <p:cNvPicPr/>
                      <p:nvPr/>
                    </p:nvPicPr>
                    <p:blipFill>
                      <a:blip r:embed="rId6"/>
                      <a:stretch>
                        <a:fillRect/>
                      </a:stretch>
                    </p:blipFill>
                    <p:spPr>
                      <a:xfrm>
                        <a:off x="2119" y="2118"/>
                        <a:ext cx="2116" cy="2116"/>
                      </a:xfrm>
                      <a:prstGeom prst="rect">
                        <a:avLst/>
                      </a:prstGeom>
                    </p:spPr>
                  </p:pic>
                </p:oleObj>
              </mc:Fallback>
            </mc:AlternateContent>
          </a:graphicData>
        </a:graphic>
      </p:graphicFrame>
      <p:sp>
        <p:nvSpPr>
          <p:cNvPr id="12" name="Do not remove" hidden="1"/>
          <p:cNvSpPr/>
          <p:nvPr userDrawn="1">
            <p:custDataLst>
              <p:tags r:id="rId3"/>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4"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5" name="Text Placeholder 12"/>
          <p:cNvSpPr>
            <a:spLocks noGrp="1"/>
          </p:cNvSpPr>
          <p:nvPr>
            <p:ph type="body" sz="quarter" idx="15" hasCustomPrompt="1"/>
          </p:nvPr>
        </p:nvSpPr>
        <p:spPr>
          <a:xfrm>
            <a:off x="433919" y="61331"/>
            <a:ext cx="118603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2898560259"/>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6"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7"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530849565"/>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8" name="Text Placeholder 7"/>
          <p:cNvSpPr>
            <a:spLocks noGrp="1"/>
          </p:cNvSpPr>
          <p:nvPr>
            <p:ph type="body" sz="quarter" idx="11" hasCustomPrompt="1"/>
          </p:nvPr>
        </p:nvSpPr>
        <p:spPr>
          <a:xfrm>
            <a:off x="433919" y="1331385"/>
            <a:ext cx="11330516" cy="1545616"/>
          </a:xfrm>
        </p:spPr>
        <p:txBody>
          <a:bodyPr/>
          <a:lstStyle>
            <a:lvl1pPr>
              <a:defRPr sz="1192"/>
            </a:lvl1pPr>
            <a:lvl2pPr>
              <a:defRPr sz="1192"/>
            </a:lvl2pPr>
            <a:lvl3pPr>
              <a:defRPr sz="1192"/>
            </a:lvl3pPr>
            <a:lvl4pPr>
              <a:defRPr sz="1192"/>
            </a:lvl4pPr>
            <a:lvl5pPr>
              <a:defRPr sz="1192"/>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6"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3568606009"/>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6157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8"/>
          <p:cNvSpPr>
            <a:spLocks noGrp="1"/>
          </p:cNvSpPr>
          <p:nvPr>
            <p:ph type="body" sz="quarter" idx="12" hasCustomPrompt="1"/>
          </p:nvPr>
        </p:nvSpPr>
        <p:spPr>
          <a:xfrm>
            <a:off x="433919" y="1331385"/>
            <a:ext cx="11330516" cy="1545616"/>
          </a:xfrm>
        </p:spPr>
        <p:txBody>
          <a:bodyPr/>
          <a:lstStyle>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2856388824"/>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preserve="1" userDrawn="1">
  <p:cSld name="Title + Sidebar">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8"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67032508"/>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2"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54999067"/>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07079" name="Diapositive think-cell" r:id="rId5" imgW="473" imgH="473" progId="TCLayout.ActiveDocument.1">
                  <p:embed/>
                </p:oleObj>
              </mc:Choice>
              <mc:Fallback>
                <p:oleObj name="Diapositive think-cell" r:id="rId5" imgW="473" imgH="473" progId="TCLayout.ActiveDocument.1">
                  <p:embed/>
                  <p:pic>
                    <p:nvPicPr>
                      <p:cNvPr id="3" name="Object 2" hidden="1"/>
                      <p:cNvPicPr/>
                      <p:nvPr/>
                    </p:nvPicPr>
                    <p:blipFill>
                      <a:blip r:embed="rId6"/>
                      <a:stretch>
                        <a:fillRect/>
                      </a:stretch>
                    </p:blipFill>
                    <p:spPr>
                      <a:xfrm>
                        <a:off x="2119" y="2118"/>
                        <a:ext cx="2116" cy="2116"/>
                      </a:xfrm>
                      <a:prstGeom prst="rect">
                        <a:avLst/>
                      </a:prstGeom>
                    </p:spPr>
                  </p:pic>
                </p:oleObj>
              </mc:Fallback>
            </mc:AlternateContent>
          </a:graphicData>
        </a:graphic>
      </p:graphicFrame>
      <p:sp>
        <p:nvSpPr>
          <p:cNvPr id="7" name="Do not remove" hidden="1"/>
          <p:cNvSpPr/>
          <p:nvPr userDrawn="1">
            <p:custDataLst>
              <p:tags r:id="rId3"/>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12" name="Text Placeholder 11"/>
          <p:cNvSpPr>
            <a:spLocks noGrp="1"/>
          </p:cNvSpPr>
          <p:nvPr>
            <p:ph type="body" sz="quarter" idx="15" hasCustomPrompt="1"/>
          </p:nvPr>
        </p:nvSpPr>
        <p:spPr>
          <a:xfrm>
            <a:off x="433918" y="1331388"/>
            <a:ext cx="9194800" cy="1545616"/>
          </a:xfrm>
        </p:spPr>
        <p:txBody>
          <a:bodyPr/>
          <a:lstStyle>
            <a:lvl1pPr>
              <a:defRPr/>
            </a:lvl1pPr>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6"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8"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99064113"/>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12" name="Text Placeholder 11"/>
          <p:cNvSpPr>
            <a:spLocks noGrp="1"/>
          </p:cNvSpPr>
          <p:nvPr>
            <p:ph type="body" sz="quarter" idx="15" hasCustomPrompt="1"/>
          </p:nvPr>
        </p:nvSpPr>
        <p:spPr>
          <a:xfrm>
            <a:off x="433917" y="1331388"/>
            <a:ext cx="9199034" cy="1545616"/>
          </a:xfrm>
        </p:spPr>
        <p:txBody>
          <a:bodyPr/>
          <a:lstStyle>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3565635"/>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22"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6" name="Rectangle 5"/>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7" name="Text Placeholder 6"/>
          <p:cNvSpPr txBox="1">
            <a:spLocks/>
          </p:cNvSpPr>
          <p:nvPr userDrawn="1"/>
        </p:nvSpPr>
        <p:spPr>
          <a:xfrm>
            <a:off x="4053170" y="2842453"/>
            <a:ext cx="4087531" cy="445465"/>
          </a:xfrm>
          <a:prstGeom prst="rect">
            <a:avLst/>
          </a:prstGeom>
          <a:ln w="3175">
            <a:noFill/>
            <a:prstDash val="dash"/>
          </a:ln>
        </p:spPr>
        <p:txBody>
          <a:bodyPr vert="horz" wrap="square" lIns="39000" tIns="39000" rIns="39000" bIns="39000" rtlCol="0" anchor="ctr">
            <a:spAutoFit/>
          </a:bodyPr>
          <a:lstStyle/>
          <a:p>
            <a:pPr lvl="0" algn="ctr">
              <a:spcBef>
                <a:spcPts val="0"/>
              </a:spcBef>
              <a:buClr>
                <a:schemeClr val="tx2"/>
              </a:buClr>
              <a:buSzPct val="90000"/>
              <a:defRPr/>
            </a:pPr>
            <a:r>
              <a:rPr lang="en-US" sz="2383" b="1" spc="217" baseline="0" dirty="0">
                <a:solidFill>
                  <a:schemeClr val="bg1"/>
                </a:solidFill>
                <a:latin typeface="Arial Narrow" pitchFamily="34" charset="0"/>
                <a:cs typeface="Arial" pitchFamily="34" charset="0"/>
              </a:rPr>
              <a:t>#</a:t>
            </a:r>
            <a:r>
              <a:rPr lang="en-US" sz="2383" b="1" spc="217" baseline="0" dirty="0" err="1">
                <a:solidFill>
                  <a:schemeClr val="bg1"/>
                </a:solidFill>
                <a:latin typeface="Arial Narrow" pitchFamily="34" charset="0"/>
                <a:cs typeface="Arial" pitchFamily="34" charset="0"/>
              </a:rPr>
              <a:t>TEAMSPIRIT</a:t>
            </a:r>
            <a:endParaRPr kumimoji="0" lang="en-GB" sz="2383" b="1" i="0" u="none" strike="noStrike" kern="1200" cap="none" spc="217"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6976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2"/>
          <p:cNvSpPr>
            <a:spLocks noGrp="1" noChangeArrowheads="1"/>
          </p:cNvSpPr>
          <p:nvPr>
            <p:ph type="sldNum" sz="quarter" idx="11"/>
          </p:nvPr>
        </p:nvSpPr>
        <p:spPr>
          <a:ln/>
        </p:spPr>
        <p:txBody>
          <a:bodyPr/>
          <a:lstStyle>
            <a:lvl1pPr>
              <a:defRPr/>
            </a:lvl1pPr>
          </a:lstStyle>
          <a:p>
            <a:pPr>
              <a:defRPr/>
            </a:pPr>
            <a:r>
              <a:rPr lang="en-US"/>
              <a:t>P.</a:t>
            </a:r>
            <a:fld id="{A461383E-E2A9-40D3-B4D9-41F6CAC026B9}" type="slidenum">
              <a:rPr lang="en-US"/>
              <a:pPr>
                <a:defRPr/>
              </a:pPr>
              <a:t>‹N°›</a:t>
            </a:fld>
            <a:endParaRPr lang="en-US"/>
          </a:p>
        </p:txBody>
      </p:sp>
      <p:sp>
        <p:nvSpPr>
          <p:cNvPr id="7"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444617407"/>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showMasterSp="0" preserve="1" userDrawn="1">
  <p:cSld name="Cover_ Simple">
    <p:spTree>
      <p:nvGrpSpPr>
        <p:cNvPr id="1" name=""/>
        <p:cNvGrpSpPr/>
        <p:nvPr/>
      </p:nvGrpSpPr>
      <p:grpSpPr>
        <a:xfrm>
          <a:off x="0" y="0"/>
          <a:ext cx="0" cy="0"/>
          <a:chOff x="0" y="0"/>
          <a:chExt cx="0" cy="0"/>
        </a:xfrm>
      </p:grpSpPr>
      <p:sp>
        <p:nvSpPr>
          <p:cNvPr id="13" name="Rectangle 12"/>
          <p:cNvSpPr/>
          <p:nvPr userDrawn="1"/>
        </p:nvSpPr>
        <p:spPr bwMode="auto">
          <a:xfrm>
            <a:off x="5841999" y="1691970"/>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noProof="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19" y="3198825"/>
            <a:ext cx="11330516"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tx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3919" y="2639975"/>
            <a:ext cx="11330516" cy="405102"/>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2"/>
                </a:solidFill>
                <a:latin typeface="Arial Narrow" pitchFamily="34" charset="0"/>
                <a:ea typeface="+mn-ea"/>
                <a:cs typeface="+mn-cs"/>
              </a:defRPr>
            </a:lvl1pPr>
          </a:lstStyle>
          <a:p>
            <a:r>
              <a:rPr lang="en-US" dirty="0"/>
              <a:t>CLICK TO edit presentation title</a:t>
            </a:r>
            <a:endParaRPr lang="en-GB" noProof="0" dirty="0"/>
          </a:p>
        </p:txBody>
      </p:sp>
      <p:sp>
        <p:nvSpPr>
          <p:cNvPr id="24" name="Text Placeholder 15"/>
          <p:cNvSpPr>
            <a:spLocks noGrp="1"/>
          </p:cNvSpPr>
          <p:nvPr>
            <p:ph type="body" sz="quarter" idx="14" hasCustomPrompt="1"/>
          </p:nvPr>
        </p:nvSpPr>
        <p:spPr>
          <a:xfrm>
            <a:off x="5569903" y="1085271"/>
            <a:ext cx="1058550" cy="226591"/>
          </a:xfrm>
          <a:noFill/>
        </p:spPr>
        <p:txBody>
          <a:bodyPr vert="horz" wrap="none" lIns="36000" tIns="36000" rIns="36000" bIns="36000" rtlCol="0" anchor="ctr">
            <a:spAutoFit/>
          </a:bodyPr>
          <a:lstStyle>
            <a:lvl1pPr marL="0" indent="0" algn="ctr"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GB" noProof="0" dirty="0"/>
              <a:t>Department</a:t>
            </a:r>
          </a:p>
        </p:txBody>
      </p:sp>
      <p:sp>
        <p:nvSpPr>
          <p:cNvPr id="25" name="Text Placeholder 15"/>
          <p:cNvSpPr>
            <a:spLocks noGrp="1"/>
          </p:cNvSpPr>
          <p:nvPr>
            <p:ph type="body" sz="quarter" idx="15" hasCustomPrompt="1"/>
          </p:nvPr>
        </p:nvSpPr>
        <p:spPr>
          <a:xfrm>
            <a:off x="10551995" y="203135"/>
            <a:ext cx="121243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pic>
        <p:nvPicPr>
          <p:cNvPr id="15"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
        <p:nvSpPr>
          <p:cNvPr id="12" name="Text Placeholder 15"/>
          <p:cNvSpPr>
            <a:spLocks noGrp="1"/>
          </p:cNvSpPr>
          <p:nvPr>
            <p:ph type="body" sz="quarter" idx="13" hasCustomPrompt="1"/>
          </p:nvPr>
        </p:nvSpPr>
        <p:spPr>
          <a:xfrm>
            <a:off x="5871266" y="4626868"/>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US" dirty="0"/>
              <a:t>DATE</a:t>
            </a:r>
          </a:p>
        </p:txBody>
      </p:sp>
      <p:sp>
        <p:nvSpPr>
          <p:cNvPr id="21" name="Rectangle 2"/>
          <p:cNvSpPr>
            <a:spLocks noChangeArrowheads="1"/>
          </p:cNvSpPr>
          <p:nvPr userDrawn="1"/>
        </p:nvSpPr>
        <p:spPr bwMode="auto">
          <a:xfrm>
            <a:off x="6051174" y="4286625"/>
            <a:ext cx="96000" cy="72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sp>
        <p:nvSpPr>
          <p:cNvPr id="22" name="Rectangle 2"/>
          <p:cNvSpPr>
            <a:spLocks noChangeArrowheads="1"/>
          </p:cNvSpPr>
          <p:nvPr userDrawn="1"/>
        </p:nvSpPr>
        <p:spPr bwMode="auto">
          <a:xfrm>
            <a:off x="6051174" y="5121650"/>
            <a:ext cx="96000" cy="72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pic>
        <p:nvPicPr>
          <p:cNvPr id="17"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2669426"/>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sp>
        <p:nvSpPr>
          <p:cNvPr id="24" name="Text Placeholder 15"/>
          <p:cNvSpPr>
            <a:spLocks noGrp="1"/>
          </p:cNvSpPr>
          <p:nvPr>
            <p:ph type="body" sz="quarter" idx="14" hasCustomPrompt="1"/>
          </p:nvPr>
        </p:nvSpPr>
        <p:spPr>
          <a:xfrm>
            <a:off x="433918" y="182338"/>
            <a:ext cx="985847" cy="226591"/>
          </a:xfrm>
          <a:noFill/>
        </p:spPr>
        <p:txBody>
          <a:bodyPr vert="horz" wrap="none" lIns="0" tIns="36000" rIns="0" bIns="3600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25" name="Text Placeholder 15"/>
          <p:cNvSpPr>
            <a:spLocks noGrp="1"/>
          </p:cNvSpPr>
          <p:nvPr>
            <p:ph type="body" sz="quarter" idx="15" hasCustomPrompt="1"/>
          </p:nvPr>
        </p:nvSpPr>
        <p:spPr>
          <a:xfrm>
            <a:off x="10551995" y="197725"/>
            <a:ext cx="121243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pic>
        <p:nvPicPr>
          <p:cNvPr id="13"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
        <p:nvSpPr>
          <p:cNvPr id="12" name="Text Placeholder 15"/>
          <p:cNvSpPr>
            <a:spLocks noGrp="1"/>
          </p:cNvSpPr>
          <p:nvPr>
            <p:ph type="body" sz="quarter" idx="13" hasCustomPrompt="1"/>
          </p:nvPr>
        </p:nvSpPr>
        <p:spPr>
          <a:xfrm>
            <a:off x="5876555" y="5561436"/>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US" dirty="0"/>
              <a:t>DATE</a:t>
            </a:r>
          </a:p>
        </p:txBody>
      </p:sp>
      <p:sp>
        <p:nvSpPr>
          <p:cNvPr id="15" name="Rectangle 2"/>
          <p:cNvSpPr>
            <a:spLocks noChangeArrowheads="1"/>
          </p:cNvSpPr>
          <p:nvPr userDrawn="1"/>
        </p:nvSpPr>
        <p:spPr bwMode="auto">
          <a:xfrm>
            <a:off x="6027177" y="5194275"/>
            <a:ext cx="144000" cy="108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sp>
        <p:nvSpPr>
          <p:cNvPr id="20" name="Rectangle 19"/>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21" name="Subtitle 2"/>
          <p:cNvSpPr>
            <a:spLocks noGrp="1"/>
          </p:cNvSpPr>
          <p:nvPr>
            <p:ph type="subTitle" idx="1" hasCustomPrompt="1"/>
          </p:nvPr>
        </p:nvSpPr>
        <p:spPr>
          <a:xfrm>
            <a:off x="3930652" y="3503625"/>
            <a:ext cx="4337049"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22" name="Title 1"/>
          <p:cNvSpPr>
            <a:spLocks noGrp="1"/>
          </p:cNvSpPr>
          <p:nvPr>
            <p:ph type="ctrTitle" hasCustomPrompt="1"/>
          </p:nvPr>
        </p:nvSpPr>
        <p:spPr>
          <a:xfrm>
            <a:off x="3930652" y="2279003"/>
            <a:ext cx="4337049" cy="7375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1"/>
                </a:solidFill>
                <a:latin typeface="Arial Narrow" pitchFamily="34" charset="0"/>
                <a:ea typeface="+mn-ea"/>
                <a:cs typeface="+mn-cs"/>
              </a:defRPr>
            </a:lvl1pPr>
          </a:lstStyle>
          <a:p>
            <a:r>
              <a:rPr lang="en-US" dirty="0"/>
              <a:t>CLICK TO edit presentation title</a:t>
            </a:r>
            <a:endParaRPr lang="en-GB" dirty="0"/>
          </a:p>
        </p:txBody>
      </p:sp>
      <p:sp>
        <p:nvSpPr>
          <p:cNvPr id="23" name="Rectangle 22"/>
          <p:cNvSpPr/>
          <p:nvPr userDrawn="1"/>
        </p:nvSpPr>
        <p:spPr bwMode="auto">
          <a:xfrm>
            <a:off x="5847290" y="3236739"/>
            <a:ext cx="514352" cy="46648"/>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charset="0"/>
            </a:endParaRPr>
          </a:p>
        </p:txBody>
      </p:sp>
      <p:pic>
        <p:nvPicPr>
          <p:cNvPr id="14"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1278370"/>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0"/>
            <a:ext cx="12192000" cy="6261100"/>
          </a:xfrm>
          <a:prstGeom prst="rect">
            <a:avLst/>
          </a:prstGeom>
        </p:spPr>
      </p:pic>
      <p:sp>
        <p:nvSpPr>
          <p:cNvPr id="13" name="Rectangle 12"/>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3930652" y="3503625"/>
            <a:ext cx="4337049"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3930652" y="2279003"/>
            <a:ext cx="4337049" cy="7375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1"/>
                </a:solidFill>
                <a:latin typeface="Arial Narrow" pitchFamily="34" charset="0"/>
                <a:ea typeface="+mn-ea"/>
                <a:cs typeface="+mn-cs"/>
              </a:defRPr>
            </a:lvl1pPr>
          </a:lstStyle>
          <a:p>
            <a:r>
              <a:rPr lang="en-US" dirty="0"/>
              <a:t>CLICK TO edit presentation title</a:t>
            </a:r>
            <a:endParaRPr lang="en-GB" dirty="0"/>
          </a:p>
        </p:txBody>
      </p:sp>
      <p:sp>
        <p:nvSpPr>
          <p:cNvPr id="23" name="Rectangle 22"/>
          <p:cNvSpPr/>
          <p:nvPr userDrawn="1"/>
        </p:nvSpPr>
        <p:spPr bwMode="auto">
          <a:xfrm>
            <a:off x="5847290" y="3236739"/>
            <a:ext cx="514352" cy="46648"/>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charset="0"/>
            </a:endParaRPr>
          </a:p>
        </p:txBody>
      </p:sp>
      <p:pic>
        <p:nvPicPr>
          <p:cNvPr id="11"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
        <p:nvSpPr>
          <p:cNvPr id="12" name="Text Placeholder 15"/>
          <p:cNvSpPr>
            <a:spLocks noGrp="1"/>
          </p:cNvSpPr>
          <p:nvPr>
            <p:ph type="body" sz="quarter" idx="13" hasCustomPrompt="1"/>
          </p:nvPr>
        </p:nvSpPr>
        <p:spPr>
          <a:xfrm>
            <a:off x="5874150" y="5561436"/>
            <a:ext cx="460630"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1" kern="1200" cap="all" spc="200" baseline="0" dirty="0">
                <a:solidFill>
                  <a:schemeClr val="bg1"/>
                </a:solidFill>
                <a:latin typeface="Arial Narrow" pitchFamily="34" charset="0"/>
                <a:ea typeface="+mn-ea"/>
                <a:cs typeface="+mn-cs"/>
              </a:defRPr>
            </a:lvl1pPr>
          </a:lstStyle>
          <a:p>
            <a:pPr lvl="0"/>
            <a:r>
              <a:rPr lang="en-US" dirty="0"/>
              <a:t>DATE</a:t>
            </a:r>
          </a:p>
        </p:txBody>
      </p:sp>
      <p:sp>
        <p:nvSpPr>
          <p:cNvPr id="15" name="Rectangle 2"/>
          <p:cNvSpPr>
            <a:spLocks noChangeArrowheads="1"/>
          </p:cNvSpPr>
          <p:nvPr userDrawn="1"/>
        </p:nvSpPr>
        <p:spPr bwMode="auto">
          <a:xfrm>
            <a:off x="6027177" y="5194275"/>
            <a:ext cx="144000" cy="108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pic>
        <p:nvPicPr>
          <p:cNvPr id="17" name="Image 3" descr="http://gtb.societegenerale.com/wp-content/themes/gtb/img/logo-vf.png"/>
          <p:cNvPicPr>
            <a:picLocks noChangeAspect="1"/>
          </p:cNvPicPr>
          <p:nvPr userDrawn="1"/>
        </p:nvPicPr>
        <p:blipFill>
          <a:blip r:embed="rId4"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5517041"/>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sp>
        <p:nvSpPr>
          <p:cNvPr id="13" name="Rectangle 12"/>
          <p:cNvSpPr/>
          <p:nvPr userDrawn="1"/>
        </p:nvSpPr>
        <p:spPr bwMode="auto">
          <a:xfrm>
            <a:off x="4275177" y="1852539"/>
            <a:ext cx="3648000" cy="2736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503627"/>
            <a:ext cx="3575049" cy="349702"/>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11652" y="2389802"/>
            <a:ext cx="3575049" cy="6267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000" b="1" kern="1200" spc="200" baseline="0" dirty="0">
                <a:solidFill>
                  <a:schemeClr val="bg1"/>
                </a:solidFill>
                <a:latin typeface="Arial Narrow" pitchFamily="34" charset="0"/>
                <a:ea typeface="+mn-ea"/>
                <a:cs typeface="+mn-cs"/>
              </a:defRPr>
            </a:lvl1pPr>
          </a:lstStyle>
          <a:p>
            <a:r>
              <a:rPr lang="en-US" dirty="0"/>
              <a:t>CLICK TO edit presentation title</a:t>
            </a:r>
            <a:endParaRPr lang="en-GB" dirty="0"/>
          </a:p>
        </p:txBody>
      </p:sp>
      <p:sp>
        <p:nvSpPr>
          <p:cNvPr id="24" name="Text Placeholder 15"/>
          <p:cNvSpPr>
            <a:spLocks noGrp="1"/>
          </p:cNvSpPr>
          <p:nvPr>
            <p:ph type="body" sz="quarter" idx="14" hasCustomPrompt="1"/>
          </p:nvPr>
        </p:nvSpPr>
        <p:spPr>
          <a:xfrm>
            <a:off x="433918" y="182339"/>
            <a:ext cx="985847" cy="226591"/>
          </a:xfrm>
          <a:noFill/>
        </p:spPr>
        <p:txBody>
          <a:bodyPr vert="horz" wrap="none" lIns="0" tIns="36000" rIns="0" bIns="3600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25" name="Text Placeholder 15"/>
          <p:cNvSpPr>
            <a:spLocks noGrp="1"/>
          </p:cNvSpPr>
          <p:nvPr>
            <p:ph type="body" sz="quarter" idx="15" hasCustomPrompt="1"/>
          </p:nvPr>
        </p:nvSpPr>
        <p:spPr>
          <a:xfrm>
            <a:off x="10551995" y="197725"/>
            <a:ext cx="121243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en-GB" noProof="0" dirty="0"/>
              <a:t>Type of privacy</a:t>
            </a:r>
          </a:p>
        </p:txBody>
      </p:sp>
      <p:sp>
        <p:nvSpPr>
          <p:cNvPr id="17" name="Text Placeholder 15"/>
          <p:cNvSpPr>
            <a:spLocks noGrp="1"/>
          </p:cNvSpPr>
          <p:nvPr>
            <p:ph type="body" sz="quarter" idx="13" hasCustomPrompt="1"/>
          </p:nvPr>
        </p:nvSpPr>
        <p:spPr>
          <a:xfrm>
            <a:off x="5876555" y="5558642"/>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en-US" dirty="0"/>
              <a:t>DATE</a:t>
            </a:r>
          </a:p>
        </p:txBody>
      </p:sp>
      <p:sp>
        <p:nvSpPr>
          <p:cNvPr id="19" name="Rectangle 2"/>
          <p:cNvSpPr>
            <a:spLocks noChangeArrowheads="1"/>
          </p:cNvSpPr>
          <p:nvPr userDrawn="1"/>
        </p:nvSpPr>
        <p:spPr bwMode="auto">
          <a:xfrm>
            <a:off x="6027177" y="5194275"/>
            <a:ext cx="144000" cy="108000"/>
          </a:xfrm>
          <a:prstGeom prst="rect">
            <a:avLst/>
          </a:prstGeom>
          <a:solidFill>
            <a:schemeClr val="bg2"/>
          </a:solidFill>
          <a:ln w="9525">
            <a:noFill/>
            <a:miter lim="800000"/>
            <a:headEnd/>
            <a:tailEnd/>
          </a:ln>
          <a:effectLst/>
        </p:spPr>
        <p:txBody>
          <a:bodyPr wrap="none" anchor="ctr"/>
          <a:lstStyle/>
          <a:p>
            <a:pPr algn="ctr"/>
            <a:endParaRPr lang="en-US" sz="800" dirty="0">
              <a:solidFill>
                <a:schemeClr val="bg2"/>
              </a:solidFill>
            </a:endParaRPr>
          </a:p>
        </p:txBody>
      </p:sp>
      <p:sp>
        <p:nvSpPr>
          <p:cNvPr id="22" name="Picture Placeholder 19"/>
          <p:cNvSpPr>
            <a:spLocks noGrp="1"/>
          </p:cNvSpPr>
          <p:nvPr>
            <p:ph type="pic" sz="quarter" idx="16" hasCustomPrompt="1"/>
          </p:nvPr>
        </p:nvSpPr>
        <p:spPr>
          <a:xfrm>
            <a:off x="433918" y="1852539"/>
            <a:ext cx="3648000" cy="2736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1" name="Picture Placeholder 19"/>
          <p:cNvSpPr>
            <a:spLocks noGrp="1"/>
          </p:cNvSpPr>
          <p:nvPr>
            <p:ph type="pic" sz="quarter" idx="17" hasCustomPrompt="1"/>
          </p:nvPr>
        </p:nvSpPr>
        <p:spPr>
          <a:xfrm>
            <a:off x="8116433" y="1852539"/>
            <a:ext cx="3648000" cy="2736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2" name="Rectangle 31"/>
          <p:cNvSpPr/>
          <p:nvPr userDrawn="1"/>
        </p:nvSpPr>
        <p:spPr bwMode="auto">
          <a:xfrm>
            <a:off x="5842001" y="3236739"/>
            <a:ext cx="514352" cy="46648"/>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charset="0"/>
            </a:endParaRPr>
          </a:p>
        </p:txBody>
      </p:sp>
      <p:pic>
        <p:nvPicPr>
          <p:cNvPr id="20"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6054157"/>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Text Placeholder 6"/>
          <p:cNvSpPr>
            <a:spLocks noGrp="1"/>
          </p:cNvSpPr>
          <p:nvPr>
            <p:ph type="body" sz="quarter" idx="14"/>
          </p:nvPr>
        </p:nvSpPr>
        <p:spPr>
          <a:xfrm>
            <a:off x="433916" y="1193802"/>
            <a:ext cx="11330516" cy="169277"/>
          </a:xfrm>
          <a:prstGeom prst="rect">
            <a:avLst/>
          </a:prstGeom>
        </p:spPr>
        <p:txBody>
          <a:bodyPr wrap="square" rIns="0">
            <a:spAutoFit/>
          </a:bodyPr>
          <a:lstStyle>
            <a:lvl1pPr marL="0" indent="0">
              <a:spcBef>
                <a:spcPts val="1100"/>
              </a:spcBef>
              <a:spcAft>
                <a:spcPts val="0"/>
              </a:spcAft>
              <a:buFontTx/>
              <a:buNone/>
              <a:defRPr sz="1100" b="0" i="1">
                <a:solidFill>
                  <a:schemeClr val="tx1"/>
                </a:solidFill>
              </a:defRPr>
            </a:lvl1pPr>
            <a:lvl2pPr marL="180000" indent="-180000">
              <a:spcBef>
                <a:spcPts val="600"/>
              </a:spcBef>
              <a:buClr>
                <a:schemeClr val="tx1">
                  <a:lumMod val="65000"/>
                  <a:lumOff val="35000"/>
                </a:schemeClr>
              </a:buClr>
              <a:buSzPct val="100000"/>
              <a:buFont typeface="Arial" pitchFamily="34" charset="0"/>
              <a:buChar char="-"/>
              <a:defRPr sz="1100" b="0" i="1">
                <a:solidFill>
                  <a:schemeClr val="tx1"/>
                </a:solidFill>
              </a:defRPr>
            </a:lvl2pPr>
            <a:lvl3pPr marL="360000" indent="-180000">
              <a:spcBef>
                <a:spcPts val="200"/>
              </a:spcBef>
              <a:buClr>
                <a:schemeClr val="tx1">
                  <a:lumMod val="65000"/>
                  <a:lumOff val="35000"/>
                </a:schemeClr>
              </a:buClr>
              <a:buSzPct val="100000"/>
              <a:buFont typeface="Arial" pitchFamily="34" charset="0"/>
              <a:buChar char="-"/>
              <a:defRPr sz="1100" i="1"/>
            </a:lvl3pPr>
            <a:lvl4pPr marL="252000" indent="-108000">
              <a:spcBef>
                <a:spcPts val="100"/>
              </a:spcBef>
              <a:buClr>
                <a:schemeClr val="tx2"/>
              </a:buClr>
              <a:buSzPct val="90000"/>
              <a:buFont typeface="Arial" pitchFamily="34" charset="0"/>
              <a:buChar char="●"/>
              <a:defRPr sz="1100" i="1"/>
            </a:lvl4pPr>
            <a:lvl5pPr marL="360000" indent="-108000">
              <a:spcBef>
                <a:spcPts val="100"/>
              </a:spcBef>
              <a:buClr>
                <a:schemeClr val="tx2"/>
              </a:buClr>
              <a:buSzPct val="90000"/>
              <a:buFont typeface="Wingdings 3" pitchFamily="18" charset="2"/>
              <a:buChar char=""/>
              <a:defRPr sz="1100" i="1"/>
            </a:lvl5pPr>
          </a:lstStyle>
          <a:p>
            <a:pPr lvl="0"/>
            <a:r>
              <a:rPr lang="en-US" dirty="0"/>
              <a:t>Click to edit Master text styles</a:t>
            </a:r>
          </a:p>
        </p:txBody>
      </p:sp>
      <p:sp>
        <p:nvSpPr>
          <p:cNvPr id="5"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Tree>
    <p:extLst>
      <p:ext uri="{BB962C8B-B14F-4D97-AF65-F5344CB8AC3E}">
        <p14:creationId xmlns:p14="http://schemas.microsoft.com/office/powerpoint/2010/main" val="4060344961"/>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5" name="Content Placeholder 2"/>
          <p:cNvSpPr>
            <a:spLocks noGrp="1"/>
          </p:cNvSpPr>
          <p:nvPr>
            <p:ph idx="1" hasCustomPrompt="1"/>
          </p:nvPr>
        </p:nvSpPr>
        <p:spPr>
          <a:xfrm>
            <a:off x="433916" y="1431925"/>
            <a:ext cx="11330516" cy="477054"/>
          </a:xfrm>
        </p:spPr>
        <p:txBody>
          <a:bodyPr rIns="0"/>
          <a:lstStyle>
            <a:lvl1pPr marL="360000" indent="-360000">
              <a:spcBef>
                <a:spcPts val="1600"/>
              </a:spcBef>
              <a:spcAft>
                <a:spcPts val="400"/>
              </a:spcAft>
              <a:buClr>
                <a:srgbClr val="E60028"/>
              </a:buClr>
              <a:buSzPct val="100000"/>
              <a:buFont typeface="+mj-lt"/>
              <a:buNone/>
              <a:tabLst>
                <a:tab pos="8429625" algn="r"/>
              </a:tabLst>
              <a:defRPr sz="1400" b="0" cap="all" baseline="0">
                <a:solidFill>
                  <a:srgbClr val="E60028"/>
                </a:solidFill>
              </a:defRPr>
            </a:lvl1pPr>
            <a:lvl2pPr marL="720000" indent="-360000">
              <a:spcBef>
                <a:spcPts val="200"/>
              </a:spcBef>
              <a:buClrTx/>
              <a:buSzPct val="100000"/>
              <a:buFont typeface="+mj-lt"/>
              <a:buAutoNum type="alphaUcPeriod"/>
              <a:tabLst>
                <a:tab pos="8429625" algn="r"/>
              </a:tabLst>
              <a:defRPr sz="1200" cap="none" baseline="0"/>
            </a:lvl2pPr>
            <a:lvl3pPr marL="360000" indent="0">
              <a:spcBef>
                <a:spcPts val="2800"/>
              </a:spcBef>
              <a:buNone/>
              <a:tabLst>
                <a:tab pos="8429625" algn="r"/>
              </a:tabLst>
              <a:defRPr sz="1400" b="0" cap="all" baseline="0">
                <a:solidFill>
                  <a:srgbClr val="E60028"/>
                </a:solidFill>
              </a:defRPr>
            </a:lvl3pPr>
            <a:lvl4pPr marL="720000" indent="-360000">
              <a:spcBef>
                <a:spcPts val="200"/>
              </a:spcBef>
              <a:buClrTx/>
              <a:buFont typeface="+mj-lt"/>
              <a:buAutoNum type="alphaUcPeriod"/>
              <a:tabLst>
                <a:tab pos="8429625" algn="r"/>
              </a:tabLst>
              <a:defRPr sz="1200" cap="none" baseline="0"/>
            </a:lvl4pPr>
            <a:lvl5pPr marL="540000" indent="0">
              <a:buNone/>
              <a:tabLst>
                <a:tab pos="7988300" algn="r"/>
              </a:tabLst>
              <a:defRPr sz="800" cap="all" baseline="0"/>
            </a:lvl5pPr>
          </a:lstStyle>
          <a:p>
            <a:pPr lvl="0"/>
            <a:r>
              <a:rPr lang="en-US" dirty="0"/>
              <a:t>CLICK TO add section title</a:t>
            </a:r>
          </a:p>
          <a:p>
            <a:pPr lvl="1"/>
            <a:r>
              <a:rPr lang="en-US" dirty="0"/>
              <a:t>Increase level to add subsection title</a:t>
            </a:r>
          </a:p>
        </p:txBody>
      </p:sp>
    </p:spTree>
    <p:extLst>
      <p:ext uri="{BB962C8B-B14F-4D97-AF65-F5344CB8AC3E}">
        <p14:creationId xmlns:p14="http://schemas.microsoft.com/office/powerpoint/2010/main" val="712524096"/>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showMasterSp="0" preserve="1" userDrawn="1">
  <p:cSld name="Divider_Simple">
    <p:spTree>
      <p:nvGrpSpPr>
        <p:cNvPr id="1" name=""/>
        <p:cNvGrpSpPr/>
        <p:nvPr/>
      </p:nvGrpSpPr>
      <p:grpSpPr>
        <a:xfrm>
          <a:off x="0" y="0"/>
          <a:ext cx="0" cy="0"/>
          <a:chOff x="0" y="0"/>
          <a:chExt cx="0" cy="0"/>
        </a:xfrm>
      </p:grpSpPr>
      <p:sp>
        <p:nvSpPr>
          <p:cNvPr id="12" name="Rectangle 11"/>
          <p:cNvSpPr/>
          <p:nvPr userDrawn="1"/>
        </p:nvSpPr>
        <p:spPr bwMode="auto">
          <a:xfrm>
            <a:off x="5696586" y="2364497"/>
            <a:ext cx="805182" cy="73024"/>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p:nvPr>
        </p:nvSpPr>
        <p:spPr>
          <a:xfrm>
            <a:off x="433920" y="2520015"/>
            <a:ext cx="11330514"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2"/>
                </a:solidFill>
                <a:latin typeface="Arial Narrow" pitchFamily="34" charset="0"/>
                <a:ea typeface="+mn-ea"/>
                <a:cs typeface="+mn-cs"/>
              </a:defRPr>
            </a:lvl1pPr>
          </a:lstStyle>
          <a:p>
            <a:r>
              <a:rPr lang="en-US" dirty="0"/>
              <a:t>Click to edit Master title style</a:t>
            </a:r>
            <a:endParaRPr lang="en-GB" dirty="0"/>
          </a:p>
        </p:txBody>
      </p:sp>
      <p:sp>
        <p:nvSpPr>
          <p:cNvPr id="14" name="Text Placeholder 33"/>
          <p:cNvSpPr>
            <a:spLocks noGrp="1"/>
          </p:cNvSpPr>
          <p:nvPr>
            <p:ph type="body" sz="quarter" idx="11" hasCustomPrompt="1"/>
          </p:nvPr>
        </p:nvSpPr>
        <p:spPr>
          <a:xfrm>
            <a:off x="5886211" y="1431925"/>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2"/>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sp>
        <p:nvSpPr>
          <p:cNvPr id="9" name="Subtitle 2"/>
          <p:cNvSpPr>
            <a:spLocks noGrp="1"/>
          </p:cNvSpPr>
          <p:nvPr>
            <p:ph type="subTitle" idx="1" hasCustomPrompt="1"/>
          </p:nvPr>
        </p:nvSpPr>
        <p:spPr>
          <a:xfrm>
            <a:off x="433919" y="3883213"/>
            <a:ext cx="11330516" cy="692497"/>
          </a:xfrm>
          <a:prstGeom prst="rect">
            <a:avLst/>
          </a:prstGeom>
        </p:spPr>
        <p:txBody>
          <a:bodyPr wrap="square" rIns="0">
            <a:spAutoFit/>
          </a:bodyPr>
          <a:lstStyle>
            <a:lvl1pPr marL="0" indent="0" algn="ctr" defTabSz="914400" rtl="0" eaLnBrk="1" latinLnBrk="0" hangingPunct="1">
              <a:spcBef>
                <a:spcPts val="400"/>
              </a:spcBef>
              <a:buClr>
                <a:schemeClr val="tx2"/>
              </a:buClr>
              <a:buSzPct val="90000"/>
              <a:buFont typeface="Wingdings" pitchFamily="2" charset="2"/>
              <a:buNone/>
              <a:defRPr lang="en-US" sz="2000" b="0" kern="1200" cap="none" baseline="0" dirty="0" smtClean="0">
                <a:solidFill>
                  <a:schemeClr val="tx2"/>
                </a:solidFill>
                <a:latin typeface="Arial Narrow" pitchFamily="34" charset="0"/>
                <a:ea typeface="+mn-ea"/>
                <a:cs typeface="Arial" pitchFamily="34" charset="0"/>
              </a:defRPr>
            </a:lvl1pPr>
            <a:lvl2pPr marL="0" indent="0" algn="ctr">
              <a:spcBef>
                <a:spcPts val="400"/>
              </a:spcBef>
              <a:buNone/>
              <a:defRPr lang="en-GB" sz="2000" kern="1200" dirty="0">
                <a:solidFill>
                  <a:schemeClr val="tx2">
                    <a:lumMod val="50000"/>
                  </a:schemeClr>
                </a:solidFill>
                <a:latin typeface="Arial Narrow"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a:p>
            <a:pPr marL="0" lvl="1" indent="0" algn="ctr" defTabSz="914400" rtl="0" eaLnBrk="1" latinLnBrk="0" hangingPunct="1">
              <a:spcBef>
                <a:spcPts val="600"/>
              </a:spcBef>
              <a:buClr>
                <a:schemeClr val="tx2"/>
              </a:buClr>
              <a:buFont typeface="Arial" pitchFamily="34" charset="0"/>
              <a:buNone/>
            </a:pPr>
            <a:r>
              <a:rPr lang="en-US" dirty="0"/>
              <a:t>Current section</a:t>
            </a:r>
            <a:endParaRPr lang="en-GB" dirty="0"/>
          </a:p>
        </p:txBody>
      </p:sp>
      <p:pic>
        <p:nvPicPr>
          <p:cNvPr id="10"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1374870"/>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11" name="Rectangle 10"/>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2" name="Rectangle 11"/>
          <p:cNvSpPr/>
          <p:nvPr userDrawn="1"/>
        </p:nvSpPr>
        <p:spPr bwMode="auto">
          <a:xfrm>
            <a:off x="5704341" y="3182176"/>
            <a:ext cx="805182" cy="73024"/>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p:nvPr>
        </p:nvSpPr>
        <p:spPr>
          <a:xfrm>
            <a:off x="3892552" y="3224535"/>
            <a:ext cx="4413249"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1"/>
                </a:solidFill>
                <a:latin typeface="Arial Narrow" pitchFamily="34" charset="0"/>
                <a:ea typeface="+mn-ea"/>
                <a:cs typeface="+mn-cs"/>
              </a:defRPr>
            </a:lvl1pPr>
          </a:lstStyle>
          <a:p>
            <a:r>
              <a:rPr lang="en-US"/>
              <a:t>Click to edit Master title style</a:t>
            </a:r>
            <a:endParaRPr lang="en-GB" dirty="0"/>
          </a:p>
        </p:txBody>
      </p:sp>
      <p:sp>
        <p:nvSpPr>
          <p:cNvPr id="14" name="Text Placeholder 33"/>
          <p:cNvSpPr>
            <a:spLocks noGrp="1"/>
          </p:cNvSpPr>
          <p:nvPr>
            <p:ph type="body" sz="quarter" idx="11" hasCustomPrompt="1"/>
          </p:nvPr>
        </p:nvSpPr>
        <p:spPr>
          <a:xfrm>
            <a:off x="5893966" y="2249604"/>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pic>
        <p:nvPicPr>
          <p:cNvPr id="9"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8856778"/>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0"/>
            <a:ext cx="12192000" cy="6388100"/>
          </a:xfrm>
          <a:prstGeom prst="rect">
            <a:avLst/>
          </a:prstGeom>
        </p:spPr>
      </p:pic>
      <p:sp>
        <p:nvSpPr>
          <p:cNvPr id="11" name="Rectangle 10"/>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2" name="Rectangle 11"/>
          <p:cNvSpPr/>
          <p:nvPr userDrawn="1"/>
        </p:nvSpPr>
        <p:spPr bwMode="auto">
          <a:xfrm>
            <a:off x="5704341" y="3182176"/>
            <a:ext cx="805182" cy="73024"/>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p:nvPr>
        </p:nvSpPr>
        <p:spPr>
          <a:xfrm>
            <a:off x="3892552" y="3224535"/>
            <a:ext cx="4413249"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1"/>
                </a:solidFill>
                <a:latin typeface="Arial Narrow" pitchFamily="34" charset="0"/>
                <a:ea typeface="+mn-ea"/>
                <a:cs typeface="+mn-cs"/>
              </a:defRPr>
            </a:lvl1pPr>
          </a:lstStyle>
          <a:p>
            <a:r>
              <a:rPr lang="en-US"/>
              <a:t>Click to edit Master title style</a:t>
            </a:r>
            <a:endParaRPr lang="en-GB" dirty="0"/>
          </a:p>
        </p:txBody>
      </p:sp>
      <p:sp>
        <p:nvSpPr>
          <p:cNvPr id="14" name="Text Placeholder 33"/>
          <p:cNvSpPr>
            <a:spLocks noGrp="1"/>
          </p:cNvSpPr>
          <p:nvPr>
            <p:ph type="body" sz="quarter" idx="11" hasCustomPrompt="1"/>
          </p:nvPr>
        </p:nvSpPr>
        <p:spPr>
          <a:xfrm>
            <a:off x="5893966" y="2249604"/>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en-US" dirty="0"/>
              <a:t>#</a:t>
            </a:r>
          </a:p>
        </p:txBody>
      </p:sp>
      <p:pic>
        <p:nvPicPr>
          <p:cNvPr id="10" name="Image 5" descr="http://gtb.societegenerale.com/wp-content/themes/gtb/img/logo-vf.png"/>
          <p:cNvPicPr/>
          <p:nvPr userDrawn="1"/>
        </p:nvPicPr>
        <p:blipFill>
          <a:blip r:embed="rId3"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4"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839569"/>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4"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5"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7041617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2"/>
          <p:cNvSpPr>
            <a:spLocks noGrp="1" noChangeArrowheads="1"/>
          </p:cNvSpPr>
          <p:nvPr>
            <p:ph type="sldNum" sz="quarter" idx="11"/>
          </p:nvPr>
        </p:nvSpPr>
        <p:spPr>
          <a:ln/>
        </p:spPr>
        <p:txBody>
          <a:bodyPr/>
          <a:lstStyle>
            <a:lvl1pPr>
              <a:defRPr/>
            </a:lvl1pPr>
          </a:lstStyle>
          <a:p>
            <a:pPr>
              <a:defRPr/>
            </a:pPr>
            <a:r>
              <a:rPr lang="en-US"/>
              <a:t>P.</a:t>
            </a:r>
            <a:fld id="{462CAC28-5944-48B7-8A2B-271FEE3D7F85}" type="slidenum">
              <a:rPr lang="en-US"/>
              <a:pPr>
                <a:defRPr/>
              </a:pPr>
              <a:t>‹N°›</a:t>
            </a:fld>
            <a:endParaRPr lang="en-US"/>
          </a:p>
        </p:txBody>
      </p:sp>
      <p:sp>
        <p:nvSpPr>
          <p:cNvPr id="7"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908137200"/>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6"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7"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372913871"/>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8" name="Text Placeholder 7"/>
          <p:cNvSpPr>
            <a:spLocks noGrp="1"/>
          </p:cNvSpPr>
          <p:nvPr>
            <p:ph type="body" sz="quarter" idx="11"/>
          </p:nvPr>
        </p:nvSpPr>
        <p:spPr>
          <a:xfrm>
            <a:off x="433916" y="1193802"/>
            <a:ext cx="11330516" cy="1410643"/>
          </a:xfrm>
        </p:spPr>
        <p:txBody>
          <a:bodyPr/>
          <a:lstStyle>
            <a:lvl1pPr>
              <a:defRPr sz="11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6"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1023243105"/>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8"/>
          <p:cNvSpPr>
            <a:spLocks noGrp="1"/>
          </p:cNvSpPr>
          <p:nvPr>
            <p:ph type="body" sz="quarter" idx="12"/>
          </p:nvPr>
        </p:nvSpPr>
        <p:spPr>
          <a:xfrm>
            <a:off x="433916" y="1193802"/>
            <a:ext cx="11330516"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Tree>
    <p:extLst>
      <p:ext uri="{BB962C8B-B14F-4D97-AF65-F5344CB8AC3E}">
        <p14:creationId xmlns:p14="http://schemas.microsoft.com/office/powerpoint/2010/main" val="1307790436"/>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preserve="1" userDrawn="1">
  <p:cSld name="Titre + zone de commentair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8"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81074072"/>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6"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6"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2"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14118627"/>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19" y="344613"/>
            <a:ext cx="11330516" cy="276999"/>
          </a:xfrm>
        </p:spPr>
        <p:txBody>
          <a:bodyPr wrap="square">
            <a:spAutoFit/>
          </a:bodyPr>
          <a:lstStyle>
            <a:lvl1pPr>
              <a:lnSpc>
                <a:spcPct val="100000"/>
              </a:lnSpc>
              <a:defRPr sz="1800" b="1" cap="all" baseline="0"/>
            </a:lvl1pPr>
          </a:lstStyle>
          <a:p>
            <a:r>
              <a:rPr lang="en-US" dirty="0"/>
              <a:t>Click to add title</a:t>
            </a:r>
            <a:endParaRPr lang="en-GB" dirty="0"/>
          </a:p>
        </p:txBody>
      </p:sp>
      <p:sp>
        <p:nvSpPr>
          <p:cNvPr id="12" name="Text Placeholder 11"/>
          <p:cNvSpPr>
            <a:spLocks noGrp="1"/>
          </p:cNvSpPr>
          <p:nvPr>
            <p:ph type="body" sz="quarter" idx="15"/>
          </p:nvPr>
        </p:nvSpPr>
        <p:spPr>
          <a:xfrm>
            <a:off x="433918" y="1193802"/>
            <a:ext cx="9194800" cy="141064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6"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8"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91101031"/>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236613"/>
            <a:ext cx="11330516" cy="276999"/>
          </a:xfrm>
        </p:spPr>
        <p:txBody>
          <a:bodyPr wrap="square">
            <a:spAutoFit/>
          </a:bodyPr>
          <a:lstStyle>
            <a:lvl1pPr>
              <a:lnSpc>
                <a:spcPct val="100000"/>
              </a:lnSpc>
              <a:defRPr sz="180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509225"/>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12" name="Text Placeholder 11"/>
          <p:cNvSpPr>
            <a:spLocks noGrp="1"/>
          </p:cNvSpPr>
          <p:nvPr>
            <p:ph type="body" sz="quarter" idx="15"/>
          </p:nvPr>
        </p:nvSpPr>
        <p:spPr>
          <a:xfrm>
            <a:off x="433917" y="1193802"/>
            <a:ext cx="9199034" cy="141064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6" y="6177354"/>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8" y="33634"/>
            <a:ext cx="1548501"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en-US" dirty="0"/>
              <a:t>X – Insert section title</a:t>
            </a:r>
          </a:p>
        </p:txBody>
      </p:sp>
      <p:sp>
        <p:nvSpPr>
          <p:cNvPr id="10" name="Text Placeholder 6"/>
          <p:cNvSpPr>
            <a:spLocks noGrp="1"/>
          </p:cNvSpPr>
          <p:nvPr>
            <p:ph type="body" sz="quarter" idx="14"/>
          </p:nvPr>
        </p:nvSpPr>
        <p:spPr>
          <a:xfrm>
            <a:off x="10132433" y="1193800"/>
            <a:ext cx="1632000" cy="1207235"/>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99773665"/>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9" name="Image 5" descr="http://gtb.societegenerale.com/wp-content/themes/gtb/img/logo-vf.png"/>
          <p:cNvPicPr/>
          <p:nvPr userDrawn="1"/>
        </p:nvPicPr>
        <p:blipFill>
          <a:blip r:embed="rId2" cstate="print"/>
          <a:stretch>
            <a:fillRect/>
          </a:stretch>
        </p:blipFill>
        <p:spPr bwMode="auto">
          <a:xfrm>
            <a:off x="10133705" y="6525634"/>
            <a:ext cx="1630730" cy="215508"/>
          </a:xfrm>
          <a:prstGeom prst="rect">
            <a:avLst/>
          </a:prstGeom>
          <a:noFill/>
          <a:ln>
            <a:noFill/>
          </a:ln>
          <a:extLst>
            <a:ext uri="{53640926-AAD7-44D8-BBD7-CCE9431645EC}">
              <a14:shadowObscured xmlns:a14="http://schemas.microsoft.com/office/drawing/2010/main"/>
            </a:ext>
          </a:extLst>
        </p:spPr>
      </p:pic>
      <p:sp>
        <p:nvSpPr>
          <p:cNvPr id="6" name="Rectangle 5"/>
          <p:cNvSpPr/>
          <p:nvPr userDrawn="1"/>
        </p:nvSpPr>
        <p:spPr bwMode="auto">
          <a:xfrm>
            <a:off x="3888000" y="1561863"/>
            <a:ext cx="4416000" cy="3312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7" name="Text Placeholder 6"/>
          <p:cNvSpPr txBox="1">
            <a:spLocks/>
          </p:cNvSpPr>
          <p:nvPr userDrawn="1"/>
        </p:nvSpPr>
        <p:spPr>
          <a:xfrm>
            <a:off x="3898900" y="3012237"/>
            <a:ext cx="4394201" cy="411257"/>
          </a:xfrm>
          <a:prstGeom prst="rect">
            <a:avLst/>
          </a:prstGeom>
          <a:ln w="3175">
            <a:noFill/>
            <a:prstDash val="dash"/>
          </a:ln>
        </p:spPr>
        <p:txBody>
          <a:bodyPr vert="horz" wrap="square" lIns="36000" tIns="36000" rIns="36000" bIns="36000" rtlCol="0" anchor="ctr">
            <a:spAutoFit/>
          </a:bodyPr>
          <a:lstStyle/>
          <a:p>
            <a:pPr lvl="0" algn="ctr">
              <a:spcBef>
                <a:spcPts val="0"/>
              </a:spcBef>
              <a:buClr>
                <a:schemeClr val="tx2"/>
              </a:buClr>
              <a:buSzPct val="90000"/>
              <a:defRPr/>
            </a:pPr>
            <a:r>
              <a:rPr lang="en-US" sz="2200" b="1" spc="200" baseline="0" dirty="0">
                <a:solidFill>
                  <a:schemeClr val="bg1"/>
                </a:solidFill>
                <a:latin typeface="Arial Narrow" pitchFamily="34" charset="0"/>
                <a:cs typeface="Arial" pitchFamily="34" charset="0"/>
              </a:rPr>
              <a:t>#TEAMSPIRIT</a:t>
            </a:r>
            <a:endParaRPr kumimoji="0" lang="en-GB" sz="2200" b="1" i="0" u="none" strike="noStrike" kern="1200" cap="none" spc="200"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6233342"/>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showMasterSp="0" preserve="1" userDrawn="1">
  <p:cSld name="5_1. Cover Internal_C3">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34" y="51906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a:cs typeface="Arial"/>
              </a:rPr>
              <a:t>C3 | </a:t>
            </a:r>
            <a:r>
              <a:rPr lang="fr-FR" sz="700" dirty="0">
                <a:solidFill>
                  <a:srgbClr val="E60028"/>
                </a:solidFill>
                <a:latin typeface="Arial"/>
                <a:cs typeface="Arial"/>
              </a:rPr>
              <a:t>INTERNAL</a:t>
            </a:r>
            <a:r>
              <a:rPr lang="fr-FR" sz="700" dirty="0">
                <a:latin typeface="Arial"/>
                <a:cs typeface="Arial"/>
              </a:rPr>
              <a:t> PUBLICATION</a:t>
            </a:r>
          </a:p>
        </p:txBody>
      </p:sp>
      <p:sp>
        <p:nvSpPr>
          <p:cNvPr id="15" name="Date Placeholder 3"/>
          <p:cNvSpPr txBox="1">
            <a:spLocks/>
          </p:cNvSpPr>
          <p:nvPr userDrawn="1"/>
        </p:nvSpPr>
        <p:spPr>
          <a:xfrm>
            <a:off x="5328003"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911023079"/>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499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Tree>
    <p:extLst>
      <p:ext uri="{BB962C8B-B14F-4D97-AF65-F5344CB8AC3E}">
        <p14:creationId xmlns:p14="http://schemas.microsoft.com/office/powerpoint/2010/main" val="1154829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2"/>
          <p:cNvSpPr>
            <a:spLocks noGrp="1" noChangeArrowheads="1"/>
          </p:cNvSpPr>
          <p:nvPr>
            <p:ph type="sldNum" sz="quarter" idx="11"/>
          </p:nvPr>
        </p:nvSpPr>
        <p:spPr>
          <a:ln/>
        </p:spPr>
        <p:txBody>
          <a:bodyPr/>
          <a:lstStyle>
            <a:lvl1pPr>
              <a:defRPr/>
            </a:lvl1pPr>
          </a:lstStyle>
          <a:p>
            <a:pPr>
              <a:defRPr/>
            </a:pPr>
            <a:r>
              <a:rPr lang="en-US"/>
              <a:t>P.</a:t>
            </a:r>
            <a:fld id="{14B9DA07-4AEA-4326-AE70-2282A822215A}" type="slidenum">
              <a:rPr lang="en-US"/>
              <a:pPr>
                <a:defRPr/>
              </a:pPr>
              <a:t>‹N°›</a:t>
            </a:fld>
            <a:endParaRPr lang="en-US"/>
          </a:p>
        </p:txBody>
      </p:sp>
      <p:sp>
        <p:nvSpPr>
          <p:cNvPr id="6"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340885500"/>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showMasterSp="0"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20355"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Tree>
    <p:extLst>
      <p:ext uri="{BB962C8B-B14F-4D97-AF65-F5344CB8AC3E}">
        <p14:creationId xmlns:p14="http://schemas.microsoft.com/office/powerpoint/2010/main" val="3907780576"/>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21379"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88936648"/>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showMasterSp="0"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22403"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2"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385899804"/>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showMasterSp="0"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25475"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8" name="Content Placeholder 7"/>
          <p:cNvSpPr>
            <a:spLocks noGrp="1"/>
          </p:cNvSpPr>
          <p:nvPr>
            <p:ph sz="quarter" idx="10"/>
          </p:nvPr>
        </p:nvSpPr>
        <p:spPr>
          <a:xfrm>
            <a:off x="431889"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3" name="TextBox 12"/>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4083113870"/>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showMasterSp="0"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28547"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1"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4" name="Content Placeholder 7"/>
          <p:cNvSpPr>
            <a:spLocks noGrp="1"/>
          </p:cNvSpPr>
          <p:nvPr>
            <p:ph sz="quarter" idx="10"/>
          </p:nvPr>
        </p:nvSpPr>
        <p:spPr>
          <a:xfrm>
            <a:off x="431889"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9660936"/>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showMasterSp="0"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30595"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12" name="Line 10"/>
          <p:cNvSpPr>
            <a:spLocks noChangeShapeType="1"/>
          </p:cNvSpPr>
          <p:nvPr userDrawn="1"/>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a:ea typeface="MS PGothic" pitchFamily="34" charset="-128"/>
                <a:cs typeface="Arial"/>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#15931/FR5012/AC/mb/16</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816931621"/>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userDrawn="1">
  <p:cSld name="ATK TitleAndText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8828532"/>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userDrawn="1">
  <p:cSld name="A.T. Kearney TitleOnly 2013">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787441277"/>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userDrawn="1">
  <p:cSld name="Slide Two">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406402" y="325757"/>
            <a:ext cx="7817273" cy="395605"/>
          </a:xfrm>
          <a:prstGeom prst="rect">
            <a:avLst/>
          </a:prstGeom>
        </p:spPr>
        <p:txBody>
          <a:bodyPr/>
          <a:lstStyle>
            <a:lvl1pPr marL="0" indent="0">
              <a:buFontTx/>
              <a:buNone/>
              <a:defRPr sz="2400">
                <a:latin typeface="Arial" pitchFamily="34" charset="0"/>
                <a:cs typeface="Arial" pitchFamily="34" charset="0"/>
              </a:defRPr>
            </a:lvl1pPr>
          </a:lstStyle>
          <a:p>
            <a:pPr lvl="0"/>
            <a:r>
              <a:rPr lang="en-US" dirty="0"/>
              <a:t>Click to edit master text </a:t>
            </a:r>
          </a:p>
        </p:txBody>
      </p:sp>
      <p:sp>
        <p:nvSpPr>
          <p:cNvPr id="15" name="Text Placeholder 14"/>
          <p:cNvSpPr>
            <a:spLocks noGrp="1"/>
          </p:cNvSpPr>
          <p:nvPr>
            <p:ph type="body" sz="quarter" idx="13" hasCustomPrompt="1"/>
          </p:nvPr>
        </p:nvSpPr>
        <p:spPr>
          <a:xfrm>
            <a:off x="406402" y="1112055"/>
            <a:ext cx="10960101" cy="538479"/>
          </a:xfrm>
          <a:prstGeom prst="rect">
            <a:avLst/>
          </a:prstGeom>
        </p:spPr>
        <p:txBody>
          <a:bodyPr/>
          <a:lstStyle>
            <a:lvl1pPr marL="0" indent="0">
              <a:buFontTx/>
              <a:buNone/>
              <a:defRPr sz="2000" b="1">
                <a:solidFill>
                  <a:srgbClr val="0A488C"/>
                </a:solidFill>
                <a:latin typeface="Arial" pitchFamily="34" charset="0"/>
                <a:cs typeface="Arial" pitchFamily="34" charset="0"/>
              </a:defRPr>
            </a:lvl1pPr>
            <a:lvl2pPr marL="457200" indent="0">
              <a:buClr>
                <a:schemeClr val="accent6"/>
              </a:buClr>
              <a:buFontTx/>
              <a:buNone/>
              <a:defRPr sz="1600">
                <a:latin typeface="Arial" pitchFamily="34" charset="0"/>
                <a:cs typeface="Arial" pitchFamily="34" charset="0"/>
              </a:defRPr>
            </a:lvl2pPr>
            <a:lvl3pPr marL="1143000" indent="-228600">
              <a:buClr>
                <a:schemeClr val="accent6"/>
              </a:buClr>
              <a:buFont typeface="Wingdings" pitchFamily="2" charset="2"/>
              <a:buChar char="§"/>
              <a:defRPr sz="1400" baseline="0">
                <a:latin typeface="Arial" pitchFamily="34" charset="0"/>
                <a:cs typeface="Arial" pitchFamily="34" charset="0"/>
              </a:defRPr>
            </a:lvl3pPr>
          </a:lstStyle>
          <a:p>
            <a:pPr lvl="0"/>
            <a:r>
              <a:rPr lang="en-US" dirty="0"/>
              <a:t>CLICK TO EDIT TEXT </a:t>
            </a:r>
          </a:p>
          <a:p>
            <a:pPr lvl="1"/>
            <a:endParaRPr lang="en-US" dirty="0"/>
          </a:p>
        </p:txBody>
      </p:sp>
      <p:sp>
        <p:nvSpPr>
          <p:cNvPr id="6" name="Text Placeholder 5"/>
          <p:cNvSpPr>
            <a:spLocks noGrp="1"/>
          </p:cNvSpPr>
          <p:nvPr>
            <p:ph type="body" sz="quarter" idx="14" hasCustomPrompt="1"/>
          </p:nvPr>
        </p:nvSpPr>
        <p:spPr>
          <a:xfrm>
            <a:off x="406481" y="1818640"/>
            <a:ext cx="11135359" cy="4358640"/>
          </a:xfrm>
          <a:prstGeom prst="rect">
            <a:avLst/>
          </a:prstGeom>
        </p:spPr>
        <p:txBody>
          <a:bodyPr vert="horz"/>
          <a:lstStyle>
            <a:lvl1pPr marL="540000" indent="-285750">
              <a:buClr>
                <a:schemeClr val="accent6"/>
              </a:buClr>
              <a:buFont typeface="Arial" pitchFamily="34" charset="0"/>
              <a:buChar char="•"/>
              <a:defRPr sz="1800" baseline="0">
                <a:latin typeface="Arial"/>
                <a:cs typeface="Arial"/>
              </a:defRPr>
            </a:lvl1pPr>
            <a:lvl2pPr marL="900000" indent="-285750">
              <a:buClr>
                <a:schemeClr val="accent6"/>
              </a:buClr>
              <a:buFont typeface="Arial" pitchFamily="34" charset="0"/>
              <a:buChar char="•"/>
              <a:defRPr sz="1600">
                <a:latin typeface="Arial"/>
                <a:cs typeface="Arial"/>
              </a:defRPr>
            </a:lvl2pPr>
            <a:lvl3pPr marL="1080000">
              <a:buClr>
                <a:schemeClr val="accent6"/>
              </a:buClr>
              <a:buFont typeface="Arial"/>
              <a:buChar char="•"/>
              <a:defRPr sz="1400">
                <a:latin typeface="Arial"/>
                <a:cs typeface="Arial"/>
              </a:defRPr>
            </a:lvl3pPr>
            <a:lvl4pPr>
              <a:defRPr>
                <a:latin typeface="Arial"/>
                <a:cs typeface="Arial"/>
              </a:defRPr>
            </a:lvl4pPr>
            <a:lvl5pPr>
              <a:defRPr>
                <a:latin typeface="Arial"/>
                <a:cs typeface="Arial"/>
              </a:defRPr>
            </a:lvl5pPr>
          </a:lstStyle>
          <a:p>
            <a:pPr lvl="0"/>
            <a:r>
              <a:rPr lang="en-US" dirty="0"/>
              <a:t>Bullet Points Level 1</a:t>
            </a:r>
          </a:p>
          <a:p>
            <a:pPr lvl="1"/>
            <a:r>
              <a:rPr lang="en-US" dirty="0"/>
              <a:t>Bullet Points Level 2</a:t>
            </a:r>
          </a:p>
          <a:p>
            <a:pPr lvl="2"/>
            <a:r>
              <a:rPr lang="en-US" dirty="0"/>
              <a:t>Bullet Points Level 3</a:t>
            </a:r>
          </a:p>
        </p:txBody>
      </p:sp>
    </p:spTree>
    <p:extLst>
      <p:ext uri="{BB962C8B-B14F-4D97-AF65-F5344CB8AC3E}">
        <p14:creationId xmlns:p14="http://schemas.microsoft.com/office/powerpoint/2010/main" val="243690340"/>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p:cSld name="A.T. Kearney TitleOnly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7021642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125538"/>
            <a:ext cx="2675467" cy="4824412"/>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08" y="1125538"/>
            <a:ext cx="7827433" cy="48244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1"/>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2"/>
          <p:cNvSpPr>
            <a:spLocks noGrp="1" noChangeArrowheads="1"/>
          </p:cNvSpPr>
          <p:nvPr>
            <p:ph type="sldNum" sz="quarter" idx="11"/>
          </p:nvPr>
        </p:nvSpPr>
        <p:spPr>
          <a:ln/>
        </p:spPr>
        <p:txBody>
          <a:bodyPr/>
          <a:lstStyle>
            <a:lvl1pPr>
              <a:defRPr/>
            </a:lvl1pPr>
          </a:lstStyle>
          <a:p>
            <a:pPr>
              <a:defRPr/>
            </a:pPr>
            <a:r>
              <a:rPr lang="en-US"/>
              <a:t>P.</a:t>
            </a:r>
            <a:fld id="{FD36AD3C-ABD1-4EA6-A1EA-CD101B92C1E1}" type="slidenum">
              <a:rPr lang="en-US"/>
              <a:pPr>
                <a:defRPr/>
              </a:pPr>
              <a:t>‹N°›</a:t>
            </a:fld>
            <a:endParaRPr lang="en-US"/>
          </a:p>
        </p:txBody>
      </p:sp>
      <p:sp>
        <p:nvSpPr>
          <p:cNvPr id="6" name="Rectangle 23"/>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948439502"/>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userDrawn="1">
  <p:cSld name="TitleOnly SG">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Tree>
    <p:extLst>
      <p:ext uri="{BB962C8B-B14F-4D97-AF65-F5344CB8AC3E}">
        <p14:creationId xmlns:p14="http://schemas.microsoft.com/office/powerpoint/2010/main" val="3319213852"/>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US"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900512"/>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showMasterSp="0" preserve="1" userDrawn="1">
  <p:cSld name="Cover_1">
    <p:spTree>
      <p:nvGrpSpPr>
        <p:cNvPr id="1" name=""/>
        <p:cNvGrpSpPr/>
        <p:nvPr/>
      </p:nvGrpSpPr>
      <p:grpSpPr>
        <a:xfrm>
          <a:off x="0" y="0"/>
          <a:ext cx="0" cy="0"/>
          <a:chOff x="0" y="0"/>
          <a:chExt cx="0" cy="0"/>
        </a:xfrm>
      </p:grpSpPr>
      <p:sp>
        <p:nvSpPr>
          <p:cNvPr id="13" name="Rectangle 12"/>
          <p:cNvSpPr/>
          <p:nvPr userDrawn="1"/>
        </p:nvSpPr>
        <p:spPr bwMode="auto">
          <a:xfrm>
            <a:off x="5841999" y="1691971"/>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20" y="3198825"/>
            <a:ext cx="11330516" cy="406192"/>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2167" b="0" kern="1200" cap="all" spc="217" baseline="0" dirty="0">
                <a:solidFill>
                  <a:schemeClr val="tx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3920" y="2612275"/>
            <a:ext cx="11330516" cy="432802"/>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600" b="1" kern="1200" spc="217" baseline="0" dirty="0">
                <a:solidFill>
                  <a:schemeClr val="bg2"/>
                </a:solidFill>
                <a:latin typeface="Arial Narrow" pitchFamily="34" charset="0"/>
                <a:ea typeface="+mn-ea"/>
                <a:cs typeface="+mn-cs"/>
              </a:defRPr>
            </a:lvl1pPr>
          </a:lstStyle>
          <a:p>
            <a:r>
              <a:rPr lang="en-US" dirty="0"/>
              <a:t>CLICK TO edit presentation title</a:t>
            </a:r>
            <a:endParaRPr lang="en-GB" dirty="0"/>
          </a:p>
        </p:txBody>
      </p:sp>
      <p:sp>
        <p:nvSpPr>
          <p:cNvPr id="24" name="Text Placeholder 15"/>
          <p:cNvSpPr>
            <a:spLocks noGrp="1"/>
          </p:cNvSpPr>
          <p:nvPr>
            <p:ph type="body" sz="quarter" idx="14" hasCustomPrompt="1"/>
          </p:nvPr>
        </p:nvSpPr>
        <p:spPr>
          <a:xfrm>
            <a:off x="5530946" y="1078889"/>
            <a:ext cx="1136456" cy="239352"/>
          </a:xfrm>
          <a:noFill/>
        </p:spPr>
        <p:txBody>
          <a:bodyPr vert="horz" wrap="none" lIns="36000" tIns="36000" rIns="36000" bIns="36000" rtlCol="0" anchor="ctr">
            <a:spAutoFit/>
          </a:bodyPr>
          <a:lstStyle>
            <a:lvl1pPr marL="0" marR="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marL="0" marR="0" lvl="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a:pPr>
            <a:r>
              <a:rPr lang="en-GB" noProof="0" dirty="0"/>
              <a:t>Department</a:t>
            </a:r>
          </a:p>
        </p:txBody>
      </p:sp>
      <p:sp>
        <p:nvSpPr>
          <p:cNvPr id="25" name="Text Placeholder 15"/>
          <p:cNvSpPr>
            <a:spLocks noGrp="1"/>
          </p:cNvSpPr>
          <p:nvPr>
            <p:ph type="body" sz="quarter" idx="15" hasCustomPrompt="1"/>
          </p:nvPr>
        </p:nvSpPr>
        <p:spPr>
          <a:xfrm>
            <a:off x="10456777" y="197973"/>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pic>
        <p:nvPicPr>
          <p:cNvPr id="2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2" name="Text Placeholder 15"/>
          <p:cNvSpPr>
            <a:spLocks noGrp="1"/>
          </p:cNvSpPr>
          <p:nvPr>
            <p:ph type="body" sz="quarter" idx="13" hasCustomPrompt="1"/>
          </p:nvPr>
        </p:nvSpPr>
        <p:spPr>
          <a:xfrm>
            <a:off x="5856485" y="4632462"/>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15" name="Rectangle 2"/>
          <p:cNvSpPr>
            <a:spLocks noChangeArrowheads="1"/>
          </p:cNvSpPr>
          <p:nvPr userDrawn="1"/>
        </p:nvSpPr>
        <p:spPr bwMode="auto">
          <a:xfrm>
            <a:off x="6051174" y="4286625"/>
            <a:ext cx="96000" cy="96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18" name="Rectangle 2"/>
          <p:cNvSpPr>
            <a:spLocks noChangeArrowheads="1"/>
          </p:cNvSpPr>
          <p:nvPr userDrawn="1"/>
        </p:nvSpPr>
        <p:spPr bwMode="auto">
          <a:xfrm>
            <a:off x="6051174" y="5121651"/>
            <a:ext cx="96000" cy="96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pic>
        <p:nvPicPr>
          <p:cNvPr id="17"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3428263"/>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pic>
        <p:nvPicPr>
          <p:cNvPr id="21"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4" name="Text Placeholder 15"/>
          <p:cNvSpPr>
            <a:spLocks noGrp="1"/>
          </p:cNvSpPr>
          <p:nvPr>
            <p:ph type="body" sz="quarter" idx="14" hasCustomPrompt="1"/>
          </p:nvPr>
        </p:nvSpPr>
        <p:spPr>
          <a:xfrm>
            <a:off x="433918" y="172900"/>
            <a:ext cx="106375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16" name="Text Placeholder 15"/>
          <p:cNvSpPr>
            <a:spLocks noGrp="1"/>
          </p:cNvSpPr>
          <p:nvPr>
            <p:ph type="body" sz="quarter" idx="15" hasCustomPrompt="1"/>
          </p:nvPr>
        </p:nvSpPr>
        <p:spPr>
          <a:xfrm>
            <a:off x="10456777" y="189507"/>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sp>
        <p:nvSpPr>
          <p:cNvPr id="17" name="Rectangle 16"/>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chemeClr val="bg1"/>
              </a:solidFill>
              <a:effectLst/>
              <a:latin typeface="Arial" charset="0"/>
              <a:cs typeface="Arial" charset="0"/>
            </a:endParaRPr>
          </a:p>
        </p:txBody>
      </p:sp>
      <p:sp>
        <p:nvSpPr>
          <p:cNvPr id="19" name="Subtitle 2"/>
          <p:cNvSpPr>
            <a:spLocks noGrp="1"/>
          </p:cNvSpPr>
          <p:nvPr>
            <p:ph type="subTitle" idx="1" hasCustomPrompt="1"/>
          </p:nvPr>
        </p:nvSpPr>
        <p:spPr>
          <a:xfrm>
            <a:off x="4311652" y="3207234"/>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20"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fr-FR" noProof="0" dirty="0"/>
          </a:p>
        </p:txBody>
      </p:sp>
      <p:sp>
        <p:nvSpPr>
          <p:cNvPr id="22" name="Text Placeholder 15"/>
          <p:cNvSpPr>
            <a:spLocks noGrp="1"/>
          </p:cNvSpPr>
          <p:nvPr>
            <p:ph type="body" sz="quarter" idx="13" hasCustomPrompt="1"/>
          </p:nvPr>
        </p:nvSpPr>
        <p:spPr>
          <a:xfrm>
            <a:off x="5856484" y="5657678"/>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a:t>DATE</a:t>
            </a:r>
          </a:p>
        </p:txBody>
      </p:sp>
      <p:sp>
        <p:nvSpPr>
          <p:cNvPr id="23"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25" name="Rectangle 24"/>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rgbClr val="000000"/>
              </a:solidFill>
              <a:effectLst/>
              <a:latin typeface="Arial" charset="0"/>
              <a:cs typeface="Arial" charset="0"/>
            </a:endParaRPr>
          </a:p>
        </p:txBody>
      </p:sp>
      <p:pic>
        <p:nvPicPr>
          <p:cNvPr id="12"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1981969"/>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1"/>
            <a:ext cx="12192000" cy="6261100"/>
          </a:xfrm>
          <a:prstGeom prst="rect">
            <a:avLst/>
          </a:prstGeom>
        </p:spPr>
      </p:pic>
      <p:pic>
        <p:nvPicPr>
          <p:cNvPr id="21" name="Image 5" descr="http://gtb.societegenerale.com/wp-content/themes/gtb/img/logo-vf.png"/>
          <p:cNvPicPr/>
          <p:nvPr userDrawn="1"/>
        </p:nvPicPr>
        <p:blipFill>
          <a:blip r:embed="rId3"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4" name="Rectangle 13"/>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chemeClr val="bg1"/>
              </a:solidFill>
              <a:effectLst/>
              <a:latin typeface="Arial" charset="0"/>
              <a:cs typeface="Arial" charset="0"/>
            </a:endParaRPr>
          </a:p>
        </p:txBody>
      </p:sp>
      <p:sp>
        <p:nvSpPr>
          <p:cNvPr id="16" name="Subtitle 2"/>
          <p:cNvSpPr>
            <a:spLocks noGrp="1"/>
          </p:cNvSpPr>
          <p:nvPr>
            <p:ph type="subTitle" idx="1" hasCustomPrompt="1"/>
          </p:nvPr>
        </p:nvSpPr>
        <p:spPr>
          <a:xfrm>
            <a:off x="4311652" y="3207234"/>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7"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fr-FR" noProof="0" dirty="0"/>
          </a:p>
        </p:txBody>
      </p:sp>
      <p:sp>
        <p:nvSpPr>
          <p:cNvPr id="19" name="Text Placeholder 15"/>
          <p:cNvSpPr>
            <a:spLocks noGrp="1"/>
          </p:cNvSpPr>
          <p:nvPr>
            <p:ph type="body" sz="quarter" idx="13" hasCustomPrompt="1"/>
          </p:nvPr>
        </p:nvSpPr>
        <p:spPr>
          <a:xfrm>
            <a:off x="5853278" y="5657678"/>
            <a:ext cx="491792"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1" kern="1200" cap="all" spc="217" baseline="0" dirty="0">
                <a:solidFill>
                  <a:schemeClr val="bg1"/>
                </a:solidFill>
                <a:latin typeface="Arial Narrow" pitchFamily="34" charset="0"/>
                <a:ea typeface="+mn-ea"/>
                <a:cs typeface="+mn-cs"/>
              </a:defRPr>
            </a:lvl1pPr>
          </a:lstStyle>
          <a:p>
            <a:pPr lvl="0"/>
            <a:r>
              <a:rPr lang="fr-FR" noProof="0" dirty="0"/>
              <a:t>DATE</a:t>
            </a:r>
          </a:p>
        </p:txBody>
      </p:sp>
      <p:sp>
        <p:nvSpPr>
          <p:cNvPr id="22"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sp>
        <p:nvSpPr>
          <p:cNvPr id="23" name="Rectangle 22"/>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a:ln>
                <a:noFill/>
              </a:ln>
              <a:solidFill>
                <a:srgbClr val="000000"/>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2692147"/>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sp>
        <p:nvSpPr>
          <p:cNvPr id="13" name="Rectangle 12"/>
          <p:cNvSpPr/>
          <p:nvPr userDrawn="1"/>
        </p:nvSpPr>
        <p:spPr bwMode="auto">
          <a:xfrm>
            <a:off x="4275174" y="1605000"/>
            <a:ext cx="3648000" cy="364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864886"/>
            <a:ext cx="3575049" cy="372785"/>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noProof="0" dirty="0"/>
              <a:t>Click to edit subtitle</a:t>
            </a:r>
          </a:p>
        </p:txBody>
      </p:sp>
      <p:sp>
        <p:nvSpPr>
          <p:cNvPr id="16" name="Title 1"/>
          <p:cNvSpPr>
            <a:spLocks noGrp="1"/>
          </p:cNvSpPr>
          <p:nvPr>
            <p:ph type="ctrTitle" hasCustomPrompt="1"/>
          </p:nvPr>
        </p:nvSpPr>
        <p:spPr>
          <a:xfrm>
            <a:off x="4311652" y="2704765"/>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en-US" dirty="0"/>
              <a:t>CLICK TO edit presentation title</a:t>
            </a:r>
            <a:endParaRPr lang="en-GB" dirty="0"/>
          </a:p>
        </p:txBody>
      </p:sp>
      <p:sp>
        <p:nvSpPr>
          <p:cNvPr id="25" name="Text Placeholder 15"/>
          <p:cNvSpPr>
            <a:spLocks noGrp="1"/>
          </p:cNvSpPr>
          <p:nvPr>
            <p:ph type="body" sz="quarter" idx="15" hasCustomPrompt="1"/>
          </p:nvPr>
        </p:nvSpPr>
        <p:spPr>
          <a:xfrm>
            <a:off x="10456778" y="192564"/>
            <a:ext cx="1307657"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en-GB" noProof="0" dirty="0"/>
              <a:t>Type of privacy</a:t>
            </a:r>
          </a:p>
        </p:txBody>
      </p:sp>
      <p:sp>
        <p:nvSpPr>
          <p:cNvPr id="22" name="Picture Placeholder 19"/>
          <p:cNvSpPr>
            <a:spLocks noGrp="1"/>
          </p:cNvSpPr>
          <p:nvPr>
            <p:ph type="pic" sz="quarter" idx="16" hasCustomPrompt="1"/>
          </p:nvPr>
        </p:nvSpPr>
        <p:spPr>
          <a:xfrm>
            <a:off x="433918" y="1605000"/>
            <a:ext cx="3648000" cy="3648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sp>
        <p:nvSpPr>
          <p:cNvPr id="31" name="Picture Placeholder 19"/>
          <p:cNvSpPr>
            <a:spLocks noGrp="1"/>
          </p:cNvSpPr>
          <p:nvPr>
            <p:ph type="pic" sz="quarter" idx="17" hasCustomPrompt="1"/>
          </p:nvPr>
        </p:nvSpPr>
        <p:spPr>
          <a:xfrm>
            <a:off x="8116433" y="1605000"/>
            <a:ext cx="3648000" cy="3648000"/>
          </a:xfrm>
          <a:ln>
            <a:noFill/>
          </a:ln>
        </p:spPr>
        <p:txBody>
          <a:bodyPr anchor="ctr">
            <a:noAutofit/>
          </a:bodyPr>
          <a:lstStyle>
            <a:lvl1pPr algn="ctr">
              <a:buNone/>
              <a:defRPr i="1" baseline="0">
                <a:solidFill>
                  <a:schemeClr val="tx2">
                    <a:lumMod val="75000"/>
                  </a:schemeClr>
                </a:solidFill>
              </a:defRPr>
            </a:lvl1pPr>
          </a:lstStyle>
          <a:p>
            <a:r>
              <a:rPr lang="fr-FR" dirty="0"/>
              <a:t>Click to insert </a:t>
            </a:r>
            <a:r>
              <a:rPr lang="fr-FR" dirty="0" err="1"/>
              <a:t>picture</a:t>
            </a:r>
            <a:endParaRPr lang="en-US" dirty="0"/>
          </a:p>
        </p:txBody>
      </p:sp>
      <p:pic>
        <p:nvPicPr>
          <p:cNvPr id="2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5" name="Rectangle 14"/>
          <p:cNvSpPr/>
          <p:nvPr userDrawn="1"/>
        </p:nvSpPr>
        <p:spPr bwMode="auto">
          <a:xfrm>
            <a:off x="5841999" y="3590225"/>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sp>
        <p:nvSpPr>
          <p:cNvPr id="18" name="Text Placeholder 15"/>
          <p:cNvSpPr>
            <a:spLocks noGrp="1"/>
          </p:cNvSpPr>
          <p:nvPr>
            <p:ph type="body" sz="quarter" idx="18" hasCustomPrompt="1"/>
          </p:nvPr>
        </p:nvSpPr>
        <p:spPr>
          <a:xfrm>
            <a:off x="433918" y="175956"/>
            <a:ext cx="106375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en-US" noProof="0" dirty="0"/>
              <a:t>Department</a:t>
            </a:r>
          </a:p>
        </p:txBody>
      </p:sp>
      <p:sp>
        <p:nvSpPr>
          <p:cNvPr id="20" name="Text Placeholder 15"/>
          <p:cNvSpPr>
            <a:spLocks noGrp="1"/>
          </p:cNvSpPr>
          <p:nvPr>
            <p:ph type="body" sz="quarter" idx="13" hasCustomPrompt="1"/>
          </p:nvPr>
        </p:nvSpPr>
        <p:spPr>
          <a:xfrm>
            <a:off x="5856484" y="5754365"/>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21" name="Rectangle 2"/>
          <p:cNvSpPr>
            <a:spLocks noChangeArrowheads="1"/>
          </p:cNvSpPr>
          <p:nvPr userDrawn="1"/>
        </p:nvSpPr>
        <p:spPr bwMode="auto">
          <a:xfrm>
            <a:off x="6027174" y="5462800"/>
            <a:ext cx="144000" cy="144000"/>
          </a:xfrm>
          <a:prstGeom prst="rect">
            <a:avLst/>
          </a:prstGeom>
          <a:solidFill>
            <a:schemeClr val="bg2"/>
          </a:solidFill>
          <a:ln w="9525">
            <a:noFill/>
            <a:miter lim="800000"/>
            <a:headEnd/>
            <a:tailEnd/>
          </a:ln>
          <a:effectLst/>
        </p:spPr>
        <p:txBody>
          <a:bodyPr wrap="none" anchor="ctr"/>
          <a:lstStyle/>
          <a:p>
            <a:pPr algn="ctr"/>
            <a:endParaRPr lang="fr-FR" sz="867" noProof="0">
              <a:solidFill>
                <a:schemeClr val="bg2"/>
              </a:solidFill>
            </a:endParaRPr>
          </a:p>
        </p:txBody>
      </p:sp>
      <p:pic>
        <p:nvPicPr>
          <p:cNvPr id="17"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6360502"/>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Text Placeholder 6"/>
          <p:cNvSpPr>
            <a:spLocks noGrp="1"/>
          </p:cNvSpPr>
          <p:nvPr>
            <p:ph type="body" sz="quarter" idx="14"/>
          </p:nvPr>
        </p:nvSpPr>
        <p:spPr>
          <a:xfrm>
            <a:off x="433919" y="1331385"/>
            <a:ext cx="11330516" cy="183448"/>
          </a:xfrm>
          <a:prstGeom prst="rect">
            <a:avLst/>
          </a:prstGeom>
        </p:spPr>
        <p:txBody>
          <a:bodyPr wrap="square" rIns="0">
            <a:spAutoFit/>
          </a:bodyPr>
          <a:lstStyle>
            <a:lvl1pPr marL="0" indent="0">
              <a:spcBef>
                <a:spcPts val="1192"/>
              </a:spcBef>
              <a:spcAft>
                <a:spcPts val="0"/>
              </a:spcAft>
              <a:buFontTx/>
              <a:buNone/>
              <a:defRPr sz="1192" b="0" i="1">
                <a:solidFill>
                  <a:schemeClr val="tx1"/>
                </a:solidFill>
              </a:defRPr>
            </a:lvl1pPr>
            <a:lvl2pPr marL="194994" indent="-194994">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8" indent="-194994">
              <a:spcBef>
                <a:spcPts val="217"/>
              </a:spcBef>
              <a:buClr>
                <a:schemeClr val="tx1">
                  <a:lumMod val="65000"/>
                  <a:lumOff val="35000"/>
                </a:schemeClr>
              </a:buClr>
              <a:buSzPct val="100000"/>
              <a:buFont typeface="Arial" pitchFamily="34" charset="0"/>
              <a:buChar char="-"/>
              <a:defRPr sz="1192" i="1"/>
            </a:lvl3pPr>
            <a:lvl4pPr marL="272992" indent="-116996">
              <a:spcBef>
                <a:spcPts val="108"/>
              </a:spcBef>
              <a:buClr>
                <a:schemeClr val="tx2"/>
              </a:buClr>
              <a:buSzPct val="90000"/>
              <a:buFont typeface="Arial" pitchFamily="34" charset="0"/>
              <a:buChar char="●"/>
              <a:defRPr sz="1192" i="1"/>
            </a:lvl4pPr>
            <a:lvl5pPr marL="389988" indent="-116996">
              <a:spcBef>
                <a:spcPts val="108"/>
              </a:spcBef>
              <a:buClr>
                <a:schemeClr val="tx2"/>
              </a:buClr>
              <a:buSzPct val="90000"/>
              <a:buFont typeface="Wingdings 3" pitchFamily="18" charset="2"/>
              <a:buChar char=""/>
              <a:defRPr sz="1192" i="1"/>
            </a:lvl5pPr>
          </a:lstStyle>
          <a:p>
            <a:pPr lvl="0"/>
            <a:r>
              <a:rPr lang="en-US" dirty="0"/>
              <a:t>Click to edit Master text styles</a:t>
            </a:r>
          </a:p>
        </p:txBody>
      </p:sp>
      <p:sp>
        <p:nvSpPr>
          <p:cNvPr id="5"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Tree>
    <p:extLst>
      <p:ext uri="{BB962C8B-B14F-4D97-AF65-F5344CB8AC3E}">
        <p14:creationId xmlns:p14="http://schemas.microsoft.com/office/powerpoint/2010/main" val="2333798270"/>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5" name="Content Placeholder 2"/>
          <p:cNvSpPr>
            <a:spLocks noGrp="1"/>
          </p:cNvSpPr>
          <p:nvPr>
            <p:ph idx="1" hasCustomPrompt="1"/>
          </p:nvPr>
        </p:nvSpPr>
        <p:spPr>
          <a:xfrm>
            <a:off x="433919" y="1331385"/>
            <a:ext cx="11330516" cy="510461"/>
          </a:xfrm>
        </p:spPr>
        <p:txBody>
          <a:bodyPr rIns="0"/>
          <a:lstStyle>
            <a:lvl1pPr marL="389988" indent="-389988">
              <a:spcBef>
                <a:spcPts val="1733"/>
              </a:spcBef>
              <a:spcAft>
                <a:spcPts val="433"/>
              </a:spcAft>
              <a:buClr>
                <a:srgbClr val="E60028"/>
              </a:buClr>
              <a:buSzPct val="100000"/>
              <a:buFont typeface="+mj-lt"/>
              <a:buNone/>
              <a:tabLst>
                <a:tab pos="9131813" algn="r"/>
              </a:tabLst>
              <a:defRPr sz="1517" b="0" cap="all" baseline="0">
                <a:solidFill>
                  <a:srgbClr val="E60028"/>
                </a:solidFill>
              </a:defRPr>
            </a:lvl1pPr>
            <a:lvl2pPr marL="779976" indent="-389988">
              <a:spcBef>
                <a:spcPts val="217"/>
              </a:spcBef>
              <a:buClrTx/>
              <a:buSzPct val="100000"/>
              <a:buFont typeface="+mj-lt"/>
              <a:buAutoNum type="alphaUcPeriod"/>
              <a:tabLst>
                <a:tab pos="9131813" algn="r"/>
              </a:tabLst>
              <a:defRPr sz="1300" cap="none" baseline="0"/>
            </a:lvl2pPr>
            <a:lvl3pPr marL="389988" indent="0">
              <a:spcBef>
                <a:spcPts val="3033"/>
              </a:spcBef>
              <a:buNone/>
              <a:tabLst>
                <a:tab pos="9131813" algn="r"/>
              </a:tabLst>
              <a:defRPr sz="1517" b="0" cap="all" baseline="0">
                <a:solidFill>
                  <a:srgbClr val="E60028"/>
                </a:solidFill>
              </a:defRPr>
            </a:lvl3pPr>
            <a:lvl4pPr marL="779976" indent="-389988">
              <a:spcBef>
                <a:spcPts val="217"/>
              </a:spcBef>
              <a:buClrTx/>
              <a:buFont typeface="+mj-lt"/>
              <a:buAutoNum type="alphaUcPeriod"/>
              <a:tabLst>
                <a:tab pos="9131813" algn="r"/>
              </a:tabLst>
              <a:defRPr sz="1300" cap="none" baseline="0"/>
            </a:lvl4pPr>
            <a:lvl5pPr marL="584982" indent="0">
              <a:buNone/>
              <a:tabLst>
                <a:tab pos="8653725" algn="r"/>
              </a:tabLst>
              <a:defRPr sz="867" cap="all" baseline="0"/>
            </a:lvl5pPr>
          </a:lstStyle>
          <a:p>
            <a:pPr lvl="0"/>
            <a:r>
              <a:rPr lang="en-US" dirty="0"/>
              <a:t>CLICK TO add section title</a:t>
            </a:r>
          </a:p>
          <a:p>
            <a:pPr lvl="1"/>
            <a:r>
              <a:rPr lang="en-US" dirty="0"/>
              <a:t>Increase level to add subsection title</a:t>
            </a:r>
          </a:p>
        </p:txBody>
      </p:sp>
    </p:spTree>
    <p:extLst>
      <p:ext uri="{BB962C8B-B14F-4D97-AF65-F5344CB8AC3E}">
        <p14:creationId xmlns:p14="http://schemas.microsoft.com/office/powerpoint/2010/main" val="3701400771"/>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showMasterSp="0" preserve="1" userDrawn="1">
  <p:cSld name="Divider_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433920" y="2520014"/>
            <a:ext cx="11330514" cy="1236099"/>
          </a:xfrm>
          <a:noFill/>
        </p:spPr>
        <p:txBody>
          <a:bodyPr wrap="square" lIns="36000" tIns="36000" rIns="36000" bIns="36000" rtlCol="0" anchor="ctr">
            <a:noAutofit/>
          </a:bodyPr>
          <a:lstStyle>
            <a:lvl1pPr marL="0" algn="ctr" defTabSz="990570" rtl="0" eaLnBrk="1" fontAlgn="base" latinLnBrk="0" hangingPunct="1">
              <a:lnSpc>
                <a:spcPct val="90000"/>
              </a:lnSpc>
              <a:spcBef>
                <a:spcPct val="0"/>
              </a:spcBef>
              <a:spcAft>
                <a:spcPct val="0"/>
              </a:spcAft>
              <a:buNone/>
              <a:defRPr lang="en-GB" sz="3033" kern="1200" baseline="0" dirty="0">
                <a:solidFill>
                  <a:schemeClr val="bg2"/>
                </a:solidFill>
                <a:latin typeface="Arial Narrow" pitchFamily="34" charset="0"/>
                <a:ea typeface="+mn-ea"/>
                <a:cs typeface="+mn-cs"/>
              </a:defRPr>
            </a:lvl1pPr>
          </a:lstStyle>
          <a:p>
            <a:r>
              <a:rPr lang="en-US" dirty="0"/>
              <a:t>CLICK TO edit section title</a:t>
            </a:r>
            <a:endParaRPr lang="en-GB" dirty="0"/>
          </a:p>
        </p:txBody>
      </p:sp>
      <p:sp>
        <p:nvSpPr>
          <p:cNvPr id="14" name="Text Placeholder 33"/>
          <p:cNvSpPr>
            <a:spLocks noGrp="1"/>
          </p:cNvSpPr>
          <p:nvPr>
            <p:ph type="body" sz="quarter" idx="11" hasCustomPrompt="1"/>
          </p:nvPr>
        </p:nvSpPr>
        <p:spPr>
          <a:xfrm>
            <a:off x="5874189" y="1312250"/>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2"/>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sp>
        <p:nvSpPr>
          <p:cNvPr id="9" name="Subtitle 2"/>
          <p:cNvSpPr>
            <a:spLocks noGrp="1"/>
          </p:cNvSpPr>
          <p:nvPr>
            <p:ph type="subTitle" idx="1" hasCustomPrompt="1"/>
          </p:nvPr>
        </p:nvSpPr>
        <p:spPr>
          <a:xfrm>
            <a:off x="433920" y="3883212"/>
            <a:ext cx="11330516" cy="756746"/>
          </a:xfrm>
          <a:prstGeom prst="rect">
            <a:avLst/>
          </a:prstGeom>
        </p:spPr>
        <p:txBody>
          <a:bodyPr wrap="square" rIns="0">
            <a:spAutoFit/>
          </a:bodyPr>
          <a:lstStyle>
            <a:lvl1pPr marL="0" indent="0" algn="ctr" defTabSz="990570" rtl="0" eaLnBrk="1" latinLnBrk="0" hangingPunct="1">
              <a:spcBef>
                <a:spcPts val="433"/>
              </a:spcBef>
              <a:buClr>
                <a:schemeClr val="tx2"/>
              </a:buClr>
              <a:buSzPct val="90000"/>
              <a:buFont typeface="Wingdings" pitchFamily="2" charset="2"/>
              <a:buNone/>
              <a:defRPr lang="en-US" sz="2167" b="0" kern="1200" cap="none" baseline="0" dirty="0" smtClean="0">
                <a:solidFill>
                  <a:schemeClr val="tx2"/>
                </a:solidFill>
                <a:latin typeface="Arial Narrow" pitchFamily="34" charset="0"/>
                <a:ea typeface="+mn-ea"/>
                <a:cs typeface="Arial" pitchFamily="34" charset="0"/>
              </a:defRPr>
            </a:lvl1pPr>
            <a:lvl2pPr marL="0" indent="0" algn="ctr">
              <a:spcBef>
                <a:spcPts val="433"/>
              </a:spcBef>
              <a:buNone/>
              <a:defRPr lang="en-GB" sz="2167" kern="1200" dirty="0">
                <a:solidFill>
                  <a:schemeClr val="tx2">
                    <a:lumMod val="50000"/>
                  </a:schemeClr>
                </a:solidFill>
                <a:latin typeface="Arial Narrow" pitchFamily="34" charset="0"/>
                <a:ea typeface="+mn-ea"/>
                <a:cs typeface="Arial" pitchFamily="34" charset="0"/>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dirty="0"/>
              <a:t>Click to edit subsection title</a:t>
            </a:r>
          </a:p>
          <a:p>
            <a:pPr marL="0" lvl="1" indent="0" algn="ctr" defTabSz="990570" rtl="0" eaLnBrk="1" latinLnBrk="0" hangingPunct="1">
              <a:spcBef>
                <a:spcPts val="650"/>
              </a:spcBef>
              <a:buClr>
                <a:schemeClr val="tx2"/>
              </a:buClr>
              <a:buFont typeface="Arial" pitchFamily="34" charset="0"/>
              <a:buNone/>
            </a:pPr>
            <a:r>
              <a:rPr lang="en-US" dirty="0"/>
              <a:t>Increase level to highlight current subsection</a:t>
            </a:r>
            <a:endParaRPr lang="en-GB" dirty="0"/>
          </a:p>
        </p:txBody>
      </p:sp>
      <p:pic>
        <p:nvPicPr>
          <p:cNvPr id="16"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8" name="Rectangle 7"/>
          <p:cNvSpPr/>
          <p:nvPr userDrawn="1"/>
        </p:nvSpPr>
        <p:spPr bwMode="auto">
          <a:xfrm>
            <a:off x="5696586" y="2390664"/>
            <a:ext cx="805182" cy="97365"/>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10"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0798372"/>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3" name="Title 1"/>
          <p:cNvSpPr>
            <a:spLocks noGrp="1"/>
          </p:cNvSpPr>
          <p:nvPr>
            <p:ph type="ctrTitle" hasCustomPrompt="1"/>
          </p:nvPr>
        </p:nvSpPr>
        <p:spPr>
          <a:xfrm>
            <a:off x="4034242" y="3401298"/>
            <a:ext cx="4125381" cy="1236099"/>
          </a:xfrm>
          <a:noFill/>
        </p:spPr>
        <p:txBody>
          <a:bodyPr wrap="square" lIns="36000" tIns="36000" rIns="36000" bIns="36000" rtlCol="0" anchor="t">
            <a:no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en-US" dirty="0"/>
              <a:t>CLICK TO edit section title</a:t>
            </a:r>
            <a:endParaRPr lang="en-GB" dirty="0"/>
          </a:p>
        </p:txBody>
      </p:sp>
      <p:sp>
        <p:nvSpPr>
          <p:cNvPr id="14"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pic>
        <p:nvPicPr>
          <p:cNvPr id="22"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5" name="Rectangle 14"/>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01480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694"/>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54E59181-FE94-4054-9FBA-2C5B0736BB3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630928689"/>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2"/>
            <a:ext cx="12192000" cy="6294967"/>
          </a:xfrm>
          <a:prstGeom prst="rect">
            <a:avLst/>
          </a:prstGeom>
        </p:spPr>
      </p:pic>
      <p:pic>
        <p:nvPicPr>
          <p:cNvPr id="18" name="Image 5" descr="http://gtb.societegenerale.com/wp-content/themes/gtb/img/logo-vf.png"/>
          <p:cNvPicPr/>
          <p:nvPr userDrawn="1"/>
        </p:nvPicPr>
        <p:blipFill>
          <a:blip r:embed="rId3"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10" name="Rectangle 9"/>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15" name="Title 1"/>
          <p:cNvSpPr>
            <a:spLocks noGrp="1"/>
          </p:cNvSpPr>
          <p:nvPr>
            <p:ph type="ctrTitle" hasCustomPrompt="1"/>
          </p:nvPr>
        </p:nvSpPr>
        <p:spPr>
          <a:xfrm>
            <a:off x="4034242" y="3401298"/>
            <a:ext cx="4125381" cy="1236099"/>
          </a:xfrm>
          <a:noFill/>
        </p:spPr>
        <p:txBody>
          <a:bodyPr wrap="square" lIns="36000" tIns="36000" rIns="36000" bIns="36000" rtlCol="0" anchor="t">
            <a:no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en-US" dirty="0"/>
              <a:t>CLICK TO edit section title</a:t>
            </a:r>
            <a:endParaRPr lang="en-GB" dirty="0"/>
          </a:p>
        </p:txBody>
      </p:sp>
      <p:sp>
        <p:nvSpPr>
          <p:cNvPr id="16"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en-US" dirty="0"/>
              <a:t>#</a:t>
            </a:r>
          </a:p>
        </p:txBody>
      </p:sp>
      <p:sp>
        <p:nvSpPr>
          <p:cNvPr id="19" name="Rectangle 18"/>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6039674"/>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32637" name="Diapositive think-cell" r:id="rId5" imgW="473" imgH="473" progId="TCLayout.ActiveDocument.1">
                  <p:embed/>
                </p:oleObj>
              </mc:Choice>
              <mc:Fallback>
                <p:oleObj name="Diapositive think-cell" r:id="rId5" imgW="473" imgH="473" progId="TCLayout.ActiveDocument.1">
                  <p:embed/>
                  <p:pic>
                    <p:nvPicPr>
                      <p:cNvPr id="3" name="Object 2" hidden="1"/>
                      <p:cNvPicPr/>
                      <p:nvPr/>
                    </p:nvPicPr>
                    <p:blipFill>
                      <a:blip r:embed="rId6"/>
                      <a:stretch>
                        <a:fillRect/>
                      </a:stretch>
                    </p:blipFill>
                    <p:spPr>
                      <a:xfrm>
                        <a:off x="2119" y="2118"/>
                        <a:ext cx="2116" cy="2116"/>
                      </a:xfrm>
                      <a:prstGeom prst="rect">
                        <a:avLst/>
                      </a:prstGeom>
                    </p:spPr>
                  </p:pic>
                </p:oleObj>
              </mc:Fallback>
            </mc:AlternateContent>
          </a:graphicData>
        </a:graphic>
      </p:graphicFrame>
      <p:sp>
        <p:nvSpPr>
          <p:cNvPr id="12" name="Do not remove" hidden="1"/>
          <p:cNvSpPr/>
          <p:nvPr userDrawn="1">
            <p:custDataLst>
              <p:tags r:id="rId3"/>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4"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5" name="Text Placeholder 12"/>
          <p:cNvSpPr>
            <a:spLocks noGrp="1"/>
          </p:cNvSpPr>
          <p:nvPr>
            <p:ph type="body" sz="quarter" idx="15" hasCustomPrompt="1"/>
          </p:nvPr>
        </p:nvSpPr>
        <p:spPr>
          <a:xfrm>
            <a:off x="433919" y="61331"/>
            <a:ext cx="118603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2847353934"/>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6"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7"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1069108272"/>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8" name="Text Placeholder 7"/>
          <p:cNvSpPr>
            <a:spLocks noGrp="1"/>
          </p:cNvSpPr>
          <p:nvPr>
            <p:ph type="body" sz="quarter" idx="11" hasCustomPrompt="1"/>
          </p:nvPr>
        </p:nvSpPr>
        <p:spPr>
          <a:xfrm>
            <a:off x="433919" y="1331385"/>
            <a:ext cx="11330516" cy="1545616"/>
          </a:xfrm>
        </p:spPr>
        <p:txBody>
          <a:bodyPr/>
          <a:lstStyle>
            <a:lvl1pPr>
              <a:defRPr sz="1192"/>
            </a:lvl1pPr>
            <a:lvl2pPr>
              <a:defRPr sz="1192"/>
            </a:lvl2pPr>
            <a:lvl3pPr>
              <a:defRPr sz="1192"/>
            </a:lvl3pPr>
            <a:lvl4pPr>
              <a:defRPr sz="1192"/>
            </a:lvl4pPr>
            <a:lvl5pPr>
              <a:defRPr sz="1192"/>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6"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4073585472"/>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6157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9" name="Text Placeholder 8"/>
          <p:cNvSpPr>
            <a:spLocks noGrp="1"/>
          </p:cNvSpPr>
          <p:nvPr>
            <p:ph type="body" sz="quarter" idx="12" hasCustomPrompt="1"/>
          </p:nvPr>
        </p:nvSpPr>
        <p:spPr>
          <a:xfrm>
            <a:off x="433919" y="1331385"/>
            <a:ext cx="11330516" cy="1545616"/>
          </a:xfrm>
        </p:spPr>
        <p:txBody>
          <a:bodyPr/>
          <a:lstStyle>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Tree>
    <p:extLst>
      <p:ext uri="{BB962C8B-B14F-4D97-AF65-F5344CB8AC3E}">
        <p14:creationId xmlns:p14="http://schemas.microsoft.com/office/powerpoint/2010/main" val="618001307"/>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preserve="1" userDrawn="1">
  <p:cSld name="Title + Sidebar">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8"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94812252"/>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19"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0" name="Text Placeholder 12"/>
          <p:cNvSpPr>
            <a:spLocks noGrp="1"/>
          </p:cNvSpPr>
          <p:nvPr>
            <p:ph type="body" sz="quarter" idx="15"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2"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4919832"/>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33661" name="Diapositive think-cell" r:id="rId5" imgW="473" imgH="473" progId="TCLayout.ActiveDocument.1">
                  <p:embed/>
                </p:oleObj>
              </mc:Choice>
              <mc:Fallback>
                <p:oleObj name="Diapositive think-cell" r:id="rId5" imgW="473" imgH="473" progId="TCLayout.ActiveDocument.1">
                  <p:embed/>
                  <p:pic>
                    <p:nvPicPr>
                      <p:cNvPr id="3" name="Object 2" hidden="1"/>
                      <p:cNvPicPr/>
                      <p:nvPr/>
                    </p:nvPicPr>
                    <p:blipFill>
                      <a:blip r:embed="rId6"/>
                      <a:stretch>
                        <a:fillRect/>
                      </a:stretch>
                    </p:blipFill>
                    <p:spPr>
                      <a:xfrm>
                        <a:off x="2119" y="2118"/>
                        <a:ext cx="2116" cy="2116"/>
                      </a:xfrm>
                      <a:prstGeom prst="rect">
                        <a:avLst/>
                      </a:prstGeom>
                    </p:spPr>
                  </p:pic>
                </p:oleObj>
              </mc:Fallback>
            </mc:AlternateContent>
          </a:graphicData>
        </a:graphic>
      </p:graphicFrame>
      <p:sp>
        <p:nvSpPr>
          <p:cNvPr id="7" name="Do not remove" hidden="1"/>
          <p:cNvSpPr/>
          <p:nvPr userDrawn="1">
            <p:custDataLst>
              <p:tags r:id="rId3"/>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en-US" dirty="0"/>
              <a:t>Click to add title</a:t>
            </a:r>
            <a:endParaRPr lang="en-GB" dirty="0"/>
          </a:p>
        </p:txBody>
      </p:sp>
      <p:sp>
        <p:nvSpPr>
          <p:cNvPr id="12" name="Text Placeholder 11"/>
          <p:cNvSpPr>
            <a:spLocks noGrp="1"/>
          </p:cNvSpPr>
          <p:nvPr>
            <p:ph type="body" sz="quarter" idx="15" hasCustomPrompt="1"/>
          </p:nvPr>
        </p:nvSpPr>
        <p:spPr>
          <a:xfrm>
            <a:off x="433918" y="1331388"/>
            <a:ext cx="9194800" cy="1545616"/>
          </a:xfrm>
        </p:spPr>
        <p:txBody>
          <a:bodyPr/>
          <a:lstStyle>
            <a:lvl1pPr>
              <a:defRPr/>
            </a:lvl1pPr>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6"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8"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60481425"/>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en-US" dirty="0"/>
              <a:t>Click to add title</a:t>
            </a:r>
            <a:endParaRPr lang="en-GB" dirty="0"/>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en-US" dirty="0"/>
              <a:t>Click to add sub-title</a:t>
            </a:r>
            <a:endParaRPr lang="en-GB" dirty="0"/>
          </a:p>
        </p:txBody>
      </p:sp>
      <p:sp>
        <p:nvSpPr>
          <p:cNvPr id="12" name="Text Placeholder 11"/>
          <p:cNvSpPr>
            <a:spLocks noGrp="1"/>
          </p:cNvSpPr>
          <p:nvPr>
            <p:ph type="body" sz="quarter" idx="15" hasCustomPrompt="1"/>
          </p:nvPr>
        </p:nvSpPr>
        <p:spPr>
          <a:xfrm>
            <a:off x="433917" y="1331388"/>
            <a:ext cx="9199034" cy="1545616"/>
          </a:xfrm>
        </p:spPr>
        <p:txBody>
          <a:bodyPr/>
          <a:lstStyle>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en-GB" noProof="0" dirty="0"/>
              <a:t>Click to add sources</a:t>
            </a:r>
          </a:p>
        </p:txBody>
      </p:sp>
      <p:sp>
        <p:nvSpPr>
          <p:cNvPr id="11" name="Text Placeholder 12"/>
          <p:cNvSpPr>
            <a:spLocks noGrp="1"/>
          </p:cNvSpPr>
          <p:nvPr>
            <p:ph type="body" sz="quarter" idx="16" hasCustomPrompt="1"/>
          </p:nvPr>
        </p:nvSpPr>
        <p:spPr>
          <a:xfrm>
            <a:off x="433919" y="61331"/>
            <a:ext cx="1186030" cy="207740"/>
          </a:xfrm>
        </p:spPr>
        <p:txBody>
          <a:bodyPr wrap="none" tIns="36000" bIns="36000" anchor="ctr"/>
          <a:lstStyle>
            <a:lvl1pPr marL="0" marR="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lang="en-US" sz="975" b="0" kern="1200" cap="all" spc="108" baseline="0" noProof="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en-US" dirty="0"/>
              <a:t>X – section title</a:t>
            </a:r>
          </a:p>
        </p:txBody>
      </p:sp>
      <p:sp>
        <p:nvSpPr>
          <p:cNvPr id="10" name="Text Placeholder 6"/>
          <p:cNvSpPr>
            <a:spLocks noGrp="1"/>
          </p:cNvSpPr>
          <p:nvPr>
            <p:ph type="body" sz="quarter" idx="14"/>
          </p:nvPr>
        </p:nvSpPr>
        <p:spPr>
          <a:xfrm>
            <a:off x="10132433" y="1331386"/>
            <a:ext cx="1632000" cy="1289309"/>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88338858"/>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22" name="Image 5" descr="http://gtb.societegenerale.com/wp-content/themes/gtb/img/logo-vf.png"/>
          <p:cNvPicPr/>
          <p:nvPr userDrawn="1"/>
        </p:nvPicPr>
        <p:blipFill>
          <a:blip r:embed="rId2" cstate="print"/>
          <a:stretch>
            <a:fillRect/>
          </a:stretch>
        </p:blipFill>
        <p:spPr bwMode="auto">
          <a:xfrm>
            <a:off x="10133705" y="6431779"/>
            <a:ext cx="1630730" cy="287344"/>
          </a:xfrm>
          <a:prstGeom prst="rect">
            <a:avLst/>
          </a:prstGeom>
          <a:noFill/>
          <a:ln>
            <a:noFill/>
          </a:ln>
          <a:extLst>
            <a:ext uri="{53640926-AAD7-44D8-BBD7-CCE9431645EC}">
              <a14:shadowObscured xmlns:a14="http://schemas.microsoft.com/office/drawing/2010/main"/>
            </a:ext>
          </a:extLst>
        </p:spPr>
      </p:pic>
      <p:sp>
        <p:nvSpPr>
          <p:cNvPr id="6" name="Rectangle 5"/>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chemeClr val="bg1"/>
              </a:solidFill>
              <a:effectLst/>
              <a:latin typeface="Arial" charset="0"/>
              <a:cs typeface="Arial" charset="0"/>
            </a:endParaRPr>
          </a:p>
        </p:txBody>
      </p:sp>
      <p:sp>
        <p:nvSpPr>
          <p:cNvPr id="7" name="Text Placeholder 6"/>
          <p:cNvSpPr txBox="1">
            <a:spLocks/>
          </p:cNvSpPr>
          <p:nvPr userDrawn="1"/>
        </p:nvSpPr>
        <p:spPr>
          <a:xfrm>
            <a:off x="4053170" y="2842453"/>
            <a:ext cx="4087531" cy="445465"/>
          </a:xfrm>
          <a:prstGeom prst="rect">
            <a:avLst/>
          </a:prstGeom>
          <a:ln w="3175">
            <a:noFill/>
            <a:prstDash val="dash"/>
          </a:ln>
        </p:spPr>
        <p:txBody>
          <a:bodyPr vert="horz" wrap="square" lIns="39000" tIns="39000" rIns="39000" bIns="39000" rtlCol="0" anchor="ctr">
            <a:spAutoFit/>
          </a:bodyPr>
          <a:lstStyle/>
          <a:p>
            <a:pPr lvl="0" algn="ctr">
              <a:spcBef>
                <a:spcPts val="0"/>
              </a:spcBef>
              <a:buClr>
                <a:schemeClr val="tx2"/>
              </a:buClr>
              <a:buSzPct val="90000"/>
              <a:defRPr/>
            </a:pPr>
            <a:r>
              <a:rPr lang="en-US" sz="2383" b="1" spc="217" baseline="0" dirty="0">
                <a:solidFill>
                  <a:schemeClr val="bg1"/>
                </a:solidFill>
                <a:latin typeface="Arial Narrow" pitchFamily="34" charset="0"/>
                <a:cs typeface="Arial" pitchFamily="34" charset="0"/>
              </a:rPr>
              <a:t>#</a:t>
            </a:r>
            <a:r>
              <a:rPr lang="en-US" sz="2383" b="1" spc="217" baseline="0" dirty="0" err="1">
                <a:solidFill>
                  <a:schemeClr val="bg1"/>
                </a:solidFill>
                <a:latin typeface="Arial Narrow" pitchFamily="34" charset="0"/>
                <a:cs typeface="Arial" pitchFamily="34" charset="0"/>
              </a:rPr>
              <a:t>TEAMSPIRIT</a:t>
            </a:r>
            <a:endParaRPr kumimoji="0" lang="en-GB" sz="2383" b="1" i="0" u="none" strike="noStrike" kern="1200" cap="none" spc="217"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8"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65073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BE9A4E76-2D3C-4821-AC0E-C92AB2262CB2}"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2853397995"/>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pic>
        <p:nvPicPr>
          <p:cNvPr id="5" name="Image 11" descr="newsign2015.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6216904"/>
            <a:ext cx="11521280" cy="379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pPr lvl="0"/>
            <a:r>
              <a:rPr lang="fr-FR" noProof="0"/>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charset="0"/>
              <a:buNone/>
              <a:defRPr sz="1200"/>
            </a:lvl1pPr>
          </a:lstStyle>
          <a:p>
            <a:pPr lvl="0"/>
            <a:r>
              <a:rPr lang="fr-FR" noProof="0"/>
              <a:t>Cliquez pour modifier le style des sous-titres du masque</a:t>
            </a:r>
          </a:p>
        </p:txBody>
      </p:sp>
      <p:sp>
        <p:nvSpPr>
          <p:cNvPr id="6" name="Rectangle 5"/>
          <p:cNvSpPr>
            <a:spLocks noGrp="1" noChangeArrowheads="1"/>
          </p:cNvSpPr>
          <p:nvPr>
            <p:ph type="dt" sz="half" idx="10"/>
          </p:nvPr>
        </p:nvSpPr>
        <p:spPr>
          <a:xfrm>
            <a:off x="742951" y="4849815"/>
            <a:ext cx="10706100" cy="479425"/>
          </a:xfrm>
        </p:spPr>
        <p:txBody>
          <a:bodyPr rIns="0" anchor="b"/>
          <a:lstStyle>
            <a:lvl1pPr algn="ctr">
              <a:defRPr sz="1100" smtClean="0"/>
            </a:lvl1pPr>
          </a:lstStyle>
          <a:p>
            <a:pPr>
              <a:defRPr/>
            </a:pPr>
            <a:r>
              <a:rPr lang="fr-FR"/>
              <a:t>DATE 00/00/2011</a:t>
            </a:r>
          </a:p>
        </p:txBody>
      </p:sp>
    </p:spTree>
    <p:extLst>
      <p:ext uri="{BB962C8B-B14F-4D97-AF65-F5344CB8AC3E}">
        <p14:creationId xmlns:p14="http://schemas.microsoft.com/office/powerpoint/2010/main" val="1674337436"/>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A358B810-DC17-0E42-8B81-1D5D566D69AD}" type="slidenum">
              <a:rPr lang="fr-FR"/>
              <a:pPr>
                <a:defRPr/>
              </a:pPr>
              <a:t>‹N°›</a:t>
            </a:fld>
            <a:endParaRPr lang="fr-FR"/>
          </a:p>
        </p:txBody>
      </p:sp>
      <p:sp>
        <p:nvSpPr>
          <p:cNvPr id="6"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3557315452"/>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225A3684-6967-5846-A149-380229704B55}" type="slidenum">
              <a:rPr lang="fr-FR"/>
              <a:pPr>
                <a:defRPr/>
              </a:pPr>
              <a:t>‹N°›</a:t>
            </a:fld>
            <a:endParaRPr lang="fr-FR"/>
          </a:p>
        </p:txBody>
      </p:sp>
      <p:sp>
        <p:nvSpPr>
          <p:cNvPr id="6"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2565571483"/>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FFB2EF54-B109-0848-AB06-1A57C7CE4056}" type="slidenum">
              <a:rPr lang="fr-FR"/>
              <a:pPr>
                <a:defRPr/>
              </a:pPr>
              <a:t>‹N°›</a:t>
            </a:fld>
            <a:endParaRPr lang="fr-FR"/>
          </a:p>
        </p:txBody>
      </p:sp>
      <p:sp>
        <p:nvSpPr>
          <p:cNvPr id="7"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3699769276"/>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8" name="Rectangle 7"/>
          <p:cNvSpPr>
            <a:spLocks noGrp="1" noChangeArrowheads="1"/>
          </p:cNvSpPr>
          <p:nvPr>
            <p:ph type="sldNum" sz="quarter" idx="11"/>
          </p:nvPr>
        </p:nvSpPr>
        <p:spPr>
          <a:ln/>
        </p:spPr>
        <p:txBody>
          <a:bodyPr/>
          <a:lstStyle>
            <a:lvl1pPr>
              <a:defRPr/>
            </a:lvl1pPr>
          </a:lstStyle>
          <a:p>
            <a:pPr>
              <a:defRPr/>
            </a:pPr>
            <a:r>
              <a:rPr lang="fr-FR"/>
              <a:t>P.</a:t>
            </a:r>
            <a:fld id="{BCAAC80A-63B8-F846-9EA3-D304BC61C4C8}" type="slidenum">
              <a:rPr lang="fr-FR"/>
              <a:pPr>
                <a:defRPr/>
              </a:pPr>
              <a:t>‹N°›</a:t>
            </a:fld>
            <a:endParaRPr lang="fr-FR"/>
          </a:p>
        </p:txBody>
      </p:sp>
      <p:sp>
        <p:nvSpPr>
          <p:cNvPr id="9"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2188559372"/>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4" name="Rectangle 7"/>
          <p:cNvSpPr>
            <a:spLocks noGrp="1" noChangeArrowheads="1"/>
          </p:cNvSpPr>
          <p:nvPr>
            <p:ph type="sldNum" sz="quarter" idx="11"/>
          </p:nvPr>
        </p:nvSpPr>
        <p:spPr>
          <a:ln/>
        </p:spPr>
        <p:txBody>
          <a:bodyPr/>
          <a:lstStyle>
            <a:lvl1pPr>
              <a:defRPr/>
            </a:lvl1pPr>
          </a:lstStyle>
          <a:p>
            <a:pPr>
              <a:defRPr/>
            </a:pPr>
            <a:r>
              <a:rPr lang="fr-FR"/>
              <a:t>P.</a:t>
            </a:r>
            <a:fld id="{D5609BE4-BD88-404F-B1CD-1A2641636F91}" type="slidenum">
              <a:rPr lang="fr-FR"/>
              <a:pPr>
                <a:defRPr/>
              </a:pPr>
              <a:t>‹N°›</a:t>
            </a:fld>
            <a:endParaRPr lang="fr-FR"/>
          </a:p>
        </p:txBody>
      </p:sp>
      <p:sp>
        <p:nvSpPr>
          <p:cNvPr id="5"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1821119060"/>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3" name="Rectangle 7"/>
          <p:cNvSpPr>
            <a:spLocks noGrp="1" noChangeArrowheads="1"/>
          </p:cNvSpPr>
          <p:nvPr>
            <p:ph type="sldNum" sz="quarter" idx="11"/>
          </p:nvPr>
        </p:nvSpPr>
        <p:spPr>
          <a:ln/>
        </p:spPr>
        <p:txBody>
          <a:bodyPr/>
          <a:lstStyle>
            <a:lvl1pPr>
              <a:defRPr/>
            </a:lvl1pPr>
          </a:lstStyle>
          <a:p>
            <a:pPr>
              <a:defRPr/>
            </a:pPr>
            <a:r>
              <a:rPr lang="fr-FR"/>
              <a:t>P.</a:t>
            </a:r>
            <a:fld id="{E27387DB-83A5-034A-9536-CE94F7873249}" type="slidenum">
              <a:rPr lang="fr-FR"/>
              <a:pPr>
                <a:defRPr/>
              </a:pPr>
              <a:t>‹N°›</a:t>
            </a:fld>
            <a:endParaRPr lang="fr-FR"/>
          </a:p>
        </p:txBody>
      </p:sp>
      <p:sp>
        <p:nvSpPr>
          <p:cNvPr id="4"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2027720855"/>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B862CF2C-5F66-744E-99D4-34474983F058}" type="slidenum">
              <a:rPr lang="fr-FR"/>
              <a:pPr>
                <a:defRPr/>
              </a:pPr>
              <a:t>‹N°›</a:t>
            </a:fld>
            <a:endParaRPr lang="fr-FR"/>
          </a:p>
        </p:txBody>
      </p:sp>
      <p:sp>
        <p:nvSpPr>
          <p:cNvPr id="7"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198930464"/>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6" name="Rectangle 7"/>
          <p:cNvSpPr>
            <a:spLocks noGrp="1" noChangeArrowheads="1"/>
          </p:cNvSpPr>
          <p:nvPr>
            <p:ph type="sldNum" sz="quarter" idx="11"/>
          </p:nvPr>
        </p:nvSpPr>
        <p:spPr>
          <a:ln/>
        </p:spPr>
        <p:txBody>
          <a:bodyPr/>
          <a:lstStyle>
            <a:lvl1pPr>
              <a:defRPr/>
            </a:lvl1pPr>
          </a:lstStyle>
          <a:p>
            <a:pPr>
              <a:defRPr/>
            </a:pPr>
            <a:r>
              <a:rPr lang="fr-FR"/>
              <a:t>P.</a:t>
            </a:r>
            <a:fld id="{22CBFD65-1461-F84B-8665-82BC02C7DCE3}" type="slidenum">
              <a:rPr lang="fr-FR"/>
              <a:pPr>
                <a:defRPr/>
              </a:pPr>
              <a:t>‹N°›</a:t>
            </a:fld>
            <a:endParaRPr lang="fr-FR"/>
          </a:p>
        </p:txBody>
      </p:sp>
      <p:sp>
        <p:nvSpPr>
          <p:cNvPr id="7"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676654364"/>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BEB29641-5829-814F-86A8-35A202681285}" type="slidenum">
              <a:rPr lang="fr-FR"/>
              <a:pPr>
                <a:defRPr/>
              </a:pPr>
              <a:t>‹N°›</a:t>
            </a:fld>
            <a:endParaRPr lang="fr-FR"/>
          </a:p>
        </p:txBody>
      </p:sp>
      <p:sp>
        <p:nvSpPr>
          <p:cNvPr id="6"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5545399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7169"/>
            <a:ext cx="10363200" cy="1362075"/>
          </a:xfrm>
        </p:spPr>
        <p:txBody>
          <a:bodyPr/>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871900A6-2FA7-4061-B0FE-5DA4DAE9E76C}"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099610978"/>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r>
              <a:rPr lang="fr-FR"/>
              <a:t>DATE 00/00/2011</a:t>
            </a:r>
          </a:p>
        </p:txBody>
      </p:sp>
      <p:sp>
        <p:nvSpPr>
          <p:cNvPr id="5" name="Rectangle 7"/>
          <p:cNvSpPr>
            <a:spLocks noGrp="1" noChangeArrowheads="1"/>
          </p:cNvSpPr>
          <p:nvPr>
            <p:ph type="sldNum" sz="quarter" idx="11"/>
          </p:nvPr>
        </p:nvSpPr>
        <p:spPr>
          <a:ln/>
        </p:spPr>
        <p:txBody>
          <a:bodyPr/>
          <a:lstStyle>
            <a:lvl1pPr>
              <a:defRPr/>
            </a:lvl1pPr>
          </a:lstStyle>
          <a:p>
            <a:pPr>
              <a:defRPr/>
            </a:pPr>
            <a:r>
              <a:rPr lang="fr-FR"/>
              <a:t>P.</a:t>
            </a:r>
            <a:fld id="{5F675CA5-0C3F-764D-9CD4-BF9DD2451BC4}" type="slidenum">
              <a:rPr lang="fr-FR"/>
              <a:pPr>
                <a:defRPr/>
              </a:pPr>
              <a:t>‹N°›</a:t>
            </a:fld>
            <a:endParaRPr lang="fr-FR"/>
          </a:p>
        </p:txBody>
      </p:sp>
      <p:sp>
        <p:nvSpPr>
          <p:cNvPr id="6" name="Rectangle 8"/>
          <p:cNvSpPr>
            <a:spLocks noGrp="1" noChangeArrowheads="1"/>
          </p:cNvSpPr>
          <p:nvPr>
            <p:ph type="ftr" sz="quarter" idx="12"/>
          </p:nvPr>
        </p:nvSpPr>
        <p:spPr>
          <a:ln/>
        </p:spPr>
        <p:txBody>
          <a:bodyPr/>
          <a:lstStyle>
            <a:lvl1pPr>
              <a:defRPr/>
            </a:lvl1pPr>
          </a:lstStyle>
          <a:p>
            <a:pPr>
              <a:defRPr/>
            </a:pPr>
            <a:r>
              <a:rPr lang="fr-FR"/>
              <a:t>C1  | DIRECTION DES RESSOURCES HUMAINES </a:t>
            </a:r>
          </a:p>
        </p:txBody>
      </p:sp>
    </p:spTree>
    <p:extLst>
      <p:ext uri="{BB962C8B-B14F-4D97-AF65-F5344CB8AC3E}">
        <p14:creationId xmlns:p14="http://schemas.microsoft.com/office/powerpoint/2010/main" val="3452187461"/>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noProof="0"/>
              <a:t>CLICK TO EDIT MASTER </a:t>
            </a:r>
            <a:br>
              <a:rPr lang="en-US" noProof="0"/>
            </a:br>
            <a:r>
              <a:rPr lang="en-US" noProof="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fr-FR" sz="700" dirty="0">
                <a:latin typeface="Arial" pitchFamily="34" charset="0"/>
                <a:cs typeface="Arial" pitchFamily="34" charset="0"/>
              </a:rPr>
              <a:t>C3 | </a:t>
            </a:r>
            <a:r>
              <a:rPr lang="fr-FR" sz="700" dirty="0">
                <a:solidFill>
                  <a:srgbClr val="E60028"/>
                </a:solidFill>
                <a:latin typeface="Arial" pitchFamily="34" charset="0"/>
                <a:cs typeface="Arial" pitchFamily="34" charset="0"/>
              </a:rPr>
              <a:t>INTERNAL</a:t>
            </a:r>
            <a:r>
              <a:rPr lang="fr-FR"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2157596049"/>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fr-FR" b="0" dirty="0"/>
          </a:p>
        </p:txBody>
      </p:sp>
      <p:pic>
        <p:nvPicPr>
          <p:cNvPr id="8" name="Picture 2" descr="group"/>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5279911" y="5949280"/>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577616"/>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47948" name="Diapositive think-cell" r:id="rId4" imgW="360" imgH="360" progId="TCLayout.ActiveDocument.1">
                  <p:embed/>
                </p:oleObj>
              </mc:Choice>
              <mc:Fallback>
                <p:oleObj name="Diapositive think-cell" r:id="rId4" imgW="360" imgH="360" progId="TCLayout.ActiveDocument.1">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defRPr b="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1030791269"/>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48972"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Tree>
    <p:extLst>
      <p:ext uri="{BB962C8B-B14F-4D97-AF65-F5344CB8AC3E}">
        <p14:creationId xmlns:p14="http://schemas.microsoft.com/office/powerpoint/2010/main" val="2112253627"/>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49996"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US"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1559631012"/>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51020" name="Diapositive think-cell" r:id="rId4" imgW="360" imgH="360" progId="TCLayout.ActiveDocument.1">
                  <p:embed/>
                </p:oleObj>
              </mc:Choice>
              <mc:Fallback>
                <p:oleObj name="Diapositive think-cell" r:id="rId4" imgW="360" imgH="360" progId="TCLayout.ActiveDocument.1">
                  <p:embed/>
                  <p:pic>
                    <p:nvPicPr>
                      <p:cNvPr id="3"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fr-FR" dirty="0"/>
              <a:t>Cliquez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60515"/>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4" name="Content Placeholder 7"/>
          <p:cNvSpPr>
            <a:spLocks noGrp="1"/>
          </p:cNvSpPr>
          <p:nvPr>
            <p:ph sz="quarter" idx="10"/>
          </p:nvPr>
        </p:nvSpPr>
        <p:spPr>
          <a:xfrm>
            <a:off x="431953" y="760419"/>
            <a:ext cx="11328400" cy="365125"/>
          </a:xfrm>
        </p:spPr>
        <p:txBody>
          <a:bodyPr/>
          <a:lstStyle>
            <a:lvl1pPr marL="0" indent="0">
              <a:buNone/>
              <a:defRPr/>
            </a:lvl1pPr>
            <a:lvl2pPr marL="200025" indent="0">
              <a:buNone/>
              <a:defRPr/>
            </a:lvl2pPr>
            <a:lvl3pPr marL="361950" indent="0">
              <a:buNone/>
              <a:defRPr/>
            </a:lvl3pPr>
            <a:lvl4pPr marL="544512" indent="0">
              <a:buNone/>
              <a:defRPr/>
            </a:lvl4pPr>
            <a:lvl5pPr marL="725487" indent="0">
              <a:buNone/>
              <a:defRPr/>
            </a:lvl5pPr>
          </a:lstStyle>
          <a:p>
            <a:pPr lvl="0"/>
            <a:r>
              <a:rPr lang="en-US" dirty="0"/>
              <a:t>Click to edit Master text styles</a:t>
            </a:r>
          </a:p>
        </p:txBody>
      </p:sp>
      <p:sp>
        <p:nvSpPr>
          <p:cNvPr id="16" name="TextBox 15"/>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#15931/FR5012/AC/mb/16</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424245674"/>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954373" name="Rectangle 5"/>
          <p:cNvSpPr>
            <a:spLocks noGrp="1" noChangeArrowheads="1"/>
          </p:cNvSpPr>
          <p:nvPr>
            <p:ph type="dt" sz="half" idx="2"/>
          </p:nvPr>
        </p:nvSpPr>
        <p:spPr>
          <a:xfrm>
            <a:off x="742951" y="4849815"/>
            <a:ext cx="10706100" cy="479425"/>
          </a:xfrm>
        </p:spPr>
        <p:txBody>
          <a:bodyPr rIns="0" anchor="b"/>
          <a:lstStyle>
            <a:lvl1pPr algn="ctr">
              <a:defRPr sz="1100"/>
            </a:lvl1pPr>
          </a:lstStyle>
          <a:p>
            <a:r>
              <a:rPr lang="fr-FR"/>
              <a:t>27 mars 2018</a:t>
            </a:r>
            <a:endParaRPr lang="fr-FR" dirty="0"/>
          </a:p>
        </p:txBody>
      </p:sp>
      <p:pic>
        <p:nvPicPr>
          <p:cNvPr id="954379"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p:spPr>
      </p:pic>
      <p:sp>
        <p:nvSpPr>
          <p:cNvPr id="954380"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endParaRPr lang="fr-FR" sz="800" dirty="0"/>
          </a:p>
        </p:txBody>
      </p:sp>
    </p:spTree>
    <p:extLst>
      <p:ext uri="{BB962C8B-B14F-4D97-AF65-F5344CB8AC3E}">
        <p14:creationId xmlns:p14="http://schemas.microsoft.com/office/powerpoint/2010/main" val="4211068795"/>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27 mars 2018</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360A2DFF-F62C-4BA9-AD93-4B1D54E37551}"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053938241"/>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27 mars 2018</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D575767-418E-426B-A59F-C1392F9B4E3F}"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2410438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742952" y="2293941"/>
            <a:ext cx="5251449"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2293941"/>
            <a:ext cx="5251451"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F01310F5-3B0A-425A-B308-9FFEEC7CC880}"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786712299"/>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r>
              <a:rPr lang="fr-FR"/>
              <a:t>27 mars 2018</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121DCD33-00DC-4491-A4D1-E3B0C008567D}"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2796366180"/>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r>
              <a:rPr lang="fr-FR"/>
              <a:t>27 mars 2018</a:t>
            </a:r>
            <a:endParaRPr lang="fr-FR" dirty="0"/>
          </a:p>
        </p:txBody>
      </p:sp>
      <p:sp>
        <p:nvSpPr>
          <p:cNvPr id="8" name="Espace réservé du numéro de diapositive 7"/>
          <p:cNvSpPr>
            <a:spLocks noGrp="1"/>
          </p:cNvSpPr>
          <p:nvPr>
            <p:ph type="sldNum" sz="quarter" idx="11"/>
          </p:nvPr>
        </p:nvSpPr>
        <p:spPr/>
        <p:txBody>
          <a:bodyPr/>
          <a:lstStyle>
            <a:lvl1pPr>
              <a:defRPr/>
            </a:lvl1pPr>
          </a:lstStyle>
          <a:p>
            <a:r>
              <a:rPr lang="fr-FR" dirty="0"/>
              <a:t>P.</a:t>
            </a:r>
            <a:fld id="{77B83E8A-B5FC-468F-AEBA-1611BA1877CF}" type="slidenum">
              <a:rPr lang="fr-FR"/>
              <a:pPr/>
              <a:t>‹N°›</a:t>
            </a:fld>
            <a:endParaRPr lang="fr-FR" dirty="0"/>
          </a:p>
        </p:txBody>
      </p:sp>
      <p:sp>
        <p:nvSpPr>
          <p:cNvPr id="9" name="Espace réservé du pied de page 8"/>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2189111443"/>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r>
              <a:rPr lang="fr-FR"/>
              <a:t>27 mars 2018</a:t>
            </a:r>
            <a:endParaRPr lang="fr-FR" dirty="0"/>
          </a:p>
        </p:txBody>
      </p:sp>
      <p:sp>
        <p:nvSpPr>
          <p:cNvPr id="4" name="Espace réservé du numéro de diapositive 3"/>
          <p:cNvSpPr>
            <a:spLocks noGrp="1"/>
          </p:cNvSpPr>
          <p:nvPr>
            <p:ph type="sldNum" sz="quarter" idx="11"/>
          </p:nvPr>
        </p:nvSpPr>
        <p:spPr/>
        <p:txBody>
          <a:bodyPr/>
          <a:lstStyle>
            <a:lvl1pPr>
              <a:defRPr/>
            </a:lvl1pPr>
          </a:lstStyle>
          <a:p>
            <a:r>
              <a:rPr lang="fr-FR" dirty="0"/>
              <a:t>P.</a:t>
            </a:r>
            <a:fld id="{521434E4-92C1-4961-99D7-D7BC1B07E387}" type="slidenum">
              <a:rPr lang="fr-FR"/>
              <a:pPr/>
              <a:t>‹N°›</a:t>
            </a:fld>
            <a:endParaRPr lang="fr-FR" dirty="0"/>
          </a:p>
        </p:txBody>
      </p:sp>
      <p:sp>
        <p:nvSpPr>
          <p:cNvPr id="5" name="Espace réservé du pied de page 4"/>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572514748"/>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a:t>27 mars 2018</a:t>
            </a:r>
            <a:endParaRPr lang="fr-FR" dirty="0"/>
          </a:p>
        </p:txBody>
      </p:sp>
      <p:sp>
        <p:nvSpPr>
          <p:cNvPr id="3" name="Espace réservé du numéro de diapositive 2"/>
          <p:cNvSpPr>
            <a:spLocks noGrp="1"/>
          </p:cNvSpPr>
          <p:nvPr>
            <p:ph type="sldNum" sz="quarter" idx="11"/>
          </p:nvPr>
        </p:nvSpPr>
        <p:spPr/>
        <p:txBody>
          <a:bodyPr/>
          <a:lstStyle>
            <a:lvl1pPr>
              <a:defRPr/>
            </a:lvl1pPr>
          </a:lstStyle>
          <a:p>
            <a:r>
              <a:rPr lang="fr-FR" dirty="0"/>
              <a:t>P.</a:t>
            </a:r>
            <a:fld id="{303242A1-9833-4F52-9EDC-1A5AFE24D578}" type="slidenum">
              <a:rPr lang="fr-FR"/>
              <a:pPr/>
              <a:t>‹N°›</a:t>
            </a:fld>
            <a:endParaRPr lang="fr-FR" dirty="0"/>
          </a:p>
        </p:txBody>
      </p:sp>
      <p:sp>
        <p:nvSpPr>
          <p:cNvPr id="4" name="Espace réservé du pied de page 3"/>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446094759"/>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27 mars 2018</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3F5A8AC0-A20A-46D6-8518-7014673D18D5}"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715739596"/>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r>
              <a:rPr lang="fr-FR"/>
              <a:t>27 mars 2018</a:t>
            </a:r>
            <a:endParaRPr lang="fr-FR" dirty="0"/>
          </a:p>
        </p:txBody>
      </p:sp>
      <p:sp>
        <p:nvSpPr>
          <p:cNvPr id="6" name="Espace réservé du numéro de diapositive 5"/>
          <p:cNvSpPr>
            <a:spLocks noGrp="1"/>
          </p:cNvSpPr>
          <p:nvPr>
            <p:ph type="sldNum" sz="quarter" idx="11"/>
          </p:nvPr>
        </p:nvSpPr>
        <p:spPr/>
        <p:txBody>
          <a:bodyPr/>
          <a:lstStyle>
            <a:lvl1pPr>
              <a:defRPr/>
            </a:lvl1pPr>
          </a:lstStyle>
          <a:p>
            <a:r>
              <a:rPr lang="fr-FR" dirty="0"/>
              <a:t>P.</a:t>
            </a:r>
            <a:fld id="{EB3A410F-E43B-4314-8AB2-39C9F54A3530}" type="slidenum">
              <a:rPr lang="fr-FR"/>
              <a:pPr/>
              <a:t>‹N°›</a:t>
            </a:fld>
            <a:endParaRPr lang="fr-FR" dirty="0"/>
          </a:p>
        </p:txBody>
      </p:sp>
      <p:sp>
        <p:nvSpPr>
          <p:cNvPr id="7" name="Espace réservé du pied de page 6"/>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2733871524"/>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27 mars 2018</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246BDE19-F4D6-46BD-B1EC-55DBFCCE1C87}"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1141247605"/>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27 mars 2018</a:t>
            </a:r>
            <a:endParaRPr lang="fr-FR" dirty="0"/>
          </a:p>
        </p:txBody>
      </p:sp>
      <p:sp>
        <p:nvSpPr>
          <p:cNvPr id="5" name="Espace réservé du numéro de diapositive 4"/>
          <p:cNvSpPr>
            <a:spLocks noGrp="1"/>
          </p:cNvSpPr>
          <p:nvPr>
            <p:ph type="sldNum" sz="quarter" idx="11"/>
          </p:nvPr>
        </p:nvSpPr>
        <p:spPr/>
        <p:txBody>
          <a:bodyPr/>
          <a:lstStyle>
            <a:lvl1pPr>
              <a:defRPr/>
            </a:lvl1pPr>
          </a:lstStyle>
          <a:p>
            <a:r>
              <a:rPr lang="fr-FR" dirty="0"/>
              <a:t>P.</a:t>
            </a:r>
            <a:fld id="{91357D19-08D8-4C7E-9BCD-552DBCA33964}" type="slidenum">
              <a:rPr lang="fr-FR"/>
              <a:pPr/>
              <a:t>‹N°›</a:t>
            </a:fld>
            <a:endParaRPr lang="fr-FR" dirty="0"/>
          </a:p>
        </p:txBody>
      </p:sp>
      <p:sp>
        <p:nvSpPr>
          <p:cNvPr id="6" name="Espace réservé du pied de page 5"/>
          <p:cNvSpPr>
            <a:spLocks noGrp="1"/>
          </p:cNvSpPr>
          <p:nvPr>
            <p:ph type="ftr" sz="quarter" idx="12"/>
          </p:nvPr>
        </p:nvSpPr>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534686357"/>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742951" y="260350"/>
            <a:ext cx="10706100" cy="5689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2"/>
          <p:cNvSpPr>
            <a:spLocks noGrp="1"/>
          </p:cNvSpPr>
          <p:nvPr>
            <p:ph type="dt" sz="half" idx="10"/>
          </p:nvPr>
        </p:nvSpPr>
        <p:spPr>
          <a:xfrm>
            <a:off x="8765118" y="6416677"/>
            <a:ext cx="2419349" cy="441325"/>
          </a:xfrm>
        </p:spPr>
        <p:txBody>
          <a:bodyPr/>
          <a:lstStyle>
            <a:lvl1pPr>
              <a:defRPr/>
            </a:lvl1pPr>
          </a:lstStyle>
          <a:p>
            <a:r>
              <a:rPr lang="fr-FR"/>
              <a:t>27 mars 2018</a:t>
            </a:r>
            <a:endParaRPr lang="fr-FR" dirty="0"/>
          </a:p>
        </p:txBody>
      </p:sp>
      <p:sp>
        <p:nvSpPr>
          <p:cNvPr id="4" name="Espace réservé du numéro de diapositive 3"/>
          <p:cNvSpPr>
            <a:spLocks noGrp="1"/>
          </p:cNvSpPr>
          <p:nvPr>
            <p:ph type="sldNum" sz="quarter" idx="11"/>
          </p:nvPr>
        </p:nvSpPr>
        <p:spPr>
          <a:xfrm>
            <a:off x="11279717" y="6416677"/>
            <a:ext cx="480482" cy="441325"/>
          </a:xfrm>
        </p:spPr>
        <p:txBody>
          <a:bodyPr/>
          <a:lstStyle>
            <a:lvl1pPr>
              <a:defRPr/>
            </a:lvl1pPr>
          </a:lstStyle>
          <a:p>
            <a:r>
              <a:rPr lang="fr-FR" dirty="0"/>
              <a:t>P.</a:t>
            </a:r>
            <a:fld id="{298D7FC9-C425-4DAF-85FB-BE9AFFB52BC4}" type="slidenum">
              <a:rPr lang="fr-FR"/>
              <a:pPr/>
              <a:t>‹N°›</a:t>
            </a:fld>
            <a:endParaRPr lang="fr-FR" dirty="0"/>
          </a:p>
        </p:txBody>
      </p:sp>
      <p:sp>
        <p:nvSpPr>
          <p:cNvPr id="5" name="Espace réservé du pied de page 4"/>
          <p:cNvSpPr>
            <a:spLocks noGrp="1"/>
          </p:cNvSpPr>
          <p:nvPr>
            <p:ph type="ftr" sz="quarter" idx="12"/>
          </p:nvPr>
        </p:nvSpPr>
        <p:spPr>
          <a:xfrm>
            <a:off x="3695701" y="6416677"/>
            <a:ext cx="4796367" cy="441325"/>
          </a:xfrm>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2782778802"/>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exte 2"/>
          <p:cNvSpPr>
            <a:spLocks noGrp="1"/>
          </p:cNvSpPr>
          <p:nvPr>
            <p:ph type="body" sz="half" idx="1"/>
          </p:nvPr>
        </p:nvSpPr>
        <p:spPr>
          <a:xfrm>
            <a:off x="742952" y="1052515"/>
            <a:ext cx="5251450"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765118" y="6416677"/>
            <a:ext cx="2419349" cy="441325"/>
          </a:xfrm>
        </p:spPr>
        <p:txBody>
          <a:bodyPr/>
          <a:lstStyle>
            <a:lvl1pPr>
              <a:defRPr/>
            </a:lvl1pPr>
          </a:lstStyle>
          <a:p>
            <a:r>
              <a:rPr lang="fr-FR"/>
              <a:t>27 mars 2018</a:t>
            </a:r>
            <a:endParaRPr lang="fr-FR" dirty="0"/>
          </a:p>
        </p:txBody>
      </p:sp>
      <p:sp>
        <p:nvSpPr>
          <p:cNvPr id="6" name="Espace réservé du numéro de diapositive 5"/>
          <p:cNvSpPr>
            <a:spLocks noGrp="1"/>
          </p:cNvSpPr>
          <p:nvPr>
            <p:ph type="sldNum" sz="quarter" idx="11"/>
          </p:nvPr>
        </p:nvSpPr>
        <p:spPr>
          <a:xfrm>
            <a:off x="11279717" y="6416677"/>
            <a:ext cx="480482" cy="441325"/>
          </a:xfrm>
        </p:spPr>
        <p:txBody>
          <a:bodyPr/>
          <a:lstStyle>
            <a:lvl1pPr>
              <a:defRPr/>
            </a:lvl1pPr>
          </a:lstStyle>
          <a:p>
            <a:r>
              <a:rPr lang="fr-FR" dirty="0"/>
              <a:t>P.</a:t>
            </a:r>
            <a:fld id="{ABEE076D-1051-45C2-B61D-3D980145EC3D}" type="slidenum">
              <a:rPr lang="fr-FR"/>
              <a:pPr/>
              <a:t>‹N°›</a:t>
            </a:fld>
            <a:endParaRPr lang="fr-FR" dirty="0"/>
          </a:p>
        </p:txBody>
      </p:sp>
      <p:sp>
        <p:nvSpPr>
          <p:cNvPr id="7" name="Espace réservé du pied de page 6"/>
          <p:cNvSpPr>
            <a:spLocks noGrp="1"/>
          </p:cNvSpPr>
          <p:nvPr>
            <p:ph type="ftr" sz="quarter" idx="12"/>
          </p:nvPr>
        </p:nvSpPr>
        <p:spPr>
          <a:xfrm>
            <a:off x="3695701" y="6416677"/>
            <a:ext cx="4796367" cy="441325"/>
          </a:xfrm>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8251340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52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8" name="Rectangle 29"/>
          <p:cNvSpPr>
            <a:spLocks noGrp="1" noChangeArrowheads="1"/>
          </p:cNvSpPr>
          <p:nvPr>
            <p:ph type="sldNum" sz="quarter" idx="11"/>
          </p:nvPr>
        </p:nvSpPr>
        <p:spPr>
          <a:ln/>
        </p:spPr>
        <p:txBody>
          <a:bodyPr/>
          <a:lstStyle>
            <a:lvl1pPr>
              <a:defRPr/>
            </a:lvl1pPr>
          </a:lstStyle>
          <a:p>
            <a:pPr>
              <a:defRPr/>
            </a:pPr>
            <a:r>
              <a:rPr lang="en-US"/>
              <a:t>P.</a:t>
            </a:r>
            <a:fld id="{BEF4C255-A5B8-47EB-8463-374B6B346AFC}" type="slidenum">
              <a:rPr lang="en-US"/>
              <a:pPr>
                <a:defRPr/>
              </a:pPr>
              <a:t>‹N°›</a:t>
            </a:fld>
            <a:endParaRPr lang="en-US"/>
          </a:p>
        </p:txBody>
      </p:sp>
      <p:sp>
        <p:nvSpPr>
          <p:cNvPr id="9"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1570554237"/>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742952" y="260352"/>
            <a:ext cx="10441516" cy="500063"/>
          </a:xfrm>
        </p:spPr>
        <p:txBody>
          <a:bodyPr/>
          <a:lstStyle/>
          <a:p>
            <a:r>
              <a:rPr lang="fr-FR"/>
              <a:t>Cliquez pour modifier le style du titre</a:t>
            </a:r>
          </a:p>
        </p:txBody>
      </p:sp>
      <p:sp>
        <p:nvSpPr>
          <p:cNvPr id="3" name="Espace réservé du contenu 2"/>
          <p:cNvSpPr>
            <a:spLocks noGrp="1"/>
          </p:cNvSpPr>
          <p:nvPr>
            <p:ph sz="quarter" idx="1"/>
          </p:nvPr>
        </p:nvSpPr>
        <p:spPr>
          <a:xfrm>
            <a:off x="742952" y="1052515"/>
            <a:ext cx="5251450"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6197600" y="1052515"/>
            <a:ext cx="5251451" cy="2371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742952" y="3576638"/>
            <a:ext cx="5251450"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6197600" y="3576638"/>
            <a:ext cx="5251451" cy="23733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765118" y="6416677"/>
            <a:ext cx="2419349" cy="441325"/>
          </a:xfrm>
        </p:spPr>
        <p:txBody>
          <a:bodyPr/>
          <a:lstStyle>
            <a:lvl1pPr>
              <a:defRPr/>
            </a:lvl1pPr>
          </a:lstStyle>
          <a:p>
            <a:r>
              <a:rPr lang="fr-FR"/>
              <a:t>27 mars 2018</a:t>
            </a:r>
            <a:endParaRPr lang="fr-FR" dirty="0"/>
          </a:p>
        </p:txBody>
      </p:sp>
      <p:sp>
        <p:nvSpPr>
          <p:cNvPr id="8" name="Espace réservé du numéro de diapositive 7"/>
          <p:cNvSpPr>
            <a:spLocks noGrp="1"/>
          </p:cNvSpPr>
          <p:nvPr>
            <p:ph type="sldNum" sz="quarter" idx="11"/>
          </p:nvPr>
        </p:nvSpPr>
        <p:spPr>
          <a:xfrm>
            <a:off x="11279717" y="6416677"/>
            <a:ext cx="480482" cy="441325"/>
          </a:xfrm>
        </p:spPr>
        <p:txBody>
          <a:bodyPr/>
          <a:lstStyle>
            <a:lvl1pPr>
              <a:defRPr/>
            </a:lvl1pPr>
          </a:lstStyle>
          <a:p>
            <a:r>
              <a:rPr lang="fr-FR" dirty="0"/>
              <a:t>P.</a:t>
            </a:r>
            <a:fld id="{42CF7807-E31E-46CE-827A-D72055E4C97A}" type="slidenum">
              <a:rPr lang="fr-FR"/>
              <a:pPr/>
              <a:t>‹N°›</a:t>
            </a:fld>
            <a:endParaRPr lang="fr-FR" dirty="0"/>
          </a:p>
        </p:txBody>
      </p:sp>
      <p:sp>
        <p:nvSpPr>
          <p:cNvPr id="9" name="Espace réservé du pied de page 8"/>
          <p:cNvSpPr>
            <a:spLocks noGrp="1"/>
          </p:cNvSpPr>
          <p:nvPr>
            <p:ph type="ftr" sz="quarter" idx="12"/>
          </p:nvPr>
        </p:nvSpPr>
        <p:spPr>
          <a:xfrm>
            <a:off x="3695701" y="6416677"/>
            <a:ext cx="4796367" cy="441325"/>
          </a:xfrm>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3395399206"/>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42952" y="260352"/>
            <a:ext cx="10441516" cy="500063"/>
          </a:xfrm>
        </p:spPr>
        <p:txBody>
          <a:bodyPr/>
          <a:lstStyle/>
          <a:p>
            <a:r>
              <a:rPr lang="fr-FR"/>
              <a:t>Cliquez pour modifier le style du titre</a:t>
            </a:r>
          </a:p>
        </p:txBody>
      </p:sp>
      <p:sp>
        <p:nvSpPr>
          <p:cNvPr id="3" name="Espace réservé du tableau 2"/>
          <p:cNvSpPr>
            <a:spLocks noGrp="1"/>
          </p:cNvSpPr>
          <p:nvPr>
            <p:ph type="tbl" idx="1"/>
          </p:nvPr>
        </p:nvSpPr>
        <p:spPr>
          <a:xfrm>
            <a:off x="742951" y="1052515"/>
            <a:ext cx="10706100" cy="4897437"/>
          </a:xfrm>
        </p:spPr>
        <p:txBody>
          <a:bodyPr/>
          <a:lstStyle/>
          <a:p>
            <a:endParaRPr lang="fr-FR" dirty="0"/>
          </a:p>
        </p:txBody>
      </p:sp>
      <p:sp>
        <p:nvSpPr>
          <p:cNvPr id="4" name="Espace réservé de la date 3"/>
          <p:cNvSpPr>
            <a:spLocks noGrp="1"/>
          </p:cNvSpPr>
          <p:nvPr>
            <p:ph type="dt" sz="half" idx="10"/>
          </p:nvPr>
        </p:nvSpPr>
        <p:spPr>
          <a:xfrm>
            <a:off x="8765118" y="6416677"/>
            <a:ext cx="2419349" cy="441325"/>
          </a:xfrm>
        </p:spPr>
        <p:txBody>
          <a:bodyPr/>
          <a:lstStyle>
            <a:lvl1pPr>
              <a:defRPr/>
            </a:lvl1pPr>
          </a:lstStyle>
          <a:p>
            <a:r>
              <a:rPr lang="fr-FR"/>
              <a:t>27 mars 2018</a:t>
            </a:r>
            <a:endParaRPr lang="fr-FR" dirty="0"/>
          </a:p>
        </p:txBody>
      </p:sp>
      <p:sp>
        <p:nvSpPr>
          <p:cNvPr id="5" name="Espace réservé du numéro de diapositive 4"/>
          <p:cNvSpPr>
            <a:spLocks noGrp="1"/>
          </p:cNvSpPr>
          <p:nvPr>
            <p:ph type="sldNum" sz="quarter" idx="11"/>
          </p:nvPr>
        </p:nvSpPr>
        <p:spPr>
          <a:xfrm>
            <a:off x="11279717" y="6416677"/>
            <a:ext cx="480482" cy="441325"/>
          </a:xfrm>
        </p:spPr>
        <p:txBody>
          <a:bodyPr/>
          <a:lstStyle>
            <a:lvl1pPr>
              <a:defRPr/>
            </a:lvl1pPr>
          </a:lstStyle>
          <a:p>
            <a:r>
              <a:rPr lang="fr-FR" dirty="0"/>
              <a:t>P.</a:t>
            </a:r>
            <a:fld id="{3FA5A8C1-FE4B-4B4C-90C2-A0422DAAE907}" type="slidenum">
              <a:rPr lang="fr-FR"/>
              <a:pPr/>
              <a:t>‹N°›</a:t>
            </a:fld>
            <a:endParaRPr lang="fr-FR" dirty="0"/>
          </a:p>
        </p:txBody>
      </p:sp>
      <p:sp>
        <p:nvSpPr>
          <p:cNvPr id="6" name="Espace réservé du pied de page 5"/>
          <p:cNvSpPr>
            <a:spLocks noGrp="1"/>
          </p:cNvSpPr>
          <p:nvPr>
            <p:ph type="ftr" sz="quarter" idx="12"/>
          </p:nvPr>
        </p:nvSpPr>
        <p:spPr>
          <a:xfrm>
            <a:off x="3695701" y="6416677"/>
            <a:ext cx="4796367" cy="441325"/>
          </a:xfrm>
        </p:spPr>
        <p:txBody>
          <a:bodyPr/>
          <a:lstStyle>
            <a:lvl1pPr>
              <a:defRPr/>
            </a:lvl1pPr>
          </a:lstStyle>
          <a:p>
            <a:r>
              <a:rPr lang="fr-FR"/>
              <a:t>RESG/DIR/SEG/ROC</a:t>
            </a:r>
            <a:endParaRPr lang="fr-FR" dirty="0"/>
          </a:p>
        </p:txBody>
      </p:sp>
    </p:spTree>
    <p:extLst>
      <p:ext uri="{BB962C8B-B14F-4D97-AF65-F5344CB8AC3E}">
        <p14:creationId xmlns:p14="http://schemas.microsoft.com/office/powerpoint/2010/main" val="1114842861"/>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srcRect/>
          <a:stretch>
            <a:fillRect/>
          </a:stretch>
        </p:blipFill>
        <p:spPr bwMode="gray">
          <a:xfrm>
            <a:off x="4478867" y="6116638"/>
            <a:ext cx="3234267" cy="647700"/>
          </a:xfrm>
          <a:prstGeom prst="rect">
            <a:avLst/>
          </a:prstGeom>
          <a:noFill/>
          <a:ln w="9525">
            <a:noFill/>
            <a:miter lim="800000"/>
            <a:headEnd/>
            <a:tailEnd/>
          </a:ln>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ffectLst/>
        </p:spPr>
        <p:txBody>
          <a:bodyPr/>
          <a:lstStyle/>
          <a:p>
            <a:pPr>
              <a:defRPr/>
            </a:pPr>
            <a:endParaRPr lang="fr-FR" sz="800">
              <a:latin typeface="Arial" charset="0"/>
              <a:cs typeface="Arial" charset="0"/>
            </a:endParaRPr>
          </a:p>
        </p:txBody>
      </p:sp>
      <p:sp>
        <p:nvSpPr>
          <p:cNvPr id="954371" name="Rectangle 3"/>
          <p:cNvSpPr>
            <a:spLocks noGrp="1" noChangeArrowheads="1"/>
          </p:cNvSpPr>
          <p:nvPr>
            <p:ph type="ctrTitle"/>
          </p:nvPr>
        </p:nvSpPr>
        <p:spPr>
          <a:xfrm>
            <a:off x="742951" y="2085975"/>
            <a:ext cx="10706100" cy="2681288"/>
          </a:xfrm>
        </p:spPr>
        <p:txBody>
          <a:bodyPr/>
          <a:lstStyle>
            <a:lvl1pPr algn="ctr">
              <a:defRPr sz="3400" b="0"/>
            </a:lvl1pPr>
          </a:lstStyle>
          <a:p>
            <a:r>
              <a:rPr lang="fr-FR"/>
              <a:t>CLIQUEZ POUR MODIFIER LE STYLE DU TITRE</a:t>
            </a:r>
          </a:p>
        </p:txBody>
      </p:sp>
      <p:sp>
        <p:nvSpPr>
          <p:cNvPr id="954372" name="Rectangle 4"/>
          <p:cNvSpPr>
            <a:spLocks noGrp="1" noChangeArrowheads="1"/>
          </p:cNvSpPr>
          <p:nvPr>
            <p:ph type="subTitle" idx="1"/>
          </p:nvPr>
        </p:nvSpPr>
        <p:spPr>
          <a:xfrm>
            <a:off x="742951" y="1295400"/>
            <a:ext cx="10706100" cy="719138"/>
          </a:xfrm>
        </p:spPr>
        <p:txBody>
          <a:bodyPr/>
          <a:lstStyle>
            <a:lvl1pPr marL="0" indent="0" algn="ctr">
              <a:spcBef>
                <a:spcPct val="0"/>
              </a:spcBef>
              <a:buFont typeface="Wingdings" pitchFamily="2" charset="2"/>
              <a:buNone/>
              <a:defRPr sz="1200"/>
            </a:lvl1pPr>
          </a:lstStyle>
          <a:p>
            <a:r>
              <a:rPr lang="fr-FR"/>
              <a:t>CLIQUEZ POUR MODIFIER LE STYLE DES SOUS-TITRES DU MASQUE</a:t>
            </a:r>
          </a:p>
        </p:txBody>
      </p:sp>
      <p:sp>
        <p:nvSpPr>
          <p:cNvPr id="6" name="Espace réservé de la date 5"/>
          <p:cNvSpPr>
            <a:spLocks noGrp="1" noChangeArrowheads="1"/>
          </p:cNvSpPr>
          <p:nvPr>
            <p:ph type="dt" sz="half" idx="10"/>
          </p:nvPr>
        </p:nvSpPr>
        <p:spPr bwMode="gray">
          <a:xfrm>
            <a:off x="742951" y="4849815"/>
            <a:ext cx="10706100" cy="479425"/>
          </a:xfrm>
          <a:prstGeom prst="rect">
            <a:avLst/>
          </a:prstGeom>
          <a:ln>
            <a:miter lim="800000"/>
            <a:headEnd/>
            <a:tailEnd/>
          </a:ln>
        </p:spPr>
        <p:txBody>
          <a:bodyPr vert="horz" wrap="square" lIns="0" tIns="0" rIns="0" bIns="0" numCol="1" anchor="b" anchorCtr="0" compatLnSpc="1">
            <a:prstTxWarp prst="textNoShape">
              <a:avLst/>
            </a:prstTxWarp>
          </a:bodyPr>
          <a:lstStyle>
            <a:lvl1pPr>
              <a:defRPr sz="1100">
                <a:latin typeface="Arial" charset="0"/>
                <a:cs typeface="Arial" charset="0"/>
              </a:defRPr>
            </a:lvl1pPr>
          </a:lstStyle>
          <a:p>
            <a:pPr>
              <a:defRPr/>
            </a:pPr>
            <a:endParaRPr lang="fr-FR" dirty="0"/>
          </a:p>
        </p:txBody>
      </p:sp>
    </p:spTree>
    <p:extLst>
      <p:ext uri="{BB962C8B-B14F-4D97-AF65-F5344CB8AC3E}">
        <p14:creationId xmlns:p14="http://schemas.microsoft.com/office/powerpoint/2010/main" val="2494922549"/>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350AAE15-7F1C-4F97-96ED-CD6D7EA33CC6}"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2435923134"/>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2"/>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A4D6F009-B4FC-49D4-8D8C-96F2551CBAA1}"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3727233433"/>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742952" y="1052515"/>
            <a:ext cx="52514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052515"/>
            <a:ext cx="5251451"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21C30A06-908E-4232-B424-E134C7BA84F3}"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154963777"/>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7"/>
          <p:cNvSpPr>
            <a:spLocks noGrp="1" noChangeArrowheads="1"/>
          </p:cNvSpPr>
          <p:nvPr>
            <p:ph type="sldNum" sz="quarter" idx="10"/>
          </p:nvPr>
        </p:nvSpPr>
        <p:spPr>
          <a:ln/>
        </p:spPr>
        <p:txBody>
          <a:bodyPr/>
          <a:lstStyle>
            <a:lvl1pPr>
              <a:defRPr/>
            </a:lvl1pPr>
          </a:lstStyle>
          <a:p>
            <a:pPr>
              <a:defRPr/>
            </a:pPr>
            <a:r>
              <a:rPr lang="fr-FR"/>
              <a:t>P.</a:t>
            </a:r>
            <a:fld id="{E3C5FB32-67DB-4349-B3B1-045856CB8D01}" type="slidenum">
              <a:rPr lang="fr-FR"/>
              <a:pPr>
                <a:defRPr/>
              </a:pPr>
              <a:t>‹N°›</a:t>
            </a:fld>
            <a:endParaRPr lang="fr-FR"/>
          </a:p>
        </p:txBody>
      </p:sp>
      <p:sp>
        <p:nvSpPr>
          <p:cNvPr id="8"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3760798554"/>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7"/>
          <p:cNvSpPr>
            <a:spLocks noGrp="1" noChangeArrowheads="1"/>
          </p:cNvSpPr>
          <p:nvPr>
            <p:ph type="sldNum" sz="quarter" idx="10"/>
          </p:nvPr>
        </p:nvSpPr>
        <p:spPr>
          <a:ln/>
        </p:spPr>
        <p:txBody>
          <a:bodyPr/>
          <a:lstStyle>
            <a:lvl1pPr>
              <a:defRPr/>
            </a:lvl1pPr>
          </a:lstStyle>
          <a:p>
            <a:pPr>
              <a:defRPr/>
            </a:pPr>
            <a:r>
              <a:rPr lang="fr-FR"/>
              <a:t>P.</a:t>
            </a:r>
            <a:fld id="{25B88129-62F1-4B21-85CB-6D5411151565}" type="slidenum">
              <a:rPr lang="fr-FR"/>
              <a:pPr>
                <a:defRPr/>
              </a:pPr>
              <a:t>‹N°›</a:t>
            </a:fld>
            <a:endParaRPr lang="fr-FR"/>
          </a:p>
        </p:txBody>
      </p:sp>
      <p:sp>
        <p:nvSpPr>
          <p:cNvPr id="4"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1456418749"/>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fr-FR"/>
              <a:t>P.</a:t>
            </a:r>
            <a:fld id="{B374639A-D395-4C9A-B251-AD1957CECC18}" type="slidenum">
              <a:rPr lang="fr-FR"/>
              <a:pPr>
                <a:defRPr/>
              </a:pPr>
              <a:t>‹N°›</a:t>
            </a:fld>
            <a:endParaRPr lang="fr-FR"/>
          </a:p>
        </p:txBody>
      </p:sp>
      <p:sp>
        <p:nvSpPr>
          <p:cNvPr id="3"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3312520879"/>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F7111CE3-640D-45AD-AEB6-A8CA2FDAF682}"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195997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3" name="Rectangle 12"/>
          <p:cNvSpPr>
            <a:spLocks noGrp="1" noChangeArrowheads="1"/>
          </p:cNvSpPr>
          <p:nvPr>
            <p:ph type="sldNum" sz="quarter" idx="11"/>
          </p:nvPr>
        </p:nvSpPr>
        <p:spPr>
          <a:ln/>
        </p:spPr>
        <p:txBody>
          <a:bodyPr/>
          <a:lstStyle>
            <a:lvl1pPr>
              <a:defRPr/>
            </a:lvl1pPr>
          </a:lstStyle>
          <a:p>
            <a:pPr>
              <a:defRPr/>
            </a:pPr>
            <a:r>
              <a:rPr lang="fr-FR" dirty="0"/>
              <a:t>P.</a:t>
            </a:r>
            <a:fld id="{01007F30-7B27-420F-8C52-E6541D97B59F}" type="slidenum">
              <a:rPr lang="fr-FR"/>
              <a:pPr>
                <a:defRPr/>
              </a:pPr>
              <a:t>‹N°›</a:t>
            </a:fld>
            <a:endParaRPr lang="fr-FR" dirty="0"/>
          </a:p>
        </p:txBody>
      </p:sp>
      <p:sp>
        <p:nvSpPr>
          <p:cNvPr id="4"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4" name="Rectangle 29"/>
          <p:cNvSpPr>
            <a:spLocks noGrp="1" noChangeArrowheads="1"/>
          </p:cNvSpPr>
          <p:nvPr>
            <p:ph type="sldNum" sz="quarter" idx="11"/>
          </p:nvPr>
        </p:nvSpPr>
        <p:spPr>
          <a:ln/>
        </p:spPr>
        <p:txBody>
          <a:bodyPr/>
          <a:lstStyle>
            <a:lvl1pPr>
              <a:defRPr/>
            </a:lvl1pPr>
          </a:lstStyle>
          <a:p>
            <a:pPr>
              <a:defRPr/>
            </a:pPr>
            <a:r>
              <a:rPr lang="en-US"/>
              <a:t>P.</a:t>
            </a:r>
            <a:fld id="{C50C3F4D-0C3B-45BF-9B37-F166DC51318A}" type="slidenum">
              <a:rPr lang="en-US"/>
              <a:pPr>
                <a:defRPr/>
              </a:pPr>
              <a:t>‹N°›</a:t>
            </a:fld>
            <a:endParaRPr lang="en-US"/>
          </a:p>
        </p:txBody>
      </p:sp>
      <p:sp>
        <p:nvSpPr>
          <p:cNvPr id="5"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4167603990"/>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7"/>
          <p:cNvSpPr>
            <a:spLocks noGrp="1" noChangeArrowheads="1"/>
          </p:cNvSpPr>
          <p:nvPr>
            <p:ph type="sldNum" sz="quarter" idx="10"/>
          </p:nvPr>
        </p:nvSpPr>
        <p:spPr>
          <a:ln/>
        </p:spPr>
        <p:txBody>
          <a:bodyPr/>
          <a:lstStyle>
            <a:lvl1pPr>
              <a:defRPr/>
            </a:lvl1pPr>
          </a:lstStyle>
          <a:p>
            <a:pPr>
              <a:defRPr/>
            </a:pPr>
            <a:r>
              <a:rPr lang="fr-FR"/>
              <a:t>P.</a:t>
            </a:r>
            <a:fld id="{58F3494C-F9A9-4C61-945E-1D25EAA63086}" type="slidenum">
              <a:rPr lang="fr-FR"/>
              <a:pPr>
                <a:defRPr/>
              </a:pPr>
              <a:t>‹N°›</a:t>
            </a:fld>
            <a:endParaRPr lang="fr-FR"/>
          </a:p>
        </p:txBody>
      </p:sp>
      <p:sp>
        <p:nvSpPr>
          <p:cNvPr id="6"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683371040"/>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66A43FAB-1E53-464D-9848-4CB5673B2428}"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2592945022"/>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5" y="260350"/>
            <a:ext cx="2675467" cy="56896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742951" y="260350"/>
            <a:ext cx="7827434" cy="5689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pPr>
              <a:defRPr/>
            </a:pPr>
            <a:r>
              <a:rPr lang="fr-FR"/>
              <a:t>P.</a:t>
            </a:r>
            <a:fld id="{4D46F3B4-3B83-47B9-AE1E-516C2BE5EEFA}" type="slidenum">
              <a:rPr lang="fr-FR"/>
              <a:pPr>
                <a:defRPr/>
              </a:pPr>
              <a:t>‹N°›</a:t>
            </a:fld>
            <a:endParaRPr lang="fr-FR"/>
          </a:p>
        </p:txBody>
      </p:sp>
      <p:sp>
        <p:nvSpPr>
          <p:cNvPr id="5" name="Rectangle 8"/>
          <p:cNvSpPr>
            <a:spLocks noGrp="1" noChangeArrowheads="1"/>
          </p:cNvSpPr>
          <p:nvPr>
            <p:ph type="ftr" sz="quarter" idx="11"/>
          </p:nvPr>
        </p:nvSpPr>
        <p:spPr>
          <a:ln/>
        </p:spPr>
        <p:txBody>
          <a:bodyPr/>
          <a:lstStyle>
            <a:lvl1pPr>
              <a:defRPr/>
            </a:lvl1pPr>
          </a:lstStyle>
          <a:p>
            <a:pPr>
              <a:defRPr/>
            </a:pPr>
            <a:r>
              <a:rPr lang="fr-FR" dirty="0"/>
              <a:t>Bilan financier 2017 RESG</a:t>
            </a:r>
          </a:p>
        </p:txBody>
      </p:sp>
    </p:spTree>
    <p:extLst>
      <p:ext uri="{BB962C8B-B14F-4D97-AF65-F5344CB8AC3E}">
        <p14:creationId xmlns:p14="http://schemas.microsoft.com/office/powerpoint/2010/main" val="3523453082"/>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showMasterSp="0" preserve="1" userDrawn="1">
  <p:cSld name="Cover_1">
    <p:spTree>
      <p:nvGrpSpPr>
        <p:cNvPr id="1" name=""/>
        <p:cNvGrpSpPr/>
        <p:nvPr/>
      </p:nvGrpSpPr>
      <p:grpSpPr>
        <a:xfrm>
          <a:off x="0" y="0"/>
          <a:ext cx="0" cy="0"/>
          <a:chOff x="0" y="0"/>
          <a:chExt cx="0" cy="0"/>
        </a:xfrm>
      </p:grpSpPr>
      <p:sp>
        <p:nvSpPr>
          <p:cNvPr id="13" name="Rectangle 12"/>
          <p:cNvSpPr/>
          <p:nvPr userDrawn="1"/>
        </p:nvSpPr>
        <p:spPr bwMode="auto">
          <a:xfrm>
            <a:off x="5841999" y="1691971"/>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21" y="3198825"/>
            <a:ext cx="11330516" cy="380480"/>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all" spc="200" baseline="0" dirty="0">
                <a:solidFill>
                  <a:schemeClr val="tx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3921" y="2639975"/>
            <a:ext cx="11330516" cy="405102"/>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400" b="1" kern="1200" spc="200" baseline="0" dirty="0">
                <a:solidFill>
                  <a:schemeClr val="bg2"/>
                </a:solidFill>
                <a:latin typeface="Arial Narrow" pitchFamily="34" charset="0"/>
                <a:ea typeface="+mn-ea"/>
                <a:cs typeface="+mn-cs"/>
              </a:defRPr>
            </a:lvl1pPr>
          </a:lstStyle>
          <a:p>
            <a:r>
              <a:rPr lang="fr-FR" noProof="0"/>
              <a:t>Cliquer pour ajouter un titre</a:t>
            </a:r>
          </a:p>
        </p:txBody>
      </p:sp>
      <p:sp>
        <p:nvSpPr>
          <p:cNvPr id="17" name="Text Placeholder 15"/>
          <p:cNvSpPr>
            <a:spLocks noGrp="1"/>
          </p:cNvSpPr>
          <p:nvPr>
            <p:ph type="body" sz="quarter" idx="13" hasCustomPrompt="1"/>
          </p:nvPr>
        </p:nvSpPr>
        <p:spPr>
          <a:xfrm>
            <a:off x="5871265" y="4638845"/>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51174" y="4286625"/>
            <a:ext cx="96000" cy="96000"/>
          </a:xfrm>
          <a:prstGeom prst="rect">
            <a:avLst/>
          </a:prstGeom>
          <a:solidFill>
            <a:schemeClr val="bg2"/>
          </a:solidFill>
          <a:ln w="9525">
            <a:noFill/>
            <a:miter lim="800000"/>
            <a:headEnd/>
            <a:tailEnd/>
          </a:ln>
          <a:effectLst/>
        </p:spPr>
        <p:txBody>
          <a:bodyPr wrap="none" anchor="ctr"/>
          <a:lstStyle/>
          <a:p>
            <a:pPr algn="ctr"/>
            <a:endParaRPr lang="fr-FR" sz="1800" noProof="0">
              <a:solidFill>
                <a:schemeClr val="bg2"/>
              </a:solidFill>
            </a:endParaRPr>
          </a:p>
        </p:txBody>
      </p:sp>
      <p:sp>
        <p:nvSpPr>
          <p:cNvPr id="20" name="Rectangle 2"/>
          <p:cNvSpPr>
            <a:spLocks noChangeArrowheads="1"/>
          </p:cNvSpPr>
          <p:nvPr userDrawn="1"/>
        </p:nvSpPr>
        <p:spPr bwMode="auto">
          <a:xfrm>
            <a:off x="6051174" y="5121651"/>
            <a:ext cx="96000" cy="96000"/>
          </a:xfrm>
          <a:prstGeom prst="rect">
            <a:avLst/>
          </a:prstGeom>
          <a:solidFill>
            <a:schemeClr val="bg2"/>
          </a:solidFill>
          <a:ln w="9525">
            <a:noFill/>
            <a:miter lim="800000"/>
            <a:headEnd/>
            <a:tailEnd/>
          </a:ln>
          <a:effectLst/>
        </p:spPr>
        <p:txBody>
          <a:bodyPr wrap="none" anchor="ctr"/>
          <a:lstStyle/>
          <a:p>
            <a:pPr algn="ctr"/>
            <a:endParaRPr lang="fr-FR" sz="1800" noProof="0">
              <a:solidFill>
                <a:schemeClr val="bg2"/>
              </a:solidFill>
            </a:endParaRPr>
          </a:p>
        </p:txBody>
      </p:sp>
      <p:sp>
        <p:nvSpPr>
          <p:cNvPr id="24" name="Text Placeholder 15"/>
          <p:cNvSpPr>
            <a:spLocks noGrp="1"/>
          </p:cNvSpPr>
          <p:nvPr>
            <p:ph type="body" sz="quarter" idx="14" hasCustomPrompt="1"/>
          </p:nvPr>
        </p:nvSpPr>
        <p:spPr>
          <a:xfrm>
            <a:off x="5521812" y="1085272"/>
            <a:ext cx="1154730" cy="226591"/>
          </a:xfrm>
          <a:noFill/>
        </p:spPr>
        <p:txBody>
          <a:bodyPr vert="horz" wrap="none" lIns="36000" tIns="36000" rIns="36000" bIns="36000" rtlCol="0" anchor="ctr">
            <a:spAutoFit/>
          </a:bodyPr>
          <a:lstStyle>
            <a:lvl1pPr marL="0" marR="0" indent="0" algn="ctr" defTabSz="91440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marL="0" marR="0" lvl="0" indent="0" algn="ctr" defTabSz="91440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a:pPr>
            <a:r>
              <a:rPr lang="fr-FR" noProof="0"/>
              <a:t>Département</a:t>
            </a:r>
          </a:p>
        </p:txBody>
      </p:sp>
      <p:sp>
        <p:nvSpPr>
          <p:cNvPr id="25" name="Text Placeholder 15"/>
          <p:cNvSpPr>
            <a:spLocks noGrp="1"/>
          </p:cNvSpPr>
          <p:nvPr>
            <p:ph type="body" sz="quarter" idx="15" hasCustomPrompt="1"/>
          </p:nvPr>
        </p:nvSpPr>
        <p:spPr>
          <a:xfrm>
            <a:off x="9821027" y="203135"/>
            <a:ext cx="194340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2"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8455940"/>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sp>
        <p:nvSpPr>
          <p:cNvPr id="11" name="Rectangle 10"/>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13" name="Subtitle 2"/>
          <p:cNvSpPr>
            <a:spLocks noGrp="1"/>
          </p:cNvSpPr>
          <p:nvPr>
            <p:ph type="subTitle" idx="1" hasCustomPrompt="1"/>
          </p:nvPr>
        </p:nvSpPr>
        <p:spPr>
          <a:xfrm>
            <a:off x="4311652" y="3207232"/>
            <a:ext cx="3575049" cy="626701"/>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Cliquer pour ajouter un sous-titre</a:t>
            </a:r>
          </a:p>
        </p:txBody>
      </p:sp>
      <p:sp>
        <p:nvSpPr>
          <p:cNvPr id="15" name="Title 1"/>
          <p:cNvSpPr>
            <a:spLocks noGrp="1"/>
          </p:cNvSpPr>
          <p:nvPr>
            <p:ph type="ctrTitle" hasCustomPrompt="1"/>
          </p:nvPr>
        </p:nvSpPr>
        <p:spPr>
          <a:xfrm>
            <a:off x="4311652" y="2044776"/>
            <a:ext cx="3575049" cy="6267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000" b="1" kern="1200" spc="200" baseline="0" dirty="0">
                <a:solidFill>
                  <a:schemeClr val="bg1"/>
                </a:solidFill>
                <a:latin typeface="Arial Narrow" pitchFamily="34" charset="0"/>
                <a:ea typeface="+mn-ea"/>
                <a:cs typeface="+mn-cs"/>
              </a:defRPr>
            </a:lvl1pPr>
          </a:lstStyle>
          <a:p>
            <a:r>
              <a:rPr lang="fr-FR" noProof="0"/>
              <a:t>Cliquer pour ajouter un titre</a:t>
            </a:r>
          </a:p>
        </p:txBody>
      </p:sp>
      <p:sp>
        <p:nvSpPr>
          <p:cNvPr id="18" name="Text Placeholder 15"/>
          <p:cNvSpPr>
            <a:spLocks noGrp="1"/>
          </p:cNvSpPr>
          <p:nvPr>
            <p:ph type="body" sz="quarter" idx="13" hasCustomPrompt="1"/>
          </p:nvPr>
        </p:nvSpPr>
        <p:spPr>
          <a:xfrm>
            <a:off x="5871264" y="5664061"/>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fr-FR" noProof="0"/>
              <a:t>DATE</a:t>
            </a:r>
          </a:p>
        </p:txBody>
      </p:sp>
      <p:sp>
        <p:nvSpPr>
          <p:cNvPr id="24"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1800" noProof="0">
              <a:solidFill>
                <a:schemeClr val="bg2"/>
              </a:solidFill>
            </a:endParaRPr>
          </a:p>
        </p:txBody>
      </p:sp>
      <p:sp>
        <p:nvSpPr>
          <p:cNvPr id="26" name="Rectangle 25"/>
          <p:cNvSpPr/>
          <p:nvPr userDrawn="1"/>
        </p:nvSpPr>
        <p:spPr bwMode="auto">
          <a:xfrm>
            <a:off x="5841999" y="2909204"/>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rgbClr val="000000"/>
              </a:solidFill>
              <a:effectLst/>
              <a:latin typeface="Arial" charset="0"/>
              <a:cs typeface="Arial" charset="0"/>
            </a:endParaRPr>
          </a:p>
        </p:txBody>
      </p:sp>
      <p:sp>
        <p:nvSpPr>
          <p:cNvPr id="16" name="Text Placeholder 15"/>
          <p:cNvSpPr>
            <a:spLocks noGrp="1"/>
          </p:cNvSpPr>
          <p:nvPr>
            <p:ph type="body" sz="quarter" idx="15" hasCustomPrompt="1"/>
          </p:nvPr>
        </p:nvSpPr>
        <p:spPr>
          <a:xfrm>
            <a:off x="9821027" y="194669"/>
            <a:ext cx="194340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7"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22" name="Text Placeholder 15"/>
          <p:cNvSpPr>
            <a:spLocks noGrp="1"/>
          </p:cNvSpPr>
          <p:nvPr>
            <p:ph type="body" sz="quarter" idx="18" hasCustomPrompt="1"/>
          </p:nvPr>
        </p:nvSpPr>
        <p:spPr>
          <a:xfrm>
            <a:off x="433919" y="171049"/>
            <a:ext cx="1082027" cy="226591"/>
          </a:xfrm>
          <a:noFill/>
        </p:spPr>
        <p:txBody>
          <a:bodyPr vert="horz" wrap="none" lIns="0" tIns="36000" rIns="0" bIns="3600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12"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3687660"/>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1"/>
            <a:ext cx="12192000" cy="6261100"/>
          </a:xfrm>
          <a:prstGeom prst="rect">
            <a:avLst/>
          </a:prstGeom>
        </p:spPr>
      </p:pic>
      <p:pic>
        <p:nvPicPr>
          <p:cNvPr id="14" name="Image 5" descr="http://gtb.societegenerale.com/wp-content/themes/gtb/img/logo-vf.png"/>
          <p:cNvPicPr/>
          <p:nvPr userDrawn="1"/>
        </p:nvPicPr>
        <p:blipFill>
          <a:blip r:embed="rId3"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16" name="Rectangle 15"/>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17" name="Subtitle 2"/>
          <p:cNvSpPr>
            <a:spLocks noGrp="1"/>
          </p:cNvSpPr>
          <p:nvPr>
            <p:ph type="subTitle" idx="1" hasCustomPrompt="1"/>
          </p:nvPr>
        </p:nvSpPr>
        <p:spPr>
          <a:xfrm>
            <a:off x="4311652" y="3207232"/>
            <a:ext cx="3575049" cy="626701"/>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Cliquer pour ajouter un sous-titre</a:t>
            </a:r>
          </a:p>
        </p:txBody>
      </p:sp>
      <p:sp>
        <p:nvSpPr>
          <p:cNvPr id="19" name="Title 1"/>
          <p:cNvSpPr>
            <a:spLocks noGrp="1"/>
          </p:cNvSpPr>
          <p:nvPr>
            <p:ph type="ctrTitle" hasCustomPrompt="1"/>
          </p:nvPr>
        </p:nvSpPr>
        <p:spPr>
          <a:xfrm>
            <a:off x="4311652" y="2044776"/>
            <a:ext cx="3575049" cy="6267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000" b="1" kern="1200" spc="200" baseline="0" dirty="0">
                <a:solidFill>
                  <a:schemeClr val="bg1"/>
                </a:solidFill>
                <a:latin typeface="Arial Narrow" pitchFamily="34" charset="0"/>
                <a:ea typeface="+mn-ea"/>
                <a:cs typeface="+mn-cs"/>
              </a:defRPr>
            </a:lvl1pPr>
          </a:lstStyle>
          <a:p>
            <a:r>
              <a:rPr lang="fr-FR" noProof="0"/>
              <a:t>Cliquer pour ajouter un titre</a:t>
            </a:r>
          </a:p>
        </p:txBody>
      </p:sp>
      <p:sp>
        <p:nvSpPr>
          <p:cNvPr id="21" name="Text Placeholder 15"/>
          <p:cNvSpPr>
            <a:spLocks noGrp="1"/>
          </p:cNvSpPr>
          <p:nvPr>
            <p:ph type="body" sz="quarter" idx="13" hasCustomPrompt="1"/>
          </p:nvPr>
        </p:nvSpPr>
        <p:spPr>
          <a:xfrm>
            <a:off x="5868859" y="5664061"/>
            <a:ext cx="460630"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1" kern="1200" cap="all" spc="200" baseline="0" dirty="0">
                <a:solidFill>
                  <a:schemeClr val="bg1"/>
                </a:solidFill>
                <a:latin typeface="Arial Narrow" pitchFamily="34" charset="0"/>
                <a:ea typeface="+mn-ea"/>
                <a:cs typeface="+mn-cs"/>
              </a:defRPr>
            </a:lvl1pPr>
          </a:lstStyle>
          <a:p>
            <a:pPr lvl="0"/>
            <a:r>
              <a:rPr lang="fr-FR" noProof="0"/>
              <a:t>DATE</a:t>
            </a:r>
          </a:p>
        </p:txBody>
      </p:sp>
      <p:sp>
        <p:nvSpPr>
          <p:cNvPr id="22"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1800" noProof="0">
              <a:solidFill>
                <a:schemeClr val="bg2"/>
              </a:solidFill>
            </a:endParaRPr>
          </a:p>
        </p:txBody>
      </p:sp>
      <p:sp>
        <p:nvSpPr>
          <p:cNvPr id="23" name="Rectangle 22"/>
          <p:cNvSpPr/>
          <p:nvPr userDrawn="1"/>
        </p:nvSpPr>
        <p:spPr bwMode="auto">
          <a:xfrm>
            <a:off x="5841999" y="2909204"/>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rgbClr val="000000"/>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4309334"/>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pic>
        <p:nvPicPr>
          <p:cNvPr id="20"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13" name="Rectangle 12"/>
          <p:cNvSpPr/>
          <p:nvPr userDrawn="1"/>
        </p:nvSpPr>
        <p:spPr bwMode="auto">
          <a:xfrm>
            <a:off x="4275174" y="1605000"/>
            <a:ext cx="3648000" cy="364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864884"/>
            <a:ext cx="3575049" cy="626701"/>
          </a:xfrm>
          <a:prstGeom prst="rect">
            <a:avLst/>
          </a:prstGeom>
          <a:noFill/>
        </p:spPr>
        <p:txBody>
          <a:bodyPr wrap="square" lIns="36000" tIns="36000" rIns="36000" bIns="36000" rtlCol="0" anchor="t">
            <a:sp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all" spc="200" baseline="0" dirty="0">
                <a:solidFill>
                  <a:schemeClr val="bg1"/>
                </a:solidFill>
                <a:latin typeface="Arial Narrow"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11652" y="2751063"/>
            <a:ext cx="3575049" cy="626701"/>
          </a:xfrm>
          <a:noFill/>
        </p:spPr>
        <p:txBody>
          <a:bodyPr wrap="square" lIns="36000" tIns="36000" rIns="36000" bIns="36000" rtlCol="0" anchor="b">
            <a:spAutoFit/>
          </a:bodyPr>
          <a:lstStyle>
            <a:lvl1pPr marL="0" algn="ctr" defTabSz="914400" rtl="0" eaLnBrk="1" fontAlgn="base" latinLnBrk="0" hangingPunct="1">
              <a:lnSpc>
                <a:spcPct val="90000"/>
              </a:lnSpc>
              <a:spcBef>
                <a:spcPct val="0"/>
              </a:spcBef>
              <a:spcAft>
                <a:spcPct val="0"/>
              </a:spcAft>
              <a:buNone/>
              <a:defRPr lang="en-GB" sz="2000" b="1" kern="1200" spc="200" baseline="0" dirty="0">
                <a:solidFill>
                  <a:schemeClr val="bg1"/>
                </a:solidFill>
                <a:latin typeface="Arial Narrow" pitchFamily="34" charset="0"/>
                <a:ea typeface="+mn-ea"/>
                <a:cs typeface="+mn-cs"/>
              </a:defRPr>
            </a:lvl1pPr>
          </a:lstStyle>
          <a:p>
            <a:r>
              <a:rPr lang="fr-FR" noProof="0"/>
              <a:t>Cliquer pour ajouter un titre</a:t>
            </a:r>
          </a:p>
        </p:txBody>
      </p:sp>
      <p:sp>
        <p:nvSpPr>
          <p:cNvPr id="25" name="Text Placeholder 15"/>
          <p:cNvSpPr>
            <a:spLocks noGrp="1"/>
          </p:cNvSpPr>
          <p:nvPr>
            <p:ph type="body" sz="quarter" idx="15" hasCustomPrompt="1"/>
          </p:nvPr>
        </p:nvSpPr>
        <p:spPr>
          <a:xfrm>
            <a:off x="9821027" y="197726"/>
            <a:ext cx="1943408" cy="195814"/>
          </a:xfrm>
          <a:noFill/>
        </p:spPr>
        <p:txBody>
          <a:bodyPr wrap="none" lIns="36000" tIns="36000" rIns="36000" bIns="36000" rtlCol="0" anchor="ctr">
            <a:spAutoFit/>
          </a:bodyPr>
          <a:lstStyle>
            <a:lvl1pPr marL="0" indent="0" algn="r" defTabSz="914400" rtl="0" eaLnBrk="1" latinLnBrk="0" hangingPunct="1">
              <a:spcBef>
                <a:spcPts val="0"/>
              </a:spcBef>
              <a:buNone/>
              <a:defRPr lang="en-US" sz="800" b="0" kern="1200" cap="all" spc="200" baseline="0" dirty="0">
                <a:solidFill>
                  <a:schemeClr val="tx1"/>
                </a:solidFill>
                <a:latin typeface="Arial Narrow" pitchFamily="34" charset="0"/>
                <a:ea typeface="+mn-ea"/>
                <a:cs typeface="+mn-cs"/>
              </a:defRPr>
            </a:lvl1pPr>
          </a:lstStyle>
          <a:p>
            <a:pPr lvl="0"/>
            <a:r>
              <a:rPr lang="fr-FR" noProof="0"/>
              <a:t>Niveau de confidentialité</a:t>
            </a:r>
          </a:p>
        </p:txBody>
      </p:sp>
      <p:sp>
        <p:nvSpPr>
          <p:cNvPr id="17" name="Text Placeholder 15"/>
          <p:cNvSpPr>
            <a:spLocks noGrp="1"/>
          </p:cNvSpPr>
          <p:nvPr>
            <p:ph type="body" sz="quarter" idx="13" hasCustomPrompt="1"/>
          </p:nvPr>
        </p:nvSpPr>
        <p:spPr>
          <a:xfrm>
            <a:off x="5871264" y="5760748"/>
            <a:ext cx="455821" cy="226591"/>
          </a:xfrm>
          <a:noFill/>
        </p:spPr>
        <p:txBody>
          <a:bodyPr wrap="none" lIns="36000" tIns="36000" rIns="36000" bIns="36000" rtlCol="0" anchor="ctr">
            <a:spAutoFit/>
          </a:bodyPr>
          <a:lstStyle>
            <a:lvl1pPr marL="0" indent="0" algn="ctr" defTabSz="914400" rtl="0" eaLnBrk="1" latinLnBrk="0" hangingPunct="1">
              <a:spcBef>
                <a:spcPts val="0"/>
              </a:spcBef>
              <a:buNone/>
              <a:defRPr lang="en-US" sz="1000" b="0" kern="1200" cap="all" spc="200"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27174" y="5462800"/>
            <a:ext cx="144000" cy="144000"/>
          </a:xfrm>
          <a:prstGeom prst="rect">
            <a:avLst/>
          </a:prstGeom>
          <a:solidFill>
            <a:schemeClr val="bg2"/>
          </a:solidFill>
          <a:ln w="9525">
            <a:noFill/>
            <a:miter lim="800000"/>
            <a:headEnd/>
            <a:tailEnd/>
          </a:ln>
          <a:effectLst/>
        </p:spPr>
        <p:txBody>
          <a:bodyPr wrap="none" anchor="ctr"/>
          <a:lstStyle/>
          <a:p>
            <a:pPr algn="ctr"/>
            <a:endParaRPr lang="fr-FR" sz="1800" noProof="0">
              <a:solidFill>
                <a:schemeClr val="bg2"/>
              </a:solidFill>
            </a:endParaRPr>
          </a:p>
        </p:txBody>
      </p:sp>
      <p:sp>
        <p:nvSpPr>
          <p:cNvPr id="22" name="Picture Placeholder 19"/>
          <p:cNvSpPr>
            <a:spLocks noGrp="1"/>
          </p:cNvSpPr>
          <p:nvPr>
            <p:ph type="pic" sz="quarter" idx="16" hasCustomPrompt="1"/>
          </p:nvPr>
        </p:nvSpPr>
        <p:spPr>
          <a:xfrm>
            <a:off x="433918"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a:t>Cliquer pour ajouter une image</a:t>
            </a:r>
          </a:p>
        </p:txBody>
      </p:sp>
      <p:sp>
        <p:nvSpPr>
          <p:cNvPr id="31" name="Picture Placeholder 19"/>
          <p:cNvSpPr>
            <a:spLocks noGrp="1"/>
          </p:cNvSpPr>
          <p:nvPr>
            <p:ph type="pic" sz="quarter" idx="17" hasCustomPrompt="1"/>
          </p:nvPr>
        </p:nvSpPr>
        <p:spPr>
          <a:xfrm>
            <a:off x="8116433"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a:t>Cliquer pour ajouter une image</a:t>
            </a:r>
          </a:p>
        </p:txBody>
      </p:sp>
      <p:sp>
        <p:nvSpPr>
          <p:cNvPr id="15" name="Rectangle 14"/>
          <p:cNvSpPr/>
          <p:nvPr userDrawn="1"/>
        </p:nvSpPr>
        <p:spPr bwMode="auto">
          <a:xfrm>
            <a:off x="5841999" y="3590226"/>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rgbClr val="000000"/>
              </a:solidFill>
              <a:effectLst/>
              <a:latin typeface="Arial" charset="0"/>
              <a:cs typeface="Arial" charset="0"/>
            </a:endParaRPr>
          </a:p>
        </p:txBody>
      </p:sp>
      <p:sp>
        <p:nvSpPr>
          <p:cNvPr id="18" name="Text Placeholder 15"/>
          <p:cNvSpPr>
            <a:spLocks noGrp="1"/>
          </p:cNvSpPr>
          <p:nvPr>
            <p:ph type="body" sz="quarter" idx="18" hasCustomPrompt="1"/>
          </p:nvPr>
        </p:nvSpPr>
        <p:spPr>
          <a:xfrm>
            <a:off x="433919" y="171049"/>
            <a:ext cx="1082027" cy="226591"/>
          </a:xfrm>
          <a:noFill/>
        </p:spPr>
        <p:txBody>
          <a:bodyPr vert="horz" wrap="none" lIns="0" tIns="36000" rIns="0" bIns="36000" rtlCol="0" anchor="ctr">
            <a:spAutoFit/>
          </a:bodyPr>
          <a:lstStyle>
            <a:lvl1pPr marL="0" indent="0" algn="l" defTabSz="914400" rtl="0" eaLnBrk="1" latinLnBrk="0" hangingPunct="1">
              <a:spcBef>
                <a:spcPts val="0"/>
              </a:spcBef>
              <a:buClr>
                <a:schemeClr val="tx2">
                  <a:lumMod val="75000"/>
                </a:schemeClr>
              </a:buClr>
              <a:buSzPct val="90000"/>
              <a:buFont typeface="Wingdings" pitchFamily="2" charset="2"/>
              <a:buNone/>
              <a:defRPr kumimoji="0" lang="fr-FR" sz="1000" b="1" i="0" u="none" strike="noStrike" kern="1200" cap="all" spc="200"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21"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8977305"/>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Text Placeholder 6"/>
          <p:cNvSpPr>
            <a:spLocks noGrp="1"/>
          </p:cNvSpPr>
          <p:nvPr>
            <p:ph type="body" sz="quarter" idx="14" hasCustomPrompt="1"/>
          </p:nvPr>
        </p:nvSpPr>
        <p:spPr>
          <a:xfrm>
            <a:off x="433920" y="1331387"/>
            <a:ext cx="11330516" cy="169277"/>
          </a:xfrm>
          <a:prstGeom prst="rect">
            <a:avLst/>
          </a:prstGeom>
        </p:spPr>
        <p:txBody>
          <a:bodyPr wrap="square" rIns="0">
            <a:spAutoFit/>
          </a:bodyPr>
          <a:lstStyle>
            <a:lvl1pPr marL="0" indent="0">
              <a:spcBef>
                <a:spcPts val="1100"/>
              </a:spcBef>
              <a:spcAft>
                <a:spcPts val="0"/>
              </a:spcAft>
              <a:buFontTx/>
              <a:buNone/>
              <a:defRPr sz="1100" b="0" i="1" baseline="0">
                <a:solidFill>
                  <a:schemeClr val="tx1"/>
                </a:solidFill>
              </a:defRPr>
            </a:lvl1pPr>
            <a:lvl2pPr marL="180000" indent="-180000">
              <a:spcBef>
                <a:spcPts val="600"/>
              </a:spcBef>
              <a:buClr>
                <a:schemeClr val="tx1">
                  <a:lumMod val="65000"/>
                  <a:lumOff val="35000"/>
                </a:schemeClr>
              </a:buClr>
              <a:buSzPct val="100000"/>
              <a:buFont typeface="Arial" pitchFamily="34" charset="0"/>
              <a:buChar char="-"/>
              <a:defRPr sz="1100" b="0" i="1">
                <a:solidFill>
                  <a:schemeClr val="tx1"/>
                </a:solidFill>
              </a:defRPr>
            </a:lvl2pPr>
            <a:lvl3pPr marL="360000" indent="-180000">
              <a:spcBef>
                <a:spcPts val="200"/>
              </a:spcBef>
              <a:buClr>
                <a:schemeClr val="tx1">
                  <a:lumMod val="65000"/>
                  <a:lumOff val="35000"/>
                </a:schemeClr>
              </a:buClr>
              <a:buSzPct val="100000"/>
              <a:buFont typeface="Arial" pitchFamily="34" charset="0"/>
              <a:buChar char="-"/>
              <a:defRPr sz="1100" i="1"/>
            </a:lvl3pPr>
            <a:lvl4pPr marL="252000" indent="-108000">
              <a:spcBef>
                <a:spcPts val="100"/>
              </a:spcBef>
              <a:buClr>
                <a:schemeClr val="tx2"/>
              </a:buClr>
              <a:buSzPct val="90000"/>
              <a:buFont typeface="Arial" pitchFamily="34" charset="0"/>
              <a:buChar char="●"/>
              <a:defRPr sz="1100" i="1"/>
            </a:lvl4pPr>
            <a:lvl5pPr marL="360000" indent="-108000">
              <a:spcBef>
                <a:spcPts val="100"/>
              </a:spcBef>
              <a:buClr>
                <a:schemeClr val="tx2"/>
              </a:buClr>
              <a:buSzPct val="90000"/>
              <a:buFont typeface="Wingdings 3" pitchFamily="18" charset="2"/>
              <a:buChar char=""/>
              <a:defRPr sz="1100" i="1"/>
            </a:lvl5pPr>
          </a:lstStyle>
          <a:p>
            <a:pPr lvl="0"/>
            <a:r>
              <a:rPr lang="fr-FR" noProof="0"/>
              <a:t>Cliquer pour ajouter un texte</a:t>
            </a:r>
          </a:p>
        </p:txBody>
      </p:sp>
      <p:sp>
        <p:nvSpPr>
          <p:cNvPr id="5" name="Title 1"/>
          <p:cNvSpPr>
            <a:spLocks noGrp="1"/>
          </p:cNvSpPr>
          <p:nvPr>
            <p:ph type="title" hasCustomPrompt="1"/>
          </p:nvPr>
        </p:nvSpPr>
        <p:spPr>
          <a:xfrm>
            <a:off x="433920" y="392786"/>
            <a:ext cx="11330516" cy="276999"/>
          </a:xfrm>
        </p:spPr>
        <p:txBody>
          <a:bodyPr wrap="square">
            <a:spAutoFit/>
          </a:bodyPr>
          <a:lstStyle>
            <a:lvl1pPr>
              <a:lnSpc>
                <a:spcPct val="100000"/>
              </a:lnSpc>
              <a:defRPr sz="1800" b="1" cap="all" baseline="0"/>
            </a:lvl1pPr>
          </a:lstStyle>
          <a:p>
            <a:r>
              <a:rPr lang="fr-FR" noProof="0" dirty="0"/>
              <a:t>Cliquer pour ajouter un titre</a:t>
            </a:r>
          </a:p>
        </p:txBody>
      </p:sp>
    </p:spTree>
    <p:extLst>
      <p:ext uri="{BB962C8B-B14F-4D97-AF65-F5344CB8AC3E}">
        <p14:creationId xmlns:p14="http://schemas.microsoft.com/office/powerpoint/2010/main" val="3298549601"/>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0" y="392786"/>
            <a:ext cx="11330516" cy="276999"/>
          </a:xfrm>
        </p:spPr>
        <p:txBody>
          <a:bodyPr wrap="square">
            <a:spAutoFit/>
          </a:bodyPr>
          <a:lstStyle>
            <a:lvl1pPr>
              <a:lnSpc>
                <a:spcPct val="100000"/>
              </a:lnSpc>
              <a:defRPr sz="1800" b="1" cap="all" baseline="0"/>
            </a:lvl1pPr>
          </a:lstStyle>
          <a:p>
            <a:r>
              <a:rPr lang="fr-FR" noProof="0"/>
              <a:t>Cliquer pour ajouter un titre</a:t>
            </a:r>
          </a:p>
        </p:txBody>
      </p:sp>
      <p:sp>
        <p:nvSpPr>
          <p:cNvPr id="5" name="Content Placeholder 2"/>
          <p:cNvSpPr>
            <a:spLocks noGrp="1"/>
          </p:cNvSpPr>
          <p:nvPr>
            <p:ph idx="1" hasCustomPrompt="1"/>
          </p:nvPr>
        </p:nvSpPr>
        <p:spPr>
          <a:xfrm>
            <a:off x="433920" y="1331384"/>
            <a:ext cx="11330516" cy="477054"/>
          </a:xfrm>
        </p:spPr>
        <p:txBody>
          <a:bodyPr rIns="0"/>
          <a:lstStyle>
            <a:lvl1pPr marL="360000" indent="-360000">
              <a:spcBef>
                <a:spcPts val="1600"/>
              </a:spcBef>
              <a:spcAft>
                <a:spcPts val="400"/>
              </a:spcAft>
              <a:buClr>
                <a:srgbClr val="E60028"/>
              </a:buClr>
              <a:buSzPct val="100000"/>
              <a:buFont typeface="+mj-lt"/>
              <a:buNone/>
              <a:tabLst>
                <a:tab pos="8429625" algn="r"/>
              </a:tabLst>
              <a:defRPr sz="1400" b="0" cap="all" baseline="0">
                <a:solidFill>
                  <a:srgbClr val="E60028"/>
                </a:solidFill>
              </a:defRPr>
            </a:lvl1pPr>
            <a:lvl2pPr marL="720000" indent="-360000">
              <a:spcBef>
                <a:spcPts val="200"/>
              </a:spcBef>
              <a:buClrTx/>
              <a:buSzPct val="100000"/>
              <a:buFont typeface="+mj-lt"/>
              <a:buAutoNum type="alphaUcPeriod"/>
              <a:tabLst>
                <a:tab pos="8429625" algn="r"/>
              </a:tabLst>
              <a:defRPr sz="1200" cap="none" baseline="0"/>
            </a:lvl2pPr>
            <a:lvl3pPr marL="360000" indent="0">
              <a:spcBef>
                <a:spcPts val="2800"/>
              </a:spcBef>
              <a:buNone/>
              <a:tabLst>
                <a:tab pos="8429625" algn="r"/>
              </a:tabLst>
              <a:defRPr sz="1400" b="0" cap="all" baseline="0">
                <a:solidFill>
                  <a:srgbClr val="E60028"/>
                </a:solidFill>
              </a:defRPr>
            </a:lvl3pPr>
            <a:lvl4pPr marL="720000" indent="-360000">
              <a:spcBef>
                <a:spcPts val="200"/>
              </a:spcBef>
              <a:buClrTx/>
              <a:buFont typeface="+mj-lt"/>
              <a:buAutoNum type="alphaUcPeriod"/>
              <a:tabLst>
                <a:tab pos="8429625" algn="r"/>
              </a:tabLst>
              <a:defRPr sz="1200" cap="none" baseline="0"/>
            </a:lvl4pPr>
            <a:lvl5pPr marL="540000" indent="0">
              <a:buNone/>
              <a:tabLst>
                <a:tab pos="7988300" algn="r"/>
              </a:tabLst>
              <a:defRPr sz="800" cap="all" baseline="0"/>
            </a:lvl5pPr>
          </a:lstStyle>
          <a:p>
            <a:pPr lvl="0"/>
            <a:r>
              <a:rPr lang="fr-FR" noProof="0"/>
              <a:t>Cliquer pour ajouter un titre de section</a:t>
            </a:r>
          </a:p>
          <a:p>
            <a:pPr lvl="1"/>
            <a:r>
              <a:rPr lang="fr-FR" noProof="0"/>
              <a:t>Changer de niveau pour ajouter une sous-section</a:t>
            </a:r>
          </a:p>
        </p:txBody>
      </p:sp>
    </p:spTree>
    <p:extLst>
      <p:ext uri="{BB962C8B-B14F-4D97-AF65-F5344CB8AC3E}">
        <p14:creationId xmlns:p14="http://schemas.microsoft.com/office/powerpoint/2010/main" val="2226780517"/>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showMasterSp="0" preserve="1" userDrawn="1">
  <p:cSld name="Divider_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433920" y="2520015"/>
            <a:ext cx="11330514" cy="1236099"/>
          </a:xfrm>
          <a:noFill/>
        </p:spPr>
        <p:txBody>
          <a:bodyPr wrap="square" lIns="36000" tIns="36000" rIns="36000" bIns="36000" rtlCol="0" anchor="ctr">
            <a:noAutofit/>
          </a:bodyPr>
          <a:lstStyle>
            <a:lvl1pPr marL="0" algn="ctr" defTabSz="914400" rtl="0" eaLnBrk="1" fontAlgn="base" latinLnBrk="0" hangingPunct="1">
              <a:lnSpc>
                <a:spcPct val="90000"/>
              </a:lnSpc>
              <a:spcBef>
                <a:spcPct val="0"/>
              </a:spcBef>
              <a:spcAft>
                <a:spcPct val="0"/>
              </a:spcAft>
              <a:buNone/>
              <a:defRPr lang="en-GB" sz="2800" kern="1200" dirty="0">
                <a:solidFill>
                  <a:schemeClr val="bg2"/>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86212" y="1343025"/>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2"/>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fr-FR" noProof="0"/>
              <a:t>#</a:t>
            </a:r>
          </a:p>
        </p:txBody>
      </p:sp>
      <p:sp>
        <p:nvSpPr>
          <p:cNvPr id="9" name="Subtitle 2"/>
          <p:cNvSpPr>
            <a:spLocks noGrp="1"/>
          </p:cNvSpPr>
          <p:nvPr>
            <p:ph type="subTitle" idx="1" hasCustomPrompt="1"/>
          </p:nvPr>
        </p:nvSpPr>
        <p:spPr>
          <a:xfrm>
            <a:off x="433921" y="3883215"/>
            <a:ext cx="11330516" cy="666849"/>
          </a:xfrm>
          <a:prstGeom prst="rect">
            <a:avLst/>
          </a:prstGeom>
        </p:spPr>
        <p:txBody>
          <a:bodyPr wrap="square" rIns="0">
            <a:spAutoFit/>
          </a:bodyPr>
          <a:lstStyle>
            <a:lvl1pPr marL="0" indent="0" algn="ctr" defTabSz="914400" rtl="0" eaLnBrk="1" latinLnBrk="0" hangingPunct="1">
              <a:spcBef>
                <a:spcPts val="400"/>
              </a:spcBef>
              <a:buClr>
                <a:schemeClr val="tx2"/>
              </a:buClr>
              <a:buSzPct val="90000"/>
              <a:buFont typeface="Wingdings" pitchFamily="2" charset="2"/>
              <a:buNone/>
              <a:defRPr lang="en-US" sz="2000" b="0" kern="1200" cap="none" baseline="0" dirty="0" smtClean="0">
                <a:solidFill>
                  <a:schemeClr val="tx2"/>
                </a:solidFill>
                <a:latin typeface="Arial Narrow" pitchFamily="34" charset="0"/>
                <a:ea typeface="+mn-ea"/>
                <a:cs typeface="Arial" pitchFamily="34" charset="0"/>
              </a:defRPr>
            </a:lvl1pPr>
            <a:lvl2pPr marL="0" indent="0" algn="ctr">
              <a:spcBef>
                <a:spcPts val="400"/>
              </a:spcBef>
              <a:buNone/>
              <a:defRPr lang="en-GB" sz="2000" kern="1200" baseline="0" dirty="0">
                <a:solidFill>
                  <a:schemeClr val="tx2">
                    <a:lumMod val="50000"/>
                  </a:schemeClr>
                </a:solidFill>
                <a:latin typeface="Arial Narrow"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Cliquer pour ajouter un sous-titre</a:t>
            </a:r>
          </a:p>
          <a:p>
            <a:pPr lvl="1"/>
            <a:r>
              <a:rPr lang="fr-FR" noProof="0" dirty="0"/>
              <a:t>Changer de niveau pour le sous-titre en cours</a:t>
            </a:r>
          </a:p>
        </p:txBody>
      </p:sp>
      <p:sp>
        <p:nvSpPr>
          <p:cNvPr id="8" name="Rectangle 7"/>
          <p:cNvSpPr/>
          <p:nvPr userDrawn="1"/>
        </p:nvSpPr>
        <p:spPr bwMode="auto">
          <a:xfrm>
            <a:off x="5696586" y="2390665"/>
            <a:ext cx="805182" cy="97365"/>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pic>
        <p:nvPicPr>
          <p:cNvPr id="10"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1"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08890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3" name="Rectangle 29"/>
          <p:cNvSpPr>
            <a:spLocks noGrp="1" noChangeArrowheads="1"/>
          </p:cNvSpPr>
          <p:nvPr>
            <p:ph type="sldNum" sz="quarter" idx="11"/>
          </p:nvPr>
        </p:nvSpPr>
        <p:spPr>
          <a:ln/>
        </p:spPr>
        <p:txBody>
          <a:bodyPr/>
          <a:lstStyle>
            <a:lvl1pPr>
              <a:defRPr/>
            </a:lvl1pPr>
          </a:lstStyle>
          <a:p>
            <a:pPr>
              <a:defRPr/>
            </a:pPr>
            <a:r>
              <a:rPr lang="en-US"/>
              <a:t>P.</a:t>
            </a:r>
            <a:fld id="{82D63B98-E36C-4E61-B718-D9BDF45D1531}" type="slidenum">
              <a:rPr lang="en-US"/>
              <a:pPr>
                <a:defRPr/>
              </a:pPr>
              <a:t>‹N°›</a:t>
            </a:fld>
            <a:endParaRPr lang="en-US"/>
          </a:p>
        </p:txBody>
      </p:sp>
      <p:sp>
        <p:nvSpPr>
          <p:cNvPr id="4"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891397515"/>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13" name="Title 1"/>
          <p:cNvSpPr>
            <a:spLocks noGrp="1"/>
          </p:cNvSpPr>
          <p:nvPr>
            <p:ph type="ctrTitle" hasCustomPrompt="1"/>
          </p:nvPr>
        </p:nvSpPr>
        <p:spPr>
          <a:xfrm>
            <a:off x="4034242" y="3401300"/>
            <a:ext cx="4125381" cy="737501"/>
          </a:xfrm>
          <a:noFill/>
        </p:spPr>
        <p:txBody>
          <a:bodyPr wrap="square" lIns="36000" tIns="36000" rIns="36000" bIns="36000" rtlCol="0" anchor="t">
            <a:spAutoFit/>
          </a:bodyPr>
          <a:lstStyle>
            <a:lvl1pPr marL="0" algn="ctr" defTabSz="914400" rtl="0" eaLnBrk="1" fontAlgn="base" latinLnBrk="0" hangingPunct="1">
              <a:lnSpc>
                <a:spcPct val="90000"/>
              </a:lnSpc>
              <a:spcBef>
                <a:spcPct val="0"/>
              </a:spcBef>
              <a:spcAft>
                <a:spcPct val="0"/>
              </a:spcAft>
              <a:buNone/>
              <a:defRPr lang="en-GB" sz="24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83969" y="1967880"/>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fr-FR" noProof="0"/>
              <a:t>#</a:t>
            </a:r>
          </a:p>
        </p:txBody>
      </p:sp>
      <p:sp>
        <p:nvSpPr>
          <p:cNvPr id="15" name="Rectangle 14"/>
          <p:cNvSpPr/>
          <p:nvPr userDrawn="1"/>
        </p:nvSpPr>
        <p:spPr bwMode="auto">
          <a:xfrm>
            <a:off x="5694342" y="3016504"/>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pic>
        <p:nvPicPr>
          <p:cNvPr id="8"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0"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7634098"/>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3"/>
            <a:ext cx="12192000" cy="6294967"/>
          </a:xfrm>
          <a:prstGeom prst="rect">
            <a:avLst/>
          </a:prstGeom>
        </p:spPr>
      </p:pic>
      <p:sp>
        <p:nvSpPr>
          <p:cNvPr id="10" name="Rectangle 9"/>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sp>
        <p:nvSpPr>
          <p:cNvPr id="15" name="Title 1"/>
          <p:cNvSpPr>
            <a:spLocks noGrp="1"/>
          </p:cNvSpPr>
          <p:nvPr>
            <p:ph type="ctrTitle" hasCustomPrompt="1"/>
          </p:nvPr>
        </p:nvSpPr>
        <p:spPr>
          <a:xfrm>
            <a:off x="4034242" y="3401300"/>
            <a:ext cx="4125381" cy="737501"/>
          </a:xfrm>
          <a:noFill/>
        </p:spPr>
        <p:txBody>
          <a:bodyPr wrap="square" lIns="36000" tIns="36000" rIns="36000" bIns="36000" rtlCol="0" anchor="t">
            <a:spAutoFit/>
          </a:bodyPr>
          <a:lstStyle>
            <a:lvl1pPr marL="0" algn="ctr" defTabSz="914400" rtl="0" eaLnBrk="1" fontAlgn="base" latinLnBrk="0" hangingPunct="1">
              <a:lnSpc>
                <a:spcPct val="90000"/>
              </a:lnSpc>
              <a:spcBef>
                <a:spcPct val="0"/>
              </a:spcBef>
              <a:spcAft>
                <a:spcPct val="0"/>
              </a:spcAft>
              <a:buNone/>
              <a:defRPr lang="en-GB" sz="24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6" name="Text Placeholder 33"/>
          <p:cNvSpPr>
            <a:spLocks noGrp="1"/>
          </p:cNvSpPr>
          <p:nvPr>
            <p:ph type="body" sz="quarter" idx="11" hasCustomPrompt="1"/>
          </p:nvPr>
        </p:nvSpPr>
        <p:spPr>
          <a:xfrm>
            <a:off x="5883969" y="1967880"/>
            <a:ext cx="425932" cy="884070"/>
          </a:xfrm>
          <a:noFill/>
        </p:spPr>
        <p:txBody>
          <a:bodyPr vert="horz" wrap="none" lIns="72000" tIns="72000" rIns="72000" bIns="72000" rtlCol="0" anchor="ctr">
            <a:spAutoFit/>
          </a:bodyPr>
          <a:lstStyle>
            <a:lvl1pPr algn="ctr">
              <a:buNone/>
              <a:defRPr lang="en-US" sz="4800" b="1" kern="1200" baseline="0" dirty="0" smtClean="0">
                <a:solidFill>
                  <a:schemeClr val="bg1"/>
                </a:solidFill>
                <a:latin typeface="Arial Narrow" pitchFamily="34" charset="0"/>
                <a:ea typeface="+mn-ea"/>
                <a:cs typeface="+mn-cs"/>
              </a:defRPr>
            </a:lvl1pPr>
          </a:lstStyle>
          <a:p>
            <a:pPr marL="0" lvl="0" indent="0" algn="ctr" defTabSz="914400" rtl="0" eaLnBrk="1" latinLnBrk="0" hangingPunct="1">
              <a:spcBef>
                <a:spcPts val="0"/>
              </a:spcBef>
              <a:buClr>
                <a:schemeClr val="tx2"/>
              </a:buClr>
              <a:buSzPct val="90000"/>
              <a:buFontTx/>
              <a:buNone/>
            </a:pPr>
            <a:r>
              <a:rPr lang="fr-FR" noProof="0"/>
              <a:t>#</a:t>
            </a:r>
          </a:p>
        </p:txBody>
      </p:sp>
      <p:sp>
        <p:nvSpPr>
          <p:cNvPr id="19" name="Rectangle 18"/>
          <p:cNvSpPr/>
          <p:nvPr userDrawn="1"/>
        </p:nvSpPr>
        <p:spPr bwMode="auto">
          <a:xfrm>
            <a:off x="5694342" y="3016504"/>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chemeClr val="bg1"/>
              </a:solidFill>
              <a:effectLst/>
              <a:latin typeface="Arial" charset="0"/>
              <a:cs typeface="Arial" charset="0"/>
            </a:endParaRPr>
          </a:p>
        </p:txBody>
      </p:sp>
      <p:pic>
        <p:nvPicPr>
          <p:cNvPr id="11" name="Image 5" descr="http://gtb.societegenerale.com/wp-content/themes/gtb/img/logo-vf.png"/>
          <p:cNvPicPr/>
          <p:nvPr userDrawn="1"/>
        </p:nvPicPr>
        <p:blipFill>
          <a:blip r:embed="rId3"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2" name="Image 3" descr="http://gtb.societegenerale.com/wp-content/themes/gtb/img/logo-vf.png"/>
          <p:cNvPicPr>
            <a:picLocks noChangeAspect="1"/>
          </p:cNvPicPr>
          <p:nvPr userDrawn="1"/>
        </p:nvPicPr>
        <p:blipFill>
          <a:blip r:embed="rId4"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6092682"/>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0" y="392786"/>
            <a:ext cx="11330516" cy="276999"/>
          </a:xfrm>
        </p:spPr>
        <p:txBody>
          <a:bodyPr wrap="square">
            <a:spAutoFit/>
          </a:bodyPr>
          <a:lstStyle>
            <a:lvl1pPr>
              <a:lnSpc>
                <a:spcPct val="100000"/>
              </a:lnSpc>
              <a:defRPr sz="1800" b="1" cap="all" baseline="0"/>
            </a:lvl1pPr>
          </a:lstStyle>
          <a:p>
            <a:r>
              <a:rPr lang="fr-FR" noProof="0" dirty="0"/>
              <a:t>Cliquer pour ajouter un titre</a:t>
            </a:r>
            <a:endParaRPr lang="en-GB" dirty="0"/>
          </a:p>
        </p:txBody>
      </p:sp>
      <p:sp>
        <p:nvSpPr>
          <p:cNvPr id="4"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5"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18789360"/>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1" y="236614"/>
            <a:ext cx="11330516" cy="276999"/>
          </a:xfrm>
        </p:spPr>
        <p:txBody>
          <a:bodyPr wrap="square">
            <a:spAutoFit/>
          </a:bodyPr>
          <a:lstStyle>
            <a:lvl1pPr>
              <a:lnSpc>
                <a:spcPct val="100000"/>
              </a:lnSpc>
              <a:defRPr sz="1800" b="1" cap="all" baseline="0">
                <a:latin typeface="Arial Narrow" pitchFamily="34" charset="0"/>
              </a:defRPr>
            </a:lvl1pPr>
          </a:lstStyle>
          <a:p>
            <a:r>
              <a:rPr lang="fr-FR" noProof="0" dirty="0"/>
              <a:t>Cliquer pour ajouter un titre</a:t>
            </a:r>
            <a:endParaRPr lang="en-GB" dirty="0"/>
          </a:p>
        </p:txBody>
      </p:sp>
      <p:sp>
        <p:nvSpPr>
          <p:cNvPr id="8" name="Content Placeholder 12"/>
          <p:cNvSpPr>
            <a:spLocks noGrp="1"/>
          </p:cNvSpPr>
          <p:nvPr>
            <p:ph sz="quarter" idx="11" hasCustomPrompt="1"/>
          </p:nvPr>
        </p:nvSpPr>
        <p:spPr>
          <a:xfrm>
            <a:off x="433921" y="648927"/>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endParaRPr lang="en-GB" dirty="0"/>
          </a:p>
        </p:txBody>
      </p:sp>
      <p:sp>
        <p:nvSpPr>
          <p:cNvPr id="6"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939444591"/>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1" y="392786"/>
            <a:ext cx="11330516" cy="276999"/>
          </a:xfrm>
        </p:spPr>
        <p:txBody>
          <a:bodyPr wrap="square">
            <a:spAutoFit/>
          </a:bodyPr>
          <a:lstStyle>
            <a:lvl1pPr>
              <a:lnSpc>
                <a:spcPct val="100000"/>
              </a:lnSpc>
              <a:defRPr sz="1800" b="1" cap="all" baseline="0"/>
            </a:lvl1pPr>
          </a:lstStyle>
          <a:p>
            <a:r>
              <a:rPr lang="fr-FR" noProof="0"/>
              <a:t>Cliquer pour ajouter un titre</a:t>
            </a:r>
          </a:p>
        </p:txBody>
      </p:sp>
      <p:sp>
        <p:nvSpPr>
          <p:cNvPr id="8" name="Text Placeholder 7"/>
          <p:cNvSpPr>
            <a:spLocks noGrp="1"/>
          </p:cNvSpPr>
          <p:nvPr>
            <p:ph type="body" sz="quarter" idx="11" hasCustomPrompt="1"/>
          </p:nvPr>
        </p:nvSpPr>
        <p:spPr>
          <a:xfrm>
            <a:off x="433920" y="1331387"/>
            <a:ext cx="11330516" cy="1410643"/>
          </a:xfrm>
        </p:spPr>
        <p:txBody>
          <a:bodyPr/>
          <a:lstStyle>
            <a:lvl1pPr>
              <a:defRPr sz="1100"/>
            </a:lvl1pPr>
            <a:lvl2pPr>
              <a:defRPr sz="1100"/>
            </a:lvl2pPr>
            <a:lvl3pPr>
              <a:defRPr sz="1100"/>
            </a:lvl3pPr>
            <a:lvl4pPr>
              <a:defRPr sz="1100"/>
            </a:lvl4pPr>
            <a:lvl5pPr>
              <a:defRPr sz="1100"/>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5"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9"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173591076"/>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0" y="236614"/>
            <a:ext cx="11330516" cy="276999"/>
          </a:xfrm>
        </p:spPr>
        <p:txBody>
          <a:bodyPr wrap="square">
            <a:spAutoFit/>
          </a:bodyPr>
          <a:lstStyle>
            <a:lvl1pPr>
              <a:lnSpc>
                <a:spcPct val="100000"/>
              </a:lnSpc>
              <a:defRPr sz="18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20" y="636227"/>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p>
        </p:txBody>
      </p:sp>
      <p:sp>
        <p:nvSpPr>
          <p:cNvPr id="9" name="Text Placeholder 8"/>
          <p:cNvSpPr>
            <a:spLocks noGrp="1"/>
          </p:cNvSpPr>
          <p:nvPr>
            <p:ph type="body" sz="quarter" idx="12" hasCustomPrompt="1"/>
          </p:nvPr>
        </p:nvSpPr>
        <p:spPr>
          <a:xfrm>
            <a:off x="433920" y="1331387"/>
            <a:ext cx="11330516" cy="1410643"/>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3299005403"/>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preserve="1" userDrawn="1">
  <p:cSld name="Title + Sidebar">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1" y="392786"/>
            <a:ext cx="11330516" cy="276999"/>
          </a:xfrm>
        </p:spPr>
        <p:txBody>
          <a:bodyPr wrap="square">
            <a:spAutoFit/>
          </a:bodyPr>
          <a:lstStyle>
            <a:lvl1pPr>
              <a:lnSpc>
                <a:spcPct val="100000"/>
              </a:lnSpc>
              <a:defRPr sz="1800" b="1" cap="all" baseline="0"/>
            </a:lvl1pPr>
          </a:lstStyle>
          <a:p>
            <a:r>
              <a:rPr lang="fr-FR" noProof="0"/>
              <a:t>Cliquer pour ajouter un titre</a:t>
            </a:r>
          </a:p>
        </p:txBody>
      </p:sp>
      <p:sp>
        <p:nvSpPr>
          <p:cNvPr id="7"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068736"/>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3947381448"/>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0" y="236614"/>
            <a:ext cx="11330516" cy="276999"/>
          </a:xfrm>
        </p:spPr>
        <p:txBody>
          <a:bodyPr wrap="square">
            <a:spAutoFit/>
          </a:bodyPr>
          <a:lstStyle>
            <a:lvl1pPr>
              <a:lnSpc>
                <a:spcPct val="100000"/>
              </a:lnSpc>
              <a:defRPr sz="18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20" y="648927"/>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7"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6"/>
          <p:cNvSpPr>
            <a:spLocks noGrp="1"/>
          </p:cNvSpPr>
          <p:nvPr>
            <p:ph type="body" sz="quarter" idx="14" hasCustomPrompt="1"/>
          </p:nvPr>
        </p:nvSpPr>
        <p:spPr>
          <a:xfrm>
            <a:off x="10132433" y="1331384"/>
            <a:ext cx="1632000" cy="1068736"/>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9" name="Text Placeholder 12"/>
          <p:cNvSpPr>
            <a:spLocks noGrp="1"/>
          </p:cNvSpPr>
          <p:nvPr>
            <p:ph type="body" sz="quarter" idx="15"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982240892"/>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hasCustomPrompt="1"/>
          </p:nvPr>
        </p:nvSpPr>
        <p:spPr>
          <a:xfrm>
            <a:off x="433921" y="392786"/>
            <a:ext cx="11330516" cy="276999"/>
          </a:xfrm>
        </p:spPr>
        <p:txBody>
          <a:bodyPr wrap="square">
            <a:spAutoFit/>
          </a:bodyPr>
          <a:lstStyle>
            <a:lvl1pPr>
              <a:lnSpc>
                <a:spcPct val="100000"/>
              </a:lnSpc>
              <a:defRPr sz="1800" b="1" cap="all" baseline="0"/>
            </a:lvl1pPr>
          </a:lstStyle>
          <a:p>
            <a:r>
              <a:rPr lang="fr-FR" noProof="0"/>
              <a:t>Cliquer pour ajouter un titre</a:t>
            </a:r>
          </a:p>
        </p:txBody>
      </p:sp>
      <p:sp>
        <p:nvSpPr>
          <p:cNvPr id="12" name="Text Placeholder 11"/>
          <p:cNvSpPr>
            <a:spLocks noGrp="1"/>
          </p:cNvSpPr>
          <p:nvPr>
            <p:ph type="body" sz="quarter" idx="15" hasCustomPrompt="1"/>
          </p:nvPr>
        </p:nvSpPr>
        <p:spPr>
          <a:xfrm>
            <a:off x="433918" y="1331390"/>
            <a:ext cx="9194800" cy="1410643"/>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0"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8" name="Text Placeholder 6"/>
          <p:cNvSpPr>
            <a:spLocks noGrp="1"/>
          </p:cNvSpPr>
          <p:nvPr>
            <p:ph type="body" sz="quarter" idx="14" hasCustomPrompt="1"/>
          </p:nvPr>
        </p:nvSpPr>
        <p:spPr>
          <a:xfrm>
            <a:off x="10132433" y="1331384"/>
            <a:ext cx="1632000" cy="1068736"/>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6"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980906526"/>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21" y="236614"/>
            <a:ext cx="11330516" cy="276999"/>
          </a:xfrm>
        </p:spPr>
        <p:txBody>
          <a:bodyPr wrap="square">
            <a:spAutoFit/>
          </a:bodyPr>
          <a:lstStyle>
            <a:lvl1pPr>
              <a:lnSpc>
                <a:spcPct val="100000"/>
              </a:lnSpc>
              <a:defRPr sz="18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21" y="648927"/>
            <a:ext cx="11330516" cy="246221"/>
          </a:xfrm>
          <a:prstGeom prst="rect">
            <a:avLst/>
          </a:prstGeom>
        </p:spPr>
        <p:txBody>
          <a:bodyPr wrap="square" anchor="b">
            <a:spAutoFit/>
          </a:bodyPr>
          <a:lstStyle>
            <a:lvl1pPr marL="0" indent="0" algn="ctr">
              <a:spcBef>
                <a:spcPts val="0"/>
              </a:spcBef>
              <a:buFontTx/>
              <a:buNone/>
              <a:defRPr sz="1600"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12" name="Text Placeholder 11"/>
          <p:cNvSpPr>
            <a:spLocks noGrp="1"/>
          </p:cNvSpPr>
          <p:nvPr>
            <p:ph type="body" sz="quarter" idx="15" hasCustomPrompt="1"/>
          </p:nvPr>
        </p:nvSpPr>
        <p:spPr>
          <a:xfrm>
            <a:off x="433918" y="1331390"/>
            <a:ext cx="9199034" cy="1410643"/>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20" y="6132198"/>
            <a:ext cx="11330516" cy="144073"/>
          </a:xfrm>
        </p:spPr>
        <p:txBody>
          <a:bodyPr tIns="0" rIns="0" bIns="36000" anchor="b" anchorCtr="0"/>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068736"/>
          </a:xfrm>
          <a:prstGeom prst="rect">
            <a:avLst/>
          </a:prstGeom>
          <a:solidFill>
            <a:schemeClr val="tx2">
              <a:lumMod val="20000"/>
              <a:lumOff val="80000"/>
            </a:schemeClr>
          </a:solidFill>
        </p:spPr>
        <p:txBody>
          <a:bodyPr lIns="72000" tIns="72000" rIns="72000" bIns="72000">
            <a:spAutoFit/>
          </a:bodyPr>
          <a:lstStyle>
            <a:lvl1pPr marL="0" indent="0">
              <a:spcBef>
                <a:spcPts val="600"/>
              </a:spcBef>
              <a:spcAft>
                <a:spcPts val="0"/>
              </a:spcAft>
              <a:buFontTx/>
              <a:buNone/>
              <a:defRPr sz="900" b="0" i="1">
                <a:solidFill>
                  <a:schemeClr val="tx1"/>
                </a:solidFill>
              </a:defRPr>
            </a:lvl1pPr>
            <a:lvl2pPr marL="0" indent="0">
              <a:spcBef>
                <a:spcPts val="1400"/>
              </a:spcBef>
              <a:buFontTx/>
              <a:buNone/>
              <a:defRPr lang="en-US" sz="900" b="1" i="1" kern="1200" dirty="0" smtClean="0">
                <a:solidFill>
                  <a:schemeClr val="bg2"/>
                </a:solidFill>
                <a:latin typeface="Arial" pitchFamily="34" charset="0"/>
                <a:ea typeface="+mn-ea"/>
                <a:cs typeface="Arial" pitchFamily="34" charset="0"/>
              </a:defRPr>
            </a:lvl2pPr>
            <a:lvl3pPr marL="144000" indent="-144000">
              <a:spcBef>
                <a:spcPts val="200"/>
              </a:spcBef>
              <a:buClr>
                <a:schemeClr val="tx2">
                  <a:lumMod val="50000"/>
                </a:schemeClr>
              </a:buClr>
              <a:buSzPct val="90000"/>
              <a:buFont typeface="Wingdings" pitchFamily="2" charset="2"/>
              <a:buChar char=""/>
              <a:defRPr sz="900" i="1"/>
            </a:lvl3pPr>
            <a:lvl4pPr marL="252000" indent="-108000">
              <a:spcBef>
                <a:spcPts val="100"/>
              </a:spcBef>
              <a:buClr>
                <a:schemeClr val="tx2">
                  <a:lumMod val="75000"/>
                </a:schemeClr>
              </a:buClr>
              <a:buSzPct val="90000"/>
              <a:buFont typeface="Wingdings" pitchFamily="2" charset="2"/>
              <a:buChar char="n"/>
              <a:defRPr lang="en-US" sz="900" i="1" kern="1200" dirty="0" smtClean="0">
                <a:solidFill>
                  <a:schemeClr val="tx1"/>
                </a:solidFill>
                <a:latin typeface="Arial" pitchFamily="34" charset="0"/>
                <a:ea typeface="+mn-ea"/>
                <a:cs typeface="Arial" pitchFamily="34" charset="0"/>
              </a:defRPr>
            </a:lvl4pPr>
            <a:lvl5pPr marL="360000" indent="-108000">
              <a:spcBef>
                <a:spcPts val="100"/>
              </a:spcBef>
              <a:buClr>
                <a:schemeClr val="tx2"/>
              </a:buClr>
              <a:buSzPct val="90000"/>
              <a:buFont typeface="Wingdings" pitchFamily="2" charset="2"/>
              <a:buChar char="n"/>
              <a:defRPr lang="en-GB" sz="9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9" name="Text Placeholder 12"/>
          <p:cNvSpPr>
            <a:spLocks noGrp="1"/>
          </p:cNvSpPr>
          <p:nvPr>
            <p:ph type="body" sz="quarter" idx="16" hasCustomPrompt="1"/>
          </p:nvPr>
        </p:nvSpPr>
        <p:spPr>
          <a:xfrm>
            <a:off x="433919" y="66527"/>
            <a:ext cx="1288814" cy="197353"/>
          </a:xfrm>
        </p:spPr>
        <p:txBody>
          <a:bodyPr wrap="none" tIns="36000" bIns="36000" anchor="ctr"/>
          <a:lstStyle>
            <a:lvl1pPr>
              <a:buNone/>
              <a:defRPr lang="en-US" sz="900" b="0" kern="1200" cap="all" spc="100"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80000" algn="l" defTabSz="914400" rtl="0" eaLnBrk="1" fontAlgn="auto" latinLnBrk="0" hangingPunct="1">
              <a:lnSpc>
                <a:spcPct val="90000"/>
              </a:lnSpc>
              <a:spcBef>
                <a:spcPts val="12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603129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80644B5E-9C84-4EBF-9997-8C2B4A86D95C}"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193313056"/>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8" name="Text Placeholder 6"/>
          <p:cNvSpPr txBox="1">
            <a:spLocks/>
          </p:cNvSpPr>
          <p:nvPr userDrawn="1"/>
        </p:nvSpPr>
        <p:spPr>
          <a:xfrm>
            <a:off x="4053170" y="2859559"/>
            <a:ext cx="4087531" cy="411257"/>
          </a:xfrm>
          <a:prstGeom prst="rect">
            <a:avLst/>
          </a:prstGeom>
          <a:ln w="3175">
            <a:noFill/>
            <a:prstDash val="dash"/>
          </a:ln>
        </p:spPr>
        <p:txBody>
          <a:bodyPr vert="horz" wrap="square" lIns="36000" tIns="36000" rIns="36000" bIns="36000" rtlCol="0" anchor="ctr">
            <a:spAutoFit/>
          </a:bodyPr>
          <a:lstStyle/>
          <a:p>
            <a:pPr lvl="0" algn="ctr">
              <a:spcBef>
                <a:spcPts val="0"/>
              </a:spcBef>
              <a:buClr>
                <a:schemeClr val="tx2"/>
              </a:buClr>
              <a:buSzPct val="90000"/>
              <a:defRPr/>
            </a:pPr>
            <a:r>
              <a:rPr lang="en-US" sz="2200" b="1" spc="200" baseline="0" dirty="0">
                <a:solidFill>
                  <a:schemeClr val="bg1"/>
                </a:solidFill>
                <a:latin typeface="Arial Narrow" pitchFamily="34" charset="0"/>
                <a:cs typeface="Arial" pitchFamily="34" charset="0"/>
              </a:rPr>
              <a:t>#</a:t>
            </a:r>
            <a:r>
              <a:rPr lang="en-US" sz="2200" b="1" spc="200" baseline="0" dirty="0" err="1">
                <a:solidFill>
                  <a:schemeClr val="bg1"/>
                </a:solidFill>
                <a:latin typeface="Arial Narrow" pitchFamily="34" charset="0"/>
                <a:cs typeface="Arial" pitchFamily="34" charset="0"/>
              </a:rPr>
              <a:t>TEAMSPIRIT</a:t>
            </a:r>
            <a:endParaRPr kumimoji="0" lang="en-GB" sz="2200" b="1" i="0" u="none" strike="noStrike" kern="1200" cap="none" spc="200"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6"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7" name="Image 3" descr="http://gtb.societegenerale.com/wp-content/themes/gtb/img/logo-vf.png"/>
          <p:cNvPicPr>
            <a:picLocks noChangeAspect="1"/>
          </p:cNvPicPr>
          <p:nvPr userDrawn="1"/>
        </p:nvPicPr>
        <p:blipFill>
          <a:blip r:embed="rId3"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2628276"/>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showMasterSp="0" preserve="1" userDrawn="1">
  <p:cSld name="Cover_1">
    <p:spTree>
      <p:nvGrpSpPr>
        <p:cNvPr id="1" name=""/>
        <p:cNvGrpSpPr/>
        <p:nvPr/>
      </p:nvGrpSpPr>
      <p:grpSpPr>
        <a:xfrm>
          <a:off x="0" y="0"/>
          <a:ext cx="0" cy="0"/>
          <a:chOff x="0" y="0"/>
          <a:chExt cx="0" cy="0"/>
        </a:xfrm>
      </p:grpSpPr>
      <p:sp>
        <p:nvSpPr>
          <p:cNvPr id="13" name="Rectangle 12"/>
          <p:cNvSpPr/>
          <p:nvPr userDrawn="1"/>
        </p:nvSpPr>
        <p:spPr bwMode="auto">
          <a:xfrm>
            <a:off x="5841999" y="1691971"/>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20" y="3198825"/>
            <a:ext cx="11330516" cy="406192"/>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2167" b="0" kern="1200" cap="all" spc="217" baseline="0" dirty="0">
                <a:solidFill>
                  <a:schemeClr val="tx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3920" y="2612275"/>
            <a:ext cx="11330516" cy="432802"/>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600" b="1" kern="1200" spc="217" baseline="0" dirty="0">
                <a:solidFill>
                  <a:schemeClr val="bg2"/>
                </a:solidFill>
                <a:latin typeface="Arial Narrow" pitchFamily="34" charset="0"/>
                <a:ea typeface="+mn-ea"/>
                <a:cs typeface="+mn-cs"/>
              </a:defRPr>
            </a:lvl1pPr>
          </a:lstStyle>
          <a:p>
            <a:r>
              <a:rPr lang="fr-FR" noProof="0"/>
              <a:t>Cliquer pour ajouter un titre</a:t>
            </a:r>
          </a:p>
        </p:txBody>
      </p:sp>
      <p:sp>
        <p:nvSpPr>
          <p:cNvPr id="17" name="Text Placeholder 15"/>
          <p:cNvSpPr>
            <a:spLocks noGrp="1"/>
          </p:cNvSpPr>
          <p:nvPr>
            <p:ph type="body" sz="quarter" idx="13" hasCustomPrompt="1"/>
          </p:nvPr>
        </p:nvSpPr>
        <p:spPr>
          <a:xfrm>
            <a:off x="5856485" y="4632462"/>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51174" y="4286625"/>
            <a:ext cx="96000" cy="96000"/>
          </a:xfrm>
          <a:prstGeom prst="rect">
            <a:avLst/>
          </a:prstGeom>
          <a:solidFill>
            <a:schemeClr val="bg2"/>
          </a:solidFill>
          <a:ln w="9525">
            <a:noFill/>
            <a:miter lim="800000"/>
            <a:headEnd/>
            <a:tailEnd/>
          </a:ln>
          <a:effectLst/>
        </p:spPr>
        <p:txBody>
          <a:bodyPr wrap="none" anchor="ctr"/>
          <a:lstStyle/>
          <a:p>
            <a:pPr algn="ctr"/>
            <a:endParaRPr lang="fr-FR" sz="867" noProof="0" dirty="0">
              <a:solidFill>
                <a:schemeClr val="bg2"/>
              </a:solidFill>
            </a:endParaRPr>
          </a:p>
        </p:txBody>
      </p:sp>
      <p:sp>
        <p:nvSpPr>
          <p:cNvPr id="20" name="Rectangle 2"/>
          <p:cNvSpPr>
            <a:spLocks noChangeArrowheads="1"/>
          </p:cNvSpPr>
          <p:nvPr userDrawn="1"/>
        </p:nvSpPr>
        <p:spPr bwMode="auto">
          <a:xfrm>
            <a:off x="6051174" y="5121651"/>
            <a:ext cx="96000" cy="96000"/>
          </a:xfrm>
          <a:prstGeom prst="rect">
            <a:avLst/>
          </a:prstGeom>
          <a:solidFill>
            <a:schemeClr val="bg2"/>
          </a:solidFill>
          <a:ln w="9525">
            <a:noFill/>
            <a:miter lim="800000"/>
            <a:headEnd/>
            <a:tailEnd/>
          </a:ln>
          <a:effectLst/>
        </p:spPr>
        <p:txBody>
          <a:bodyPr wrap="none" anchor="ctr"/>
          <a:lstStyle/>
          <a:p>
            <a:pPr algn="ctr"/>
            <a:endParaRPr lang="fr-FR" sz="867" noProof="0" dirty="0">
              <a:solidFill>
                <a:schemeClr val="bg2"/>
              </a:solidFill>
            </a:endParaRPr>
          </a:p>
        </p:txBody>
      </p:sp>
      <p:sp>
        <p:nvSpPr>
          <p:cNvPr id="24" name="Text Placeholder 15"/>
          <p:cNvSpPr>
            <a:spLocks noGrp="1"/>
          </p:cNvSpPr>
          <p:nvPr>
            <p:ph type="body" sz="quarter" idx="14" hasCustomPrompt="1"/>
          </p:nvPr>
        </p:nvSpPr>
        <p:spPr>
          <a:xfrm>
            <a:off x="5479364" y="1078889"/>
            <a:ext cx="1239626" cy="239352"/>
          </a:xfrm>
          <a:noFill/>
        </p:spPr>
        <p:txBody>
          <a:bodyPr vert="horz" wrap="none" lIns="36000" tIns="36000" rIns="36000" bIns="36000" rtlCol="0" anchor="ctr">
            <a:spAutoFit/>
          </a:bodyPr>
          <a:lstStyle>
            <a:lvl1pPr marL="0" marR="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marL="0" marR="0" lvl="0" indent="0" algn="ctr" defTabSz="9905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a:pPr>
            <a:r>
              <a:rPr lang="fr-FR" noProof="0"/>
              <a:t>Département</a:t>
            </a:r>
          </a:p>
        </p:txBody>
      </p:sp>
      <p:sp>
        <p:nvSpPr>
          <p:cNvPr id="25" name="Text Placeholder 15"/>
          <p:cNvSpPr>
            <a:spLocks noGrp="1"/>
          </p:cNvSpPr>
          <p:nvPr>
            <p:ph type="body" sz="quarter" idx="15" hasCustomPrompt="1"/>
          </p:nvPr>
        </p:nvSpPr>
        <p:spPr>
          <a:xfrm>
            <a:off x="9665535" y="197973"/>
            <a:ext cx="2098899"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2"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0150035"/>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sp>
        <p:nvSpPr>
          <p:cNvPr id="11" name="Rectangle 10"/>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sp>
        <p:nvSpPr>
          <p:cNvPr id="13" name="Subtitle 2"/>
          <p:cNvSpPr>
            <a:spLocks noGrp="1"/>
          </p:cNvSpPr>
          <p:nvPr>
            <p:ph type="subTitle" idx="1" hasCustomPrompt="1"/>
          </p:nvPr>
        </p:nvSpPr>
        <p:spPr>
          <a:xfrm>
            <a:off x="4311652" y="3207232"/>
            <a:ext cx="3575049" cy="672867"/>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fr-FR" noProof="0"/>
              <a:t>Cliquer pour ajouter un sous-titre</a:t>
            </a:r>
          </a:p>
        </p:txBody>
      </p:sp>
      <p:sp>
        <p:nvSpPr>
          <p:cNvPr id="15"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fr-FR" noProof="0"/>
              <a:t>Cliquer pour ajouter un titre</a:t>
            </a:r>
          </a:p>
        </p:txBody>
      </p:sp>
      <p:sp>
        <p:nvSpPr>
          <p:cNvPr id="18" name="Text Placeholder 15"/>
          <p:cNvSpPr>
            <a:spLocks noGrp="1"/>
          </p:cNvSpPr>
          <p:nvPr>
            <p:ph type="body" sz="quarter" idx="13" hasCustomPrompt="1"/>
          </p:nvPr>
        </p:nvSpPr>
        <p:spPr>
          <a:xfrm>
            <a:off x="5856484" y="5657678"/>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a:t>DATE</a:t>
            </a:r>
          </a:p>
        </p:txBody>
      </p:sp>
      <p:sp>
        <p:nvSpPr>
          <p:cNvPr id="24"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dirty="0">
              <a:solidFill>
                <a:schemeClr val="bg2"/>
              </a:solidFill>
            </a:endParaRPr>
          </a:p>
        </p:txBody>
      </p:sp>
      <p:sp>
        <p:nvSpPr>
          <p:cNvPr id="26" name="Rectangle 25"/>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rgbClr val="000000"/>
              </a:solidFill>
              <a:effectLst/>
              <a:latin typeface="Arial" charset="0"/>
              <a:cs typeface="Arial" charset="0"/>
            </a:endParaRPr>
          </a:p>
        </p:txBody>
      </p:sp>
      <p:sp>
        <p:nvSpPr>
          <p:cNvPr id="16" name="Text Placeholder 15"/>
          <p:cNvSpPr>
            <a:spLocks noGrp="1"/>
          </p:cNvSpPr>
          <p:nvPr>
            <p:ph type="body" sz="quarter" idx="15" hasCustomPrompt="1"/>
          </p:nvPr>
        </p:nvSpPr>
        <p:spPr>
          <a:xfrm>
            <a:off x="9665535" y="189507"/>
            <a:ext cx="2098899"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7"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22" name="Text Placeholder 15"/>
          <p:cNvSpPr>
            <a:spLocks noGrp="1"/>
          </p:cNvSpPr>
          <p:nvPr>
            <p:ph type="body" sz="quarter" idx="18" hasCustomPrompt="1"/>
          </p:nvPr>
        </p:nvSpPr>
        <p:spPr>
          <a:xfrm>
            <a:off x="433918" y="164666"/>
            <a:ext cx="116692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12"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2671137"/>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1"/>
            <a:ext cx="12192000" cy="6261100"/>
          </a:xfrm>
          <a:prstGeom prst="rect">
            <a:avLst/>
          </a:prstGeom>
        </p:spPr>
      </p:pic>
      <p:pic>
        <p:nvPicPr>
          <p:cNvPr id="14" name="Image 5" descr="http://gtb.societegenerale.com/wp-content/themes/gtb/img/logo-vf.png"/>
          <p:cNvPicPr/>
          <p:nvPr userDrawn="1"/>
        </p:nvPicPr>
        <p:blipFill>
          <a:blip r:embed="rId3"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16" name="Rectangle 15"/>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sp>
        <p:nvSpPr>
          <p:cNvPr id="17" name="Subtitle 2"/>
          <p:cNvSpPr>
            <a:spLocks noGrp="1"/>
          </p:cNvSpPr>
          <p:nvPr>
            <p:ph type="subTitle" idx="1" hasCustomPrompt="1"/>
          </p:nvPr>
        </p:nvSpPr>
        <p:spPr>
          <a:xfrm>
            <a:off x="4311652" y="3207232"/>
            <a:ext cx="3575049" cy="672867"/>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fr-FR" noProof="0"/>
              <a:t>Cliquer pour ajouter un sous-titre</a:t>
            </a:r>
          </a:p>
        </p:txBody>
      </p:sp>
      <p:sp>
        <p:nvSpPr>
          <p:cNvPr id="19" name="Title 1"/>
          <p:cNvSpPr>
            <a:spLocks noGrp="1"/>
          </p:cNvSpPr>
          <p:nvPr>
            <p:ph type="ctrTitle" hasCustomPrompt="1"/>
          </p:nvPr>
        </p:nvSpPr>
        <p:spPr>
          <a:xfrm>
            <a:off x="4311652" y="1998479"/>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fr-FR" noProof="0"/>
              <a:t>Cliquer pour ajouter un titre</a:t>
            </a:r>
          </a:p>
        </p:txBody>
      </p:sp>
      <p:sp>
        <p:nvSpPr>
          <p:cNvPr id="21" name="Text Placeholder 15"/>
          <p:cNvSpPr>
            <a:spLocks noGrp="1"/>
          </p:cNvSpPr>
          <p:nvPr>
            <p:ph type="body" sz="quarter" idx="13" hasCustomPrompt="1"/>
          </p:nvPr>
        </p:nvSpPr>
        <p:spPr>
          <a:xfrm>
            <a:off x="5853278" y="5657678"/>
            <a:ext cx="491792"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1" kern="1200" cap="all" spc="217" baseline="0" dirty="0">
                <a:solidFill>
                  <a:schemeClr val="bg1"/>
                </a:solidFill>
                <a:latin typeface="Arial Narrow" pitchFamily="34" charset="0"/>
                <a:ea typeface="+mn-ea"/>
                <a:cs typeface="+mn-cs"/>
              </a:defRPr>
            </a:lvl1pPr>
          </a:lstStyle>
          <a:p>
            <a:pPr lvl="0"/>
            <a:r>
              <a:rPr lang="fr-FR" noProof="0"/>
              <a:t>DATE</a:t>
            </a:r>
          </a:p>
        </p:txBody>
      </p:sp>
      <p:sp>
        <p:nvSpPr>
          <p:cNvPr id="22" name="Rectangle 2"/>
          <p:cNvSpPr>
            <a:spLocks noChangeArrowheads="1"/>
          </p:cNvSpPr>
          <p:nvPr userDrawn="1"/>
        </p:nvSpPr>
        <p:spPr bwMode="auto">
          <a:xfrm>
            <a:off x="6027174" y="5294000"/>
            <a:ext cx="144000" cy="144000"/>
          </a:xfrm>
          <a:prstGeom prst="rect">
            <a:avLst/>
          </a:prstGeom>
          <a:solidFill>
            <a:schemeClr val="bg2"/>
          </a:solidFill>
          <a:ln w="9525">
            <a:noFill/>
            <a:miter lim="800000"/>
            <a:headEnd/>
            <a:tailEnd/>
          </a:ln>
          <a:effectLst/>
        </p:spPr>
        <p:txBody>
          <a:bodyPr wrap="none" anchor="ctr"/>
          <a:lstStyle/>
          <a:p>
            <a:pPr algn="ctr"/>
            <a:endParaRPr lang="fr-FR" sz="867" noProof="0" dirty="0">
              <a:solidFill>
                <a:schemeClr val="bg2"/>
              </a:solidFill>
            </a:endParaRPr>
          </a:p>
        </p:txBody>
      </p:sp>
      <p:sp>
        <p:nvSpPr>
          <p:cNvPr id="23" name="Rectangle 22"/>
          <p:cNvSpPr/>
          <p:nvPr userDrawn="1"/>
        </p:nvSpPr>
        <p:spPr bwMode="auto">
          <a:xfrm>
            <a:off x="5841999" y="2909203"/>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rgbClr val="000000"/>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3147130"/>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pic>
        <p:nvPicPr>
          <p:cNvPr id="20"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sp>
        <p:nvSpPr>
          <p:cNvPr id="13" name="Rectangle 12"/>
          <p:cNvSpPr/>
          <p:nvPr userDrawn="1"/>
        </p:nvSpPr>
        <p:spPr bwMode="auto">
          <a:xfrm>
            <a:off x="4275174" y="1605000"/>
            <a:ext cx="3648000" cy="364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864884"/>
            <a:ext cx="3575049" cy="672867"/>
          </a:xfrm>
          <a:prstGeom prst="rect">
            <a:avLst/>
          </a:prstGeom>
          <a:noFill/>
        </p:spPr>
        <p:txBody>
          <a:bodyPr wrap="square" lIns="36000" tIns="36000" rIns="36000" bIns="36000" rtlCol="0" anchor="t">
            <a:spAutoFit/>
          </a:bodyPr>
          <a:lstStyle>
            <a:lvl1pPr marL="0" indent="0" algn="ctr" defTabSz="990570" rtl="0" eaLnBrk="1" latinLnBrk="0" hangingPunct="1">
              <a:spcBef>
                <a:spcPts val="975"/>
              </a:spcBef>
              <a:buClr>
                <a:schemeClr val="tx2"/>
              </a:buClr>
              <a:buSzPct val="90000"/>
              <a:buFont typeface="Wingdings" pitchFamily="2" charset="2"/>
              <a:buNone/>
              <a:defRPr lang="en-GB" sz="1950" b="0" kern="1200" cap="all" spc="217" baseline="0" dirty="0">
                <a:solidFill>
                  <a:schemeClr val="bg1"/>
                </a:solidFill>
                <a:latin typeface="Arial Narrow" pitchFamily="34" charset="0"/>
                <a:ea typeface="+mn-ea"/>
                <a:cs typeface="+mn-cs"/>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11652" y="2704766"/>
            <a:ext cx="3575049" cy="672996"/>
          </a:xfrm>
          <a:noFill/>
        </p:spPr>
        <p:txBody>
          <a:bodyPr wrap="square" lIns="36000" tIns="36000" rIns="36000" bIns="36000" rtlCol="0" anchor="b">
            <a:spAutoFit/>
          </a:bodyPr>
          <a:lstStyle>
            <a:lvl1pPr marL="0" algn="ctr" defTabSz="990570" rtl="0" eaLnBrk="1" fontAlgn="base" latinLnBrk="0" hangingPunct="1">
              <a:lnSpc>
                <a:spcPct val="90000"/>
              </a:lnSpc>
              <a:spcBef>
                <a:spcPct val="0"/>
              </a:spcBef>
              <a:spcAft>
                <a:spcPct val="0"/>
              </a:spcAft>
              <a:buNone/>
              <a:defRPr lang="en-GB" sz="2167" b="1" kern="1200" spc="217" baseline="0" dirty="0">
                <a:solidFill>
                  <a:schemeClr val="bg1"/>
                </a:solidFill>
                <a:latin typeface="Arial Narrow" pitchFamily="34" charset="0"/>
                <a:ea typeface="+mn-ea"/>
                <a:cs typeface="+mn-cs"/>
              </a:defRPr>
            </a:lvl1pPr>
          </a:lstStyle>
          <a:p>
            <a:r>
              <a:rPr lang="fr-FR" noProof="0"/>
              <a:t>Cliquer pour ajouter un titre</a:t>
            </a:r>
          </a:p>
        </p:txBody>
      </p:sp>
      <p:sp>
        <p:nvSpPr>
          <p:cNvPr id="25" name="Text Placeholder 15"/>
          <p:cNvSpPr>
            <a:spLocks noGrp="1"/>
          </p:cNvSpPr>
          <p:nvPr>
            <p:ph type="body" sz="quarter" idx="15" hasCustomPrompt="1"/>
          </p:nvPr>
        </p:nvSpPr>
        <p:spPr>
          <a:xfrm>
            <a:off x="9665535" y="192564"/>
            <a:ext cx="2098899" cy="206138"/>
          </a:xfrm>
          <a:noFill/>
        </p:spPr>
        <p:txBody>
          <a:bodyPr wrap="none" lIns="36000" tIns="36000" rIns="36000" bIns="36000" rtlCol="0" anchor="ctr">
            <a:spAutoFit/>
          </a:bodyPr>
          <a:lstStyle>
            <a:lvl1pPr marL="0" indent="0" algn="r" defTabSz="990570" rtl="0" eaLnBrk="1" latinLnBrk="0" hangingPunct="1">
              <a:spcBef>
                <a:spcPts val="0"/>
              </a:spcBef>
              <a:buNone/>
              <a:defRPr lang="en-US" sz="867" b="0" kern="1200" cap="all" spc="217" baseline="0" dirty="0">
                <a:solidFill>
                  <a:schemeClr val="tx1"/>
                </a:solidFill>
                <a:latin typeface="Arial Narrow" pitchFamily="34" charset="0"/>
                <a:ea typeface="+mn-ea"/>
                <a:cs typeface="+mn-cs"/>
              </a:defRPr>
            </a:lvl1pPr>
          </a:lstStyle>
          <a:p>
            <a:pPr lvl="0"/>
            <a:r>
              <a:rPr lang="fr-FR" noProof="0"/>
              <a:t>Niveau de confidentialité</a:t>
            </a:r>
          </a:p>
        </p:txBody>
      </p:sp>
      <p:sp>
        <p:nvSpPr>
          <p:cNvPr id="17" name="Text Placeholder 15"/>
          <p:cNvSpPr>
            <a:spLocks noGrp="1"/>
          </p:cNvSpPr>
          <p:nvPr>
            <p:ph type="body" sz="quarter" idx="13" hasCustomPrompt="1"/>
          </p:nvPr>
        </p:nvSpPr>
        <p:spPr>
          <a:xfrm>
            <a:off x="5856484" y="5754365"/>
            <a:ext cx="485380" cy="239352"/>
          </a:xfrm>
          <a:noFill/>
        </p:spPr>
        <p:txBody>
          <a:bodyPr wrap="none" lIns="36000" tIns="36000" rIns="36000" bIns="36000" rtlCol="0" anchor="ctr">
            <a:spAutoFit/>
          </a:bodyPr>
          <a:lstStyle>
            <a:lvl1pPr marL="0" indent="0" algn="ctr" defTabSz="990570" rtl="0" eaLnBrk="1" latinLnBrk="0" hangingPunct="1">
              <a:spcBef>
                <a:spcPts val="0"/>
              </a:spcBef>
              <a:buNone/>
              <a:defRPr lang="en-US" sz="1083" b="0" kern="1200" cap="all" spc="217"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27174" y="5462800"/>
            <a:ext cx="144000" cy="144000"/>
          </a:xfrm>
          <a:prstGeom prst="rect">
            <a:avLst/>
          </a:prstGeom>
          <a:solidFill>
            <a:schemeClr val="bg2"/>
          </a:solidFill>
          <a:ln w="9525">
            <a:noFill/>
            <a:miter lim="800000"/>
            <a:headEnd/>
            <a:tailEnd/>
          </a:ln>
          <a:effectLst/>
        </p:spPr>
        <p:txBody>
          <a:bodyPr wrap="none" anchor="ctr"/>
          <a:lstStyle/>
          <a:p>
            <a:pPr algn="ctr"/>
            <a:endParaRPr lang="fr-FR" sz="867" noProof="0" dirty="0">
              <a:solidFill>
                <a:schemeClr val="bg2"/>
              </a:solidFill>
            </a:endParaRPr>
          </a:p>
        </p:txBody>
      </p:sp>
      <p:sp>
        <p:nvSpPr>
          <p:cNvPr id="22" name="Picture Placeholder 19"/>
          <p:cNvSpPr>
            <a:spLocks noGrp="1"/>
          </p:cNvSpPr>
          <p:nvPr>
            <p:ph type="pic" sz="quarter" idx="16" hasCustomPrompt="1"/>
          </p:nvPr>
        </p:nvSpPr>
        <p:spPr>
          <a:xfrm>
            <a:off x="433918"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dirty="0"/>
              <a:t>Cliquer pour ajouter une image</a:t>
            </a:r>
          </a:p>
        </p:txBody>
      </p:sp>
      <p:sp>
        <p:nvSpPr>
          <p:cNvPr id="31" name="Picture Placeholder 19"/>
          <p:cNvSpPr>
            <a:spLocks noGrp="1"/>
          </p:cNvSpPr>
          <p:nvPr>
            <p:ph type="pic" sz="quarter" idx="17" hasCustomPrompt="1"/>
          </p:nvPr>
        </p:nvSpPr>
        <p:spPr>
          <a:xfrm>
            <a:off x="8116433"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dirty="0"/>
              <a:t>Cliquer pour ajouter une image</a:t>
            </a:r>
          </a:p>
        </p:txBody>
      </p:sp>
      <p:sp>
        <p:nvSpPr>
          <p:cNvPr id="15" name="Rectangle 14"/>
          <p:cNvSpPr/>
          <p:nvPr userDrawn="1"/>
        </p:nvSpPr>
        <p:spPr bwMode="auto">
          <a:xfrm>
            <a:off x="5841999" y="3590225"/>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rgbClr val="000000"/>
              </a:solidFill>
              <a:effectLst/>
              <a:latin typeface="Arial" charset="0"/>
              <a:cs typeface="Arial" charset="0"/>
            </a:endParaRPr>
          </a:p>
        </p:txBody>
      </p:sp>
      <p:sp>
        <p:nvSpPr>
          <p:cNvPr id="18" name="Text Placeholder 15"/>
          <p:cNvSpPr>
            <a:spLocks noGrp="1"/>
          </p:cNvSpPr>
          <p:nvPr>
            <p:ph type="body" sz="quarter" idx="18" hasCustomPrompt="1"/>
          </p:nvPr>
        </p:nvSpPr>
        <p:spPr>
          <a:xfrm>
            <a:off x="433918" y="164666"/>
            <a:ext cx="1166923" cy="239352"/>
          </a:xfrm>
          <a:noFill/>
        </p:spPr>
        <p:txBody>
          <a:bodyPr vert="horz" wrap="none" lIns="0" tIns="36000" rIns="0" bIns="36000" rtlCol="0" anchor="ctr">
            <a:spAutoFit/>
          </a:bodyPr>
          <a:lstStyle>
            <a:lvl1pPr marL="0" indent="0" algn="l" defTabSz="990570" rtl="0" eaLnBrk="1" latinLnBrk="0" hangingPunct="1">
              <a:spcBef>
                <a:spcPts val="0"/>
              </a:spcBef>
              <a:buClr>
                <a:schemeClr val="tx2">
                  <a:lumMod val="75000"/>
                </a:schemeClr>
              </a:buClr>
              <a:buSzPct val="90000"/>
              <a:buFont typeface="Wingdings" pitchFamily="2" charset="2"/>
              <a:buNone/>
              <a:defRPr kumimoji="0" lang="fr-FR" sz="1083" b="1" i="0" u="none" strike="noStrike" kern="1200" cap="all" spc="21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21"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8374370"/>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Text Placeholder 6"/>
          <p:cNvSpPr>
            <a:spLocks noGrp="1"/>
          </p:cNvSpPr>
          <p:nvPr>
            <p:ph type="body" sz="quarter" idx="14" hasCustomPrompt="1"/>
          </p:nvPr>
        </p:nvSpPr>
        <p:spPr>
          <a:xfrm>
            <a:off x="433919" y="1331385"/>
            <a:ext cx="11330516" cy="183448"/>
          </a:xfrm>
          <a:prstGeom prst="rect">
            <a:avLst/>
          </a:prstGeom>
        </p:spPr>
        <p:txBody>
          <a:bodyPr wrap="square" rIns="0">
            <a:spAutoFit/>
          </a:bodyPr>
          <a:lstStyle>
            <a:lvl1pPr marL="0" indent="0">
              <a:spcBef>
                <a:spcPts val="1192"/>
              </a:spcBef>
              <a:spcAft>
                <a:spcPts val="0"/>
              </a:spcAft>
              <a:buFontTx/>
              <a:buNone/>
              <a:defRPr sz="1192" b="0" i="1" baseline="0">
                <a:solidFill>
                  <a:schemeClr val="tx1"/>
                </a:solidFill>
              </a:defRPr>
            </a:lvl1pPr>
            <a:lvl2pPr marL="194994" indent="-194994">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8" indent="-194994">
              <a:spcBef>
                <a:spcPts val="217"/>
              </a:spcBef>
              <a:buClr>
                <a:schemeClr val="tx1">
                  <a:lumMod val="65000"/>
                  <a:lumOff val="35000"/>
                </a:schemeClr>
              </a:buClr>
              <a:buSzPct val="100000"/>
              <a:buFont typeface="Arial" pitchFamily="34" charset="0"/>
              <a:buChar char="-"/>
              <a:defRPr sz="1192" i="1"/>
            </a:lvl3pPr>
            <a:lvl4pPr marL="272992" indent="-116996">
              <a:spcBef>
                <a:spcPts val="108"/>
              </a:spcBef>
              <a:buClr>
                <a:schemeClr val="tx2"/>
              </a:buClr>
              <a:buSzPct val="90000"/>
              <a:buFont typeface="Arial" pitchFamily="34" charset="0"/>
              <a:buChar char="●"/>
              <a:defRPr sz="1192" i="1"/>
            </a:lvl4pPr>
            <a:lvl5pPr marL="389988" indent="-116996">
              <a:spcBef>
                <a:spcPts val="108"/>
              </a:spcBef>
              <a:buClr>
                <a:schemeClr val="tx2"/>
              </a:buClr>
              <a:buSzPct val="90000"/>
              <a:buFont typeface="Wingdings 3" pitchFamily="18" charset="2"/>
              <a:buChar char=""/>
              <a:defRPr sz="1192" i="1"/>
            </a:lvl5pPr>
          </a:lstStyle>
          <a:p>
            <a:pPr lvl="0"/>
            <a:r>
              <a:rPr lang="fr-FR" noProof="0"/>
              <a:t>Cliquer pour ajouter un texte</a:t>
            </a:r>
          </a:p>
        </p:txBody>
      </p:sp>
      <p:sp>
        <p:nvSpPr>
          <p:cNvPr id="5"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fr-FR" noProof="0" dirty="0"/>
              <a:t>Cliquer pour ajouter un titre</a:t>
            </a:r>
          </a:p>
        </p:txBody>
      </p:sp>
    </p:spTree>
    <p:extLst>
      <p:ext uri="{BB962C8B-B14F-4D97-AF65-F5344CB8AC3E}">
        <p14:creationId xmlns:p14="http://schemas.microsoft.com/office/powerpoint/2010/main" val="2824844260"/>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fr-FR" noProof="0"/>
              <a:t>Cliquer pour ajouter un titre</a:t>
            </a:r>
          </a:p>
        </p:txBody>
      </p:sp>
      <p:sp>
        <p:nvSpPr>
          <p:cNvPr id="5" name="Content Placeholder 2"/>
          <p:cNvSpPr>
            <a:spLocks noGrp="1"/>
          </p:cNvSpPr>
          <p:nvPr>
            <p:ph idx="1" hasCustomPrompt="1"/>
          </p:nvPr>
        </p:nvSpPr>
        <p:spPr>
          <a:xfrm>
            <a:off x="433919" y="1331385"/>
            <a:ext cx="11330516" cy="510461"/>
          </a:xfrm>
        </p:spPr>
        <p:txBody>
          <a:bodyPr rIns="0"/>
          <a:lstStyle>
            <a:lvl1pPr marL="389988" indent="-389988">
              <a:spcBef>
                <a:spcPts val="1733"/>
              </a:spcBef>
              <a:spcAft>
                <a:spcPts val="433"/>
              </a:spcAft>
              <a:buClr>
                <a:srgbClr val="E60028"/>
              </a:buClr>
              <a:buSzPct val="100000"/>
              <a:buFont typeface="+mj-lt"/>
              <a:buNone/>
              <a:tabLst>
                <a:tab pos="9131813" algn="r"/>
              </a:tabLst>
              <a:defRPr sz="1517" b="0" cap="all" baseline="0">
                <a:solidFill>
                  <a:srgbClr val="E60028"/>
                </a:solidFill>
              </a:defRPr>
            </a:lvl1pPr>
            <a:lvl2pPr marL="779976" indent="-389988">
              <a:spcBef>
                <a:spcPts val="217"/>
              </a:spcBef>
              <a:buClrTx/>
              <a:buSzPct val="100000"/>
              <a:buFont typeface="+mj-lt"/>
              <a:buAutoNum type="alphaUcPeriod"/>
              <a:tabLst>
                <a:tab pos="9131813" algn="r"/>
              </a:tabLst>
              <a:defRPr sz="1300" cap="none" baseline="0"/>
            </a:lvl2pPr>
            <a:lvl3pPr marL="389988" indent="0">
              <a:spcBef>
                <a:spcPts val="3033"/>
              </a:spcBef>
              <a:buNone/>
              <a:tabLst>
                <a:tab pos="9131813" algn="r"/>
              </a:tabLst>
              <a:defRPr sz="1517" b="0" cap="all" baseline="0">
                <a:solidFill>
                  <a:srgbClr val="E60028"/>
                </a:solidFill>
              </a:defRPr>
            </a:lvl3pPr>
            <a:lvl4pPr marL="779976" indent="-389988">
              <a:spcBef>
                <a:spcPts val="217"/>
              </a:spcBef>
              <a:buClrTx/>
              <a:buFont typeface="+mj-lt"/>
              <a:buAutoNum type="alphaUcPeriod"/>
              <a:tabLst>
                <a:tab pos="9131813" algn="r"/>
              </a:tabLst>
              <a:defRPr sz="1300" cap="none" baseline="0"/>
            </a:lvl4pPr>
            <a:lvl5pPr marL="584982" indent="0">
              <a:buNone/>
              <a:tabLst>
                <a:tab pos="8653725" algn="r"/>
              </a:tabLst>
              <a:defRPr sz="867" cap="all" baseline="0"/>
            </a:lvl5pPr>
          </a:lstStyle>
          <a:p>
            <a:pPr lvl="0"/>
            <a:r>
              <a:rPr lang="fr-FR" noProof="0"/>
              <a:t>Cliquer pour ajouter un titre de section</a:t>
            </a:r>
          </a:p>
          <a:p>
            <a:pPr lvl="1"/>
            <a:r>
              <a:rPr lang="fr-FR" noProof="0"/>
              <a:t>Changer de niveau pour ajouter une sous-section</a:t>
            </a:r>
          </a:p>
        </p:txBody>
      </p:sp>
    </p:spTree>
    <p:extLst>
      <p:ext uri="{BB962C8B-B14F-4D97-AF65-F5344CB8AC3E}">
        <p14:creationId xmlns:p14="http://schemas.microsoft.com/office/powerpoint/2010/main" val="1744388267"/>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showMasterSp="0" preserve="1" userDrawn="1">
  <p:cSld name="Divider_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433920" y="2520014"/>
            <a:ext cx="11330514" cy="1236099"/>
          </a:xfrm>
          <a:noFill/>
        </p:spPr>
        <p:txBody>
          <a:bodyPr wrap="square" lIns="36000" tIns="36000" rIns="36000" bIns="36000" rtlCol="0" anchor="ctr">
            <a:noAutofit/>
          </a:bodyPr>
          <a:lstStyle>
            <a:lvl1pPr marL="0" algn="ctr" defTabSz="990570" rtl="0" eaLnBrk="1" fontAlgn="base" latinLnBrk="0" hangingPunct="1">
              <a:lnSpc>
                <a:spcPct val="90000"/>
              </a:lnSpc>
              <a:spcBef>
                <a:spcPct val="0"/>
              </a:spcBef>
              <a:spcAft>
                <a:spcPct val="0"/>
              </a:spcAft>
              <a:buNone/>
              <a:defRPr lang="en-GB" sz="3033" kern="1200" dirty="0">
                <a:solidFill>
                  <a:schemeClr val="bg2"/>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74189" y="1312250"/>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2"/>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fr-FR" noProof="0"/>
              <a:t>#</a:t>
            </a:r>
          </a:p>
        </p:txBody>
      </p:sp>
      <p:sp>
        <p:nvSpPr>
          <p:cNvPr id="9" name="Subtitle 2"/>
          <p:cNvSpPr>
            <a:spLocks noGrp="1"/>
          </p:cNvSpPr>
          <p:nvPr>
            <p:ph type="subTitle" idx="1" hasCustomPrompt="1"/>
          </p:nvPr>
        </p:nvSpPr>
        <p:spPr>
          <a:xfrm>
            <a:off x="433920" y="3883213"/>
            <a:ext cx="11330516" cy="718274"/>
          </a:xfrm>
          <a:prstGeom prst="rect">
            <a:avLst/>
          </a:prstGeom>
        </p:spPr>
        <p:txBody>
          <a:bodyPr wrap="square" rIns="0">
            <a:spAutoFit/>
          </a:bodyPr>
          <a:lstStyle>
            <a:lvl1pPr marL="0" indent="0" algn="ctr" defTabSz="990570" rtl="0" eaLnBrk="1" latinLnBrk="0" hangingPunct="1">
              <a:spcBef>
                <a:spcPts val="433"/>
              </a:spcBef>
              <a:buClr>
                <a:schemeClr val="tx2"/>
              </a:buClr>
              <a:buSzPct val="90000"/>
              <a:buFont typeface="Wingdings" pitchFamily="2" charset="2"/>
              <a:buNone/>
              <a:defRPr lang="en-US" sz="2167" b="0" kern="1200" cap="none" baseline="0" dirty="0" smtClean="0">
                <a:solidFill>
                  <a:schemeClr val="tx2"/>
                </a:solidFill>
                <a:latin typeface="Arial Narrow" pitchFamily="34" charset="0"/>
                <a:ea typeface="+mn-ea"/>
                <a:cs typeface="Arial" pitchFamily="34" charset="0"/>
              </a:defRPr>
            </a:lvl1pPr>
            <a:lvl2pPr marL="0" indent="0" algn="ctr">
              <a:spcBef>
                <a:spcPts val="433"/>
              </a:spcBef>
              <a:buNone/>
              <a:defRPr lang="en-GB" sz="2167" kern="1200" baseline="0" dirty="0">
                <a:solidFill>
                  <a:schemeClr val="tx2">
                    <a:lumMod val="50000"/>
                  </a:schemeClr>
                </a:solidFill>
                <a:latin typeface="Arial Narrow" pitchFamily="34" charset="0"/>
                <a:ea typeface="+mn-ea"/>
                <a:cs typeface="Arial" pitchFamily="34" charset="0"/>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fr-FR" noProof="0" dirty="0"/>
              <a:t>Cliquer pour ajouter un sous-titre</a:t>
            </a:r>
          </a:p>
          <a:p>
            <a:pPr lvl="1"/>
            <a:r>
              <a:rPr lang="fr-FR" noProof="0" dirty="0"/>
              <a:t>Changer de niveau pour le sous-titre en cours</a:t>
            </a:r>
          </a:p>
        </p:txBody>
      </p:sp>
      <p:sp>
        <p:nvSpPr>
          <p:cNvPr id="8" name="Rectangle 7"/>
          <p:cNvSpPr/>
          <p:nvPr userDrawn="1"/>
        </p:nvSpPr>
        <p:spPr bwMode="auto">
          <a:xfrm>
            <a:off x="5696586" y="2390664"/>
            <a:ext cx="805182" cy="97365"/>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pic>
        <p:nvPicPr>
          <p:cNvPr id="10"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1"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6548326"/>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sp>
        <p:nvSpPr>
          <p:cNvPr id="13" name="Title 1"/>
          <p:cNvSpPr>
            <a:spLocks noGrp="1"/>
          </p:cNvSpPr>
          <p:nvPr>
            <p:ph type="ctrTitle" hasCustomPrompt="1"/>
          </p:nvPr>
        </p:nvSpPr>
        <p:spPr>
          <a:xfrm>
            <a:off x="4034242" y="3401298"/>
            <a:ext cx="4125381" cy="792900"/>
          </a:xfrm>
          <a:noFill/>
        </p:spPr>
        <p:txBody>
          <a:bodyPr wrap="square" lIns="36000" tIns="36000" rIns="36000" bIns="36000" rtlCol="0" anchor="t">
            <a:sp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fr-FR" noProof="0"/>
              <a:t>#</a:t>
            </a:r>
          </a:p>
        </p:txBody>
      </p:sp>
      <p:sp>
        <p:nvSpPr>
          <p:cNvPr id="15" name="Rectangle 14"/>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pic>
        <p:nvPicPr>
          <p:cNvPr id="8"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0"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6568887"/>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2"/>
            <a:ext cx="12192000" cy="6294967"/>
          </a:xfrm>
          <a:prstGeom prst="rect">
            <a:avLst/>
          </a:prstGeom>
        </p:spPr>
      </p:pic>
      <p:sp>
        <p:nvSpPr>
          <p:cNvPr id="10" name="Rectangle 9"/>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sp>
        <p:nvSpPr>
          <p:cNvPr id="15" name="Title 1"/>
          <p:cNvSpPr>
            <a:spLocks noGrp="1"/>
          </p:cNvSpPr>
          <p:nvPr>
            <p:ph type="ctrTitle" hasCustomPrompt="1"/>
          </p:nvPr>
        </p:nvSpPr>
        <p:spPr>
          <a:xfrm>
            <a:off x="4034242" y="3401298"/>
            <a:ext cx="4125381" cy="792900"/>
          </a:xfrm>
          <a:noFill/>
        </p:spPr>
        <p:txBody>
          <a:bodyPr wrap="square" lIns="36000" tIns="36000" rIns="36000" bIns="36000" rtlCol="0" anchor="t">
            <a:spAutoFit/>
          </a:bodyPr>
          <a:lstStyle>
            <a:lvl1pPr marL="0" algn="ctr" defTabSz="990570" rtl="0" eaLnBrk="1" fontAlgn="base" latinLnBrk="0" hangingPunct="1">
              <a:lnSpc>
                <a:spcPct val="90000"/>
              </a:lnSpc>
              <a:spcBef>
                <a:spcPct val="0"/>
              </a:spcBef>
              <a:spcAft>
                <a:spcPct val="0"/>
              </a:spcAft>
              <a:buNone/>
              <a:defRPr lang="en-GB" sz="26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6" name="Text Placeholder 33"/>
          <p:cNvSpPr>
            <a:spLocks noGrp="1"/>
          </p:cNvSpPr>
          <p:nvPr>
            <p:ph type="body" sz="quarter" idx="11" hasCustomPrompt="1"/>
          </p:nvPr>
        </p:nvSpPr>
        <p:spPr>
          <a:xfrm>
            <a:off x="5871946" y="1937105"/>
            <a:ext cx="449977" cy="945625"/>
          </a:xfrm>
          <a:noFill/>
        </p:spPr>
        <p:txBody>
          <a:bodyPr vert="horz" wrap="none" lIns="72000" tIns="72000" rIns="72000" bIns="72000" rtlCol="0" anchor="ctr">
            <a:spAutoFit/>
          </a:bodyPr>
          <a:lstStyle>
            <a:lvl1pPr algn="ctr">
              <a:buNone/>
              <a:defRPr lang="en-US" sz="5200" b="1" kern="1200" baseline="0" dirty="0" smtClean="0">
                <a:solidFill>
                  <a:schemeClr val="bg1"/>
                </a:solidFill>
                <a:latin typeface="Arial Narrow" pitchFamily="34" charset="0"/>
                <a:ea typeface="+mn-ea"/>
                <a:cs typeface="+mn-cs"/>
              </a:defRPr>
            </a:lvl1pPr>
          </a:lstStyle>
          <a:p>
            <a:pPr marL="0" lvl="0" indent="0" algn="ctr" defTabSz="990570" rtl="0" eaLnBrk="1" latinLnBrk="0" hangingPunct="1">
              <a:spcBef>
                <a:spcPts val="0"/>
              </a:spcBef>
              <a:buClr>
                <a:schemeClr val="tx2"/>
              </a:buClr>
              <a:buSzPct val="90000"/>
              <a:buFontTx/>
              <a:buNone/>
            </a:pPr>
            <a:r>
              <a:rPr lang="fr-FR" noProof="0"/>
              <a:t>#</a:t>
            </a:r>
          </a:p>
        </p:txBody>
      </p:sp>
      <p:sp>
        <p:nvSpPr>
          <p:cNvPr id="19" name="Rectangle 18"/>
          <p:cNvSpPr/>
          <p:nvPr userDrawn="1"/>
        </p:nvSpPr>
        <p:spPr bwMode="auto">
          <a:xfrm>
            <a:off x="5694342" y="3016503"/>
            <a:ext cx="805182"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chemeClr val="bg1"/>
              </a:solidFill>
              <a:effectLst/>
              <a:latin typeface="Arial" charset="0"/>
              <a:cs typeface="Arial" charset="0"/>
            </a:endParaRPr>
          </a:p>
        </p:txBody>
      </p:sp>
      <p:pic>
        <p:nvPicPr>
          <p:cNvPr id="11" name="Image 5" descr="http://gtb.societegenerale.com/wp-content/themes/gtb/img/logo-vf.png"/>
          <p:cNvPicPr/>
          <p:nvPr userDrawn="1"/>
        </p:nvPicPr>
        <p:blipFill>
          <a:blip r:embed="rId3"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12" name="Image 3" descr="http://gtb.societegenerale.com/wp-content/themes/gtb/img/logo-vf.png"/>
          <p:cNvPicPr>
            <a:picLocks noChangeAspect="1"/>
          </p:cNvPicPr>
          <p:nvPr userDrawn="1"/>
        </p:nvPicPr>
        <p:blipFill>
          <a:blip r:embed="rId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06916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6" name="Rectangle 29"/>
          <p:cNvSpPr>
            <a:spLocks noGrp="1" noChangeArrowheads="1"/>
          </p:cNvSpPr>
          <p:nvPr>
            <p:ph type="sldNum" sz="quarter" idx="11"/>
          </p:nvPr>
        </p:nvSpPr>
        <p:spPr>
          <a:ln/>
        </p:spPr>
        <p:txBody>
          <a:bodyPr/>
          <a:lstStyle>
            <a:lvl1pPr>
              <a:defRPr/>
            </a:lvl1pPr>
          </a:lstStyle>
          <a:p>
            <a:pPr>
              <a:defRPr/>
            </a:pPr>
            <a:r>
              <a:rPr lang="en-US"/>
              <a:t>P.</a:t>
            </a:r>
            <a:fld id="{55860AEB-AAD1-4790-82DE-85A4B5DD706F}" type="slidenum">
              <a:rPr lang="en-US"/>
              <a:pPr>
                <a:defRPr/>
              </a:pPr>
              <a:t>‹N°›</a:t>
            </a:fld>
            <a:endParaRPr lang="en-US"/>
          </a:p>
        </p:txBody>
      </p:sp>
      <p:sp>
        <p:nvSpPr>
          <p:cNvPr id="7"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386723122"/>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381243"/>
            <a:ext cx="11330516" cy="300082"/>
          </a:xfrm>
        </p:spPr>
        <p:txBody>
          <a:bodyPr wrap="square">
            <a:spAutoFit/>
          </a:bodyPr>
          <a:lstStyle>
            <a:lvl1pPr>
              <a:lnSpc>
                <a:spcPct val="100000"/>
              </a:lnSpc>
              <a:defRPr sz="1950" b="1" cap="all" baseline="0"/>
            </a:lvl1pPr>
          </a:lstStyle>
          <a:p>
            <a:r>
              <a:rPr lang="fr-FR" noProof="0" dirty="0"/>
              <a:t>Cliquer pour ajouter un titre</a:t>
            </a:r>
            <a:endParaRPr lang="en-GB" dirty="0"/>
          </a:p>
        </p:txBody>
      </p:sp>
      <p:sp>
        <p:nvSpPr>
          <p:cNvPr id="4"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5"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4049052716"/>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fr-FR" noProof="0" dirty="0"/>
              <a:t>Cliquer pour ajouter un titre</a:t>
            </a:r>
            <a:endParaRPr lang="en-GB" dirty="0"/>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endParaRPr lang="en-GB" dirty="0"/>
          </a:p>
        </p:txBody>
      </p:sp>
      <p:sp>
        <p:nvSpPr>
          <p:cNvPr id="6"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3953049530"/>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fr-FR" noProof="0"/>
              <a:t>Cliquer pour ajouter un titre</a:t>
            </a:r>
          </a:p>
        </p:txBody>
      </p:sp>
      <p:sp>
        <p:nvSpPr>
          <p:cNvPr id="8" name="Text Placeholder 7"/>
          <p:cNvSpPr>
            <a:spLocks noGrp="1"/>
          </p:cNvSpPr>
          <p:nvPr>
            <p:ph type="body" sz="quarter" idx="11" hasCustomPrompt="1"/>
          </p:nvPr>
        </p:nvSpPr>
        <p:spPr>
          <a:xfrm>
            <a:off x="433919" y="1331385"/>
            <a:ext cx="11330516" cy="1545616"/>
          </a:xfrm>
        </p:spPr>
        <p:txBody>
          <a:bodyPr/>
          <a:lstStyle>
            <a:lvl1pPr>
              <a:defRPr sz="1192"/>
            </a:lvl1pPr>
            <a:lvl2pPr>
              <a:defRPr sz="1192"/>
            </a:lvl2pPr>
            <a:lvl3pPr>
              <a:defRPr sz="1192"/>
            </a:lvl3pPr>
            <a:lvl4pPr>
              <a:defRPr sz="1192"/>
            </a:lvl4pPr>
            <a:lvl5pPr>
              <a:defRPr sz="1192"/>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5"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9"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64121520"/>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8" name="Content Placeholder 12"/>
          <p:cNvSpPr>
            <a:spLocks noGrp="1"/>
          </p:cNvSpPr>
          <p:nvPr>
            <p:ph sz="quarter" idx="11" hasCustomPrompt="1"/>
          </p:nvPr>
        </p:nvSpPr>
        <p:spPr>
          <a:xfrm>
            <a:off x="433919" y="6157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p>
        </p:txBody>
      </p:sp>
      <p:sp>
        <p:nvSpPr>
          <p:cNvPr id="9" name="Text Placeholder 8"/>
          <p:cNvSpPr>
            <a:spLocks noGrp="1"/>
          </p:cNvSpPr>
          <p:nvPr>
            <p:ph type="body" sz="quarter" idx="12" hasCustomPrompt="1"/>
          </p:nvPr>
        </p:nvSpPr>
        <p:spPr>
          <a:xfrm>
            <a:off x="433919" y="1331385"/>
            <a:ext cx="11330516" cy="1545616"/>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
        <p:nvSpPr>
          <p:cNvPr id="3" name="Titre 2">
            <a:extLst>
              <a:ext uri="{FF2B5EF4-FFF2-40B4-BE49-F238E27FC236}">
                <a16:creationId xmlns:a16="http://schemas.microsoft.com/office/drawing/2014/main" id="{352585C1-C639-4E9A-AC79-54608DB6B70F}"/>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516760223"/>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preserve="1" userDrawn="1">
  <p:cSld name="Title + Sidebar">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381243"/>
            <a:ext cx="11330516" cy="300082"/>
          </a:xfrm>
        </p:spPr>
        <p:txBody>
          <a:bodyPr wrap="square">
            <a:spAutoFit/>
          </a:bodyPr>
          <a:lstStyle>
            <a:lvl1pPr>
              <a:lnSpc>
                <a:spcPct val="100000"/>
              </a:lnSpc>
              <a:defRPr sz="1950" b="1" cap="all" baseline="0"/>
            </a:lvl1pPr>
          </a:lstStyle>
          <a:p>
            <a:r>
              <a:rPr lang="fr-FR" noProof="0"/>
              <a:t>Cliquer pour ajouter un titre</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490303606"/>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19" y="225071"/>
            <a:ext cx="11330516" cy="300082"/>
          </a:xfrm>
        </p:spPr>
        <p:txBody>
          <a:bodyPr wrap="square">
            <a:spAutoFit/>
          </a:bodyPr>
          <a:lstStyle>
            <a:lvl1pPr>
              <a:lnSpc>
                <a:spcPct val="100000"/>
              </a:lnSpc>
              <a:defRPr sz="195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19"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9" name="Text Placeholder 12"/>
          <p:cNvSpPr>
            <a:spLocks noGrp="1"/>
          </p:cNvSpPr>
          <p:nvPr>
            <p:ph type="body" sz="quarter" idx="15"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933805343"/>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itle 1"/>
          <p:cNvSpPr>
            <a:spLocks noGrp="1"/>
          </p:cNvSpPr>
          <p:nvPr>
            <p:ph type="title" hasCustomPrompt="1"/>
          </p:nvPr>
        </p:nvSpPr>
        <p:spPr>
          <a:xfrm>
            <a:off x="433920" y="414551"/>
            <a:ext cx="11330516" cy="233462"/>
          </a:xfrm>
        </p:spPr>
        <p:txBody>
          <a:bodyPr wrap="square" lIns="0" rIns="0">
            <a:spAutoFit/>
          </a:bodyPr>
          <a:lstStyle>
            <a:lvl1pPr algn="l">
              <a:lnSpc>
                <a:spcPct val="100000"/>
              </a:lnSpc>
              <a:defRPr sz="1517" b="1" cap="none" baseline="0"/>
            </a:lvl1pPr>
          </a:lstStyle>
          <a:p>
            <a:r>
              <a:rPr lang="fr-FR" noProof="0" dirty="0"/>
              <a:t>Cliquer pour ajouter un titre</a:t>
            </a:r>
          </a:p>
        </p:txBody>
      </p:sp>
      <p:sp>
        <p:nvSpPr>
          <p:cNvPr id="12" name="Text Placeholder 11"/>
          <p:cNvSpPr>
            <a:spLocks noGrp="1"/>
          </p:cNvSpPr>
          <p:nvPr>
            <p:ph type="body" sz="quarter" idx="15" hasCustomPrompt="1"/>
          </p:nvPr>
        </p:nvSpPr>
        <p:spPr>
          <a:xfrm>
            <a:off x="433918" y="1331388"/>
            <a:ext cx="9194800" cy="1545616"/>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0"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8"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6" hasCustomPrompt="1"/>
          </p:nvPr>
        </p:nvSpPr>
        <p:spPr>
          <a:xfrm>
            <a:off x="433919" y="61331"/>
            <a:ext cx="1403910" cy="207740"/>
          </a:xfrm>
        </p:spPr>
        <p:txBody>
          <a:bodyPr wrap="none" tIns="36000" bIns="36000" anchor="ctr"/>
          <a:lstStyle>
            <a:lvl1pPr algn="l">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3487179012"/>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20" y="225071"/>
            <a:ext cx="11330516" cy="300082"/>
          </a:xfrm>
        </p:spPr>
        <p:txBody>
          <a:bodyPr wrap="square">
            <a:spAutoFit/>
          </a:bodyPr>
          <a:lstStyle>
            <a:lvl1pPr>
              <a:lnSpc>
                <a:spcPct val="100000"/>
              </a:lnSpc>
              <a:defRPr sz="195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20" y="628470"/>
            <a:ext cx="11330516" cy="266676"/>
          </a:xfrm>
          <a:prstGeom prst="rect">
            <a:avLst/>
          </a:prstGeom>
        </p:spPr>
        <p:txBody>
          <a:bodyPr wrap="square" anchor="b">
            <a:spAutoFit/>
          </a:bodyPr>
          <a:lstStyle>
            <a:lvl1pPr marL="0" indent="0" algn="ctr">
              <a:spcBef>
                <a:spcPts val="0"/>
              </a:spcBef>
              <a:buFontTx/>
              <a:buNone/>
              <a:defRPr sz="17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12" name="Text Placeholder 11"/>
          <p:cNvSpPr>
            <a:spLocks noGrp="1"/>
          </p:cNvSpPr>
          <p:nvPr>
            <p:ph type="body" sz="quarter" idx="15" hasCustomPrompt="1"/>
          </p:nvPr>
        </p:nvSpPr>
        <p:spPr>
          <a:xfrm>
            <a:off x="433917" y="1331388"/>
            <a:ext cx="9199034" cy="1545616"/>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19" y="6123283"/>
            <a:ext cx="11330516" cy="152987"/>
          </a:xfrm>
        </p:spPr>
        <p:txBody>
          <a:bodyPr tIns="0" rIns="0" bIns="36000" anchor="b" anchorCtr="0"/>
          <a:lstStyle>
            <a:lvl1pPr marL="1720" indent="-1720">
              <a:spcBef>
                <a:spcPts val="0"/>
              </a:spcBef>
              <a:buNone/>
              <a:defRPr sz="758" b="0" i="1" baseline="0">
                <a:solidFill>
                  <a:schemeClr val="tx1"/>
                </a:solidFill>
              </a:defRPr>
            </a:lvl1pPr>
            <a:lvl2pPr marL="194994" indent="-194994">
              <a:spcBef>
                <a:spcPts val="0"/>
              </a:spcBef>
              <a:buNone/>
              <a:defRPr sz="758"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139268"/>
          </a:xfrm>
          <a:prstGeom prst="rect">
            <a:avLst/>
          </a:prstGeom>
          <a:solidFill>
            <a:schemeClr val="tx2">
              <a:lumMod val="20000"/>
              <a:lumOff val="80000"/>
            </a:schemeClr>
          </a:solidFill>
        </p:spPr>
        <p:txBody>
          <a:bodyPr lIns="72000" tIns="72000" rIns="72000" bIns="72000">
            <a:spAutoFit/>
          </a:bodyPr>
          <a:lstStyle>
            <a:lvl1pPr marL="0" indent="0">
              <a:spcBef>
                <a:spcPts val="650"/>
              </a:spcBef>
              <a:spcAft>
                <a:spcPts val="0"/>
              </a:spcAft>
              <a:buFontTx/>
              <a:buNone/>
              <a:defRPr sz="975" b="0" i="1">
                <a:solidFill>
                  <a:schemeClr val="tx1"/>
                </a:solidFill>
              </a:defRPr>
            </a:lvl1pPr>
            <a:lvl2pPr marL="0" indent="0">
              <a:spcBef>
                <a:spcPts val="1517"/>
              </a:spcBef>
              <a:buFontTx/>
              <a:buNone/>
              <a:defRPr lang="en-US" sz="975" b="1" i="1" kern="1200" dirty="0" smtClean="0">
                <a:solidFill>
                  <a:schemeClr val="bg2"/>
                </a:solidFill>
                <a:latin typeface="Arial" pitchFamily="34" charset="0"/>
                <a:ea typeface="+mn-ea"/>
                <a:cs typeface="Arial" pitchFamily="34" charset="0"/>
              </a:defRPr>
            </a:lvl2pPr>
            <a:lvl3pPr marL="155995" indent="-155995">
              <a:spcBef>
                <a:spcPts val="217"/>
              </a:spcBef>
              <a:buClr>
                <a:schemeClr val="tx2">
                  <a:lumMod val="50000"/>
                </a:schemeClr>
              </a:buClr>
              <a:buSzPct val="90000"/>
              <a:buFont typeface="Wingdings" pitchFamily="2" charset="2"/>
              <a:buChar char=""/>
              <a:defRPr sz="975" i="1"/>
            </a:lvl3pPr>
            <a:lvl4pPr marL="272992" indent="-116996">
              <a:spcBef>
                <a:spcPts val="108"/>
              </a:spcBef>
              <a:buClr>
                <a:schemeClr val="tx2">
                  <a:lumMod val="75000"/>
                </a:schemeClr>
              </a:buClr>
              <a:buSzPct val="90000"/>
              <a:buFont typeface="Wingdings" pitchFamily="2" charset="2"/>
              <a:buChar char="n"/>
              <a:defRPr lang="en-US" sz="975" i="1" kern="1200" dirty="0" smtClean="0">
                <a:solidFill>
                  <a:schemeClr val="tx1"/>
                </a:solidFill>
                <a:latin typeface="Arial" pitchFamily="34" charset="0"/>
                <a:ea typeface="+mn-ea"/>
                <a:cs typeface="Arial" pitchFamily="34" charset="0"/>
              </a:defRPr>
            </a:lvl4pPr>
            <a:lvl5pPr marL="389988" indent="-116996">
              <a:spcBef>
                <a:spcPts val="108"/>
              </a:spcBef>
              <a:buClr>
                <a:schemeClr val="tx2"/>
              </a:buClr>
              <a:buSzPct val="90000"/>
              <a:buFont typeface="Wingdings" pitchFamily="2" charset="2"/>
              <a:buChar char="n"/>
              <a:defRPr lang="en-GB" sz="975"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9" name="Text Placeholder 12"/>
          <p:cNvSpPr>
            <a:spLocks noGrp="1"/>
          </p:cNvSpPr>
          <p:nvPr>
            <p:ph type="body" sz="quarter" idx="16" hasCustomPrompt="1"/>
          </p:nvPr>
        </p:nvSpPr>
        <p:spPr>
          <a:xfrm>
            <a:off x="433919" y="61331"/>
            <a:ext cx="1403910" cy="207740"/>
          </a:xfrm>
        </p:spPr>
        <p:txBody>
          <a:bodyPr wrap="none" tIns="36000" bIns="36000" anchor="ctr"/>
          <a:lstStyle>
            <a:lvl1pPr>
              <a:buNone/>
              <a:defRPr lang="en-US" sz="975" b="0" kern="1200" cap="all" spc="108"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194994" algn="l" defTabSz="990570" rtl="0" eaLnBrk="1" fontAlgn="auto" latinLnBrk="0" hangingPunct="1">
              <a:lnSpc>
                <a:spcPct val="90000"/>
              </a:lnSpc>
              <a:spcBef>
                <a:spcPts val="13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150966776"/>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dirty="0">
              <a:ln>
                <a:noFill/>
              </a:ln>
              <a:solidFill>
                <a:schemeClr val="bg1"/>
              </a:solidFill>
              <a:effectLst/>
              <a:latin typeface="Arial" charset="0"/>
              <a:cs typeface="Arial" charset="0"/>
            </a:endParaRPr>
          </a:p>
        </p:txBody>
      </p:sp>
      <p:sp>
        <p:nvSpPr>
          <p:cNvPr id="8" name="Text Placeholder 6"/>
          <p:cNvSpPr txBox="1">
            <a:spLocks/>
          </p:cNvSpPr>
          <p:nvPr userDrawn="1"/>
        </p:nvSpPr>
        <p:spPr>
          <a:xfrm>
            <a:off x="4053170" y="2842453"/>
            <a:ext cx="4087531" cy="445465"/>
          </a:xfrm>
          <a:prstGeom prst="rect">
            <a:avLst/>
          </a:prstGeom>
          <a:ln w="3175">
            <a:noFill/>
            <a:prstDash val="dash"/>
          </a:ln>
        </p:spPr>
        <p:txBody>
          <a:bodyPr vert="horz" wrap="square" lIns="39000" tIns="39000" rIns="39000" bIns="39000" rtlCol="0" anchor="ctr">
            <a:spAutoFit/>
          </a:bodyPr>
          <a:lstStyle/>
          <a:p>
            <a:pPr lvl="0" algn="ctr">
              <a:spcBef>
                <a:spcPts val="0"/>
              </a:spcBef>
              <a:buClr>
                <a:schemeClr val="tx2"/>
              </a:buClr>
              <a:buSzPct val="90000"/>
              <a:defRPr/>
            </a:pPr>
            <a:r>
              <a:rPr lang="en-US" sz="2383" b="1" spc="217" baseline="0" dirty="0">
                <a:solidFill>
                  <a:schemeClr val="bg1"/>
                </a:solidFill>
                <a:latin typeface="Arial Narrow" pitchFamily="34" charset="0"/>
                <a:cs typeface="Arial" pitchFamily="34" charset="0"/>
              </a:rPr>
              <a:t>#TEAMSPIRIT</a:t>
            </a:r>
            <a:endParaRPr kumimoji="0" lang="en-GB" sz="2383" b="1" i="0" u="none" strike="noStrike" kern="1200" cap="none" spc="217"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6" name="Image 5" descr="http://gtb.societegenerale.com/wp-content/themes/gtb/img/logo-vf.png"/>
          <p:cNvPicPr/>
          <p:nvPr userDrawn="1"/>
        </p:nvPicPr>
        <p:blipFill>
          <a:blip r:embed="rId2" cstate="print"/>
          <a:stretch>
            <a:fillRect/>
          </a:stretch>
        </p:blipFill>
        <p:spPr bwMode="auto">
          <a:xfrm>
            <a:off x="9939859" y="6431779"/>
            <a:ext cx="1824574" cy="287344"/>
          </a:xfrm>
          <a:prstGeom prst="rect">
            <a:avLst/>
          </a:prstGeom>
          <a:noFill/>
          <a:ln>
            <a:noFill/>
          </a:ln>
          <a:extLst>
            <a:ext uri="{53640926-AAD7-44D8-BBD7-CCE9431645EC}">
              <a14:shadowObscured xmlns:a14="http://schemas.microsoft.com/office/drawing/2010/main"/>
            </a:ext>
          </a:extLst>
        </p:spPr>
      </p:pic>
      <p:pic>
        <p:nvPicPr>
          <p:cNvPr id="7" name="Image 3" descr="http://gtb.societegenerale.com/wp-content/themes/gtb/img/logo-vf.png"/>
          <p:cNvPicPr>
            <a:picLocks noChangeAspect="1"/>
          </p:cNvPicPr>
          <p:nvPr userDrawn="1"/>
        </p:nvPicPr>
        <p:blipFill>
          <a:blip r:embed="rId3"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6979942"/>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GB" dirty="0"/>
          </a:p>
        </p:txBody>
      </p:sp>
      <p:sp>
        <p:nvSpPr>
          <p:cNvPr id="3" name="Espace réservé du contenu 2"/>
          <p:cNvSpPr>
            <a:spLocks noGrp="1"/>
          </p:cNvSpPr>
          <p:nvPr>
            <p:ph idx="1"/>
          </p:nvPr>
        </p:nvSpPr>
        <p:spPr>
          <a:xfrm>
            <a:off x="438152" y="1248517"/>
            <a:ext cx="11338982" cy="154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Box 5"/>
          <p:cNvSpPr txBox="1"/>
          <p:nvPr userDrawn="1"/>
        </p:nvSpPr>
        <p:spPr>
          <a:xfrm>
            <a:off x="10073789" y="6400414"/>
            <a:ext cx="1493794" cy="242374"/>
          </a:xfrm>
          <a:prstGeom prst="rect">
            <a:avLst/>
          </a:prstGeom>
          <a:noFill/>
        </p:spPr>
        <p:txBody>
          <a:bodyPr wrap="square" rIns="0" rtlCol="0">
            <a:spAutoFit/>
          </a:bodyPr>
          <a:lstStyle/>
          <a:p>
            <a:pPr algn="r"/>
            <a:fld id="{003407F1-147F-4510-9056-16A9FD6915E0}" type="slidenum">
              <a:rPr lang="fr-FR" sz="975" b="0" smtClean="0"/>
              <a:pPr algn="r"/>
              <a:t>‹N°›</a:t>
            </a:fld>
            <a:endParaRPr lang="fr-FR" sz="975" b="0" dirty="0"/>
          </a:p>
        </p:txBody>
      </p:sp>
      <p:sp>
        <p:nvSpPr>
          <p:cNvPr id="5" name="Text Placeholder 4"/>
          <p:cNvSpPr>
            <a:spLocks noGrp="1"/>
          </p:cNvSpPr>
          <p:nvPr>
            <p:ph type="body" sz="quarter" idx="10"/>
          </p:nvPr>
        </p:nvSpPr>
        <p:spPr>
          <a:xfrm>
            <a:off x="438153" y="811795"/>
            <a:ext cx="11338982" cy="183448"/>
          </a:xfrm>
        </p:spPr>
        <p:txBody>
          <a:bodyPr>
            <a:spAutoFit/>
          </a:bodyPr>
          <a:lstStyle>
            <a:lvl1pPr marL="0" indent="0">
              <a:buNone/>
              <a:defRPr b="1"/>
            </a:lvl1pPr>
            <a:lvl2pPr marL="148328" indent="0">
              <a:buNone/>
              <a:defRPr b="1"/>
            </a:lvl2pPr>
            <a:lvl3pPr marL="434664" indent="0">
              <a:buNone/>
              <a:defRPr b="1"/>
            </a:lvl3pPr>
            <a:lvl4pPr marL="656511" indent="0">
              <a:buNone/>
              <a:defRPr b="1"/>
            </a:lvl4pPr>
            <a:lvl5pPr marL="944137" indent="0">
              <a:buNone/>
              <a:defRPr b="1"/>
            </a:lvl5pPr>
          </a:lstStyle>
          <a:p>
            <a:pPr lvl="0"/>
            <a:r>
              <a:rPr lang="en-US"/>
              <a:t>Click to edit Master text styles</a:t>
            </a:r>
          </a:p>
        </p:txBody>
      </p:sp>
    </p:spTree>
    <p:extLst>
      <p:ext uri="{BB962C8B-B14F-4D97-AF65-F5344CB8AC3E}">
        <p14:creationId xmlns:p14="http://schemas.microsoft.com/office/powerpoint/2010/main" val="33739272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09B05FE1-7D38-4D7D-A0EA-A39238BAC7E6}"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715596744"/>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showMasterSp="0" preserve="1" userDrawn="1">
  <p:cSld name="Cover_1">
    <p:spTree>
      <p:nvGrpSpPr>
        <p:cNvPr id="1" name=""/>
        <p:cNvGrpSpPr/>
        <p:nvPr/>
      </p:nvGrpSpPr>
      <p:grpSpPr>
        <a:xfrm>
          <a:off x="0" y="0"/>
          <a:ext cx="0" cy="0"/>
          <a:chOff x="0" y="0"/>
          <a:chExt cx="0" cy="0"/>
        </a:xfrm>
      </p:grpSpPr>
      <p:sp>
        <p:nvSpPr>
          <p:cNvPr id="13" name="Rectangle 12"/>
          <p:cNvSpPr/>
          <p:nvPr userDrawn="1"/>
        </p:nvSpPr>
        <p:spPr bwMode="auto">
          <a:xfrm>
            <a:off x="5841999" y="1691971"/>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rgbClr val="000000"/>
              </a:solidFill>
              <a:effectLst/>
              <a:latin typeface="Arial" charset="0"/>
              <a:cs typeface="Arial" charset="0"/>
            </a:endParaRPr>
          </a:p>
        </p:txBody>
      </p:sp>
      <p:sp>
        <p:nvSpPr>
          <p:cNvPr id="14" name="Subtitle 2"/>
          <p:cNvSpPr>
            <a:spLocks noGrp="1"/>
          </p:cNvSpPr>
          <p:nvPr>
            <p:ph type="subTitle" idx="1" hasCustomPrompt="1"/>
          </p:nvPr>
        </p:nvSpPr>
        <p:spPr>
          <a:xfrm>
            <a:off x="433919" y="3198825"/>
            <a:ext cx="11330516" cy="483137"/>
          </a:xfrm>
          <a:prstGeom prst="rect">
            <a:avLst/>
          </a:prstGeom>
          <a:noFill/>
        </p:spPr>
        <p:txBody>
          <a:bodyPr wrap="square" lIns="36000" tIns="36000" rIns="36000" bIns="36000" rtlCol="0" anchor="t">
            <a:spAutoFit/>
          </a:bodyPr>
          <a:lstStyle>
            <a:lvl1pPr marL="0" indent="0" algn="ctr" defTabSz="1219170" rtl="0" eaLnBrk="1" latinLnBrk="0" hangingPunct="1">
              <a:spcBef>
                <a:spcPts val="1200"/>
              </a:spcBef>
              <a:buClr>
                <a:schemeClr val="tx2"/>
              </a:buClr>
              <a:buSzPct val="90000"/>
              <a:buFont typeface="Wingdings" pitchFamily="2" charset="2"/>
              <a:buNone/>
              <a:defRPr lang="en-GB" sz="2667" b="0" kern="1200" cap="all" spc="267" baseline="0" dirty="0">
                <a:solidFill>
                  <a:schemeClr val="tx1"/>
                </a:solidFill>
                <a:latin typeface="Arial Narrow" pitchFamily="34" charset="0"/>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3919" y="2529176"/>
            <a:ext cx="11330516" cy="515901"/>
          </a:xfrm>
          <a:noFill/>
        </p:spPr>
        <p:txBody>
          <a:bodyPr wrap="square" lIns="36000" tIns="36000" rIns="36000" bIns="36000" rtlCol="0" anchor="b">
            <a:spAutoFit/>
          </a:bodyPr>
          <a:lstStyle>
            <a:lvl1pPr marL="0" algn="ctr" defTabSz="1219170" rtl="0" eaLnBrk="1" fontAlgn="base" latinLnBrk="0" hangingPunct="1">
              <a:lnSpc>
                <a:spcPct val="90000"/>
              </a:lnSpc>
              <a:spcBef>
                <a:spcPct val="0"/>
              </a:spcBef>
              <a:spcAft>
                <a:spcPct val="0"/>
              </a:spcAft>
              <a:buNone/>
              <a:defRPr lang="en-GB" sz="3200" b="1" kern="1200" spc="267" baseline="0" dirty="0">
                <a:solidFill>
                  <a:schemeClr val="bg2"/>
                </a:solidFill>
                <a:latin typeface="Arial Narrow" pitchFamily="34" charset="0"/>
                <a:ea typeface="+mn-ea"/>
                <a:cs typeface="+mn-cs"/>
              </a:defRPr>
            </a:lvl1pPr>
          </a:lstStyle>
          <a:p>
            <a:r>
              <a:rPr lang="fr-FR" noProof="0"/>
              <a:t>Cliquer pour ajouter un titre</a:t>
            </a:r>
          </a:p>
        </p:txBody>
      </p:sp>
      <p:sp>
        <p:nvSpPr>
          <p:cNvPr id="17" name="Text Placeholder 15"/>
          <p:cNvSpPr>
            <a:spLocks noGrp="1"/>
          </p:cNvSpPr>
          <p:nvPr>
            <p:ph type="body" sz="quarter" idx="13" hasCustomPrompt="1"/>
          </p:nvPr>
        </p:nvSpPr>
        <p:spPr>
          <a:xfrm>
            <a:off x="5813525" y="4613226"/>
            <a:ext cx="571301" cy="277824"/>
          </a:xfrm>
          <a:noFill/>
        </p:spPr>
        <p:txBody>
          <a:bodyPr wrap="none" lIns="36000" tIns="36000" rIns="36000" bIns="36000" rtlCol="0" anchor="ctr">
            <a:spAutoFit/>
          </a:bodyPr>
          <a:lstStyle>
            <a:lvl1pPr marL="0" indent="0" algn="ctr" defTabSz="1219170" rtl="0" eaLnBrk="1" latinLnBrk="0" hangingPunct="1">
              <a:spcBef>
                <a:spcPts val="0"/>
              </a:spcBef>
              <a:buNone/>
              <a:defRPr lang="en-US" sz="1333" b="0" kern="1200" cap="all" spc="267"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51175" y="4286625"/>
            <a:ext cx="96000" cy="96000"/>
          </a:xfrm>
          <a:prstGeom prst="rect">
            <a:avLst/>
          </a:prstGeom>
          <a:solidFill>
            <a:schemeClr val="bg2"/>
          </a:solidFill>
          <a:ln w="9525">
            <a:noFill/>
            <a:miter lim="800000"/>
            <a:headEnd/>
            <a:tailEnd/>
          </a:ln>
          <a:effectLst/>
        </p:spPr>
        <p:txBody>
          <a:bodyPr wrap="none" anchor="ctr"/>
          <a:lstStyle/>
          <a:p>
            <a:pPr algn="ctr"/>
            <a:endParaRPr lang="fr-FR" sz="1067" noProof="0">
              <a:solidFill>
                <a:schemeClr val="bg2"/>
              </a:solidFill>
            </a:endParaRPr>
          </a:p>
        </p:txBody>
      </p:sp>
      <p:sp>
        <p:nvSpPr>
          <p:cNvPr id="20" name="Rectangle 2"/>
          <p:cNvSpPr>
            <a:spLocks noChangeArrowheads="1"/>
          </p:cNvSpPr>
          <p:nvPr userDrawn="1"/>
        </p:nvSpPr>
        <p:spPr bwMode="auto">
          <a:xfrm>
            <a:off x="6051175" y="5121651"/>
            <a:ext cx="96000" cy="96000"/>
          </a:xfrm>
          <a:prstGeom prst="rect">
            <a:avLst/>
          </a:prstGeom>
          <a:solidFill>
            <a:schemeClr val="bg2"/>
          </a:solidFill>
          <a:ln w="9525">
            <a:noFill/>
            <a:miter lim="800000"/>
            <a:headEnd/>
            <a:tailEnd/>
          </a:ln>
          <a:effectLst/>
        </p:spPr>
        <p:txBody>
          <a:bodyPr wrap="none" anchor="ctr"/>
          <a:lstStyle/>
          <a:p>
            <a:pPr algn="ctr"/>
            <a:endParaRPr lang="fr-FR" sz="1067" noProof="0">
              <a:solidFill>
                <a:schemeClr val="bg2"/>
              </a:solidFill>
            </a:endParaRPr>
          </a:p>
        </p:txBody>
      </p:sp>
      <p:sp>
        <p:nvSpPr>
          <p:cNvPr id="24" name="Text Placeholder 15"/>
          <p:cNvSpPr>
            <a:spLocks noGrp="1"/>
          </p:cNvSpPr>
          <p:nvPr>
            <p:ph type="body" sz="quarter" idx="14" hasCustomPrompt="1"/>
          </p:nvPr>
        </p:nvSpPr>
        <p:spPr>
          <a:xfrm>
            <a:off x="5348238" y="1059653"/>
            <a:ext cx="1501876" cy="277824"/>
          </a:xfrm>
          <a:noFill/>
        </p:spPr>
        <p:txBody>
          <a:bodyPr vert="horz" wrap="none" lIns="36000" tIns="36000" rIns="36000" bIns="36000" rtlCol="0" anchor="ctr">
            <a:spAutoFit/>
          </a:bodyPr>
          <a:lstStyle>
            <a:lvl1pPr marL="0" marR="0" indent="0" algn="ctr" defTabSz="12191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kumimoji="0" lang="fr-FR" sz="1333" b="1" i="0" u="none" strike="noStrike" kern="1200" cap="all" spc="267" normalizeH="0" baseline="0" noProof="0" dirty="0">
                <a:ln>
                  <a:noFill/>
                </a:ln>
                <a:solidFill>
                  <a:schemeClr val="bg1">
                    <a:lumMod val="50000"/>
                  </a:schemeClr>
                </a:solidFill>
                <a:effectLst/>
                <a:uLnTx/>
                <a:uFillTx/>
                <a:latin typeface="Arial Narrow" pitchFamily="34" charset="0"/>
                <a:ea typeface="+mn-ea"/>
                <a:cs typeface="+mn-cs"/>
              </a:defRPr>
            </a:lvl1pPr>
          </a:lstStyle>
          <a:p>
            <a:pPr marL="0" marR="0" lvl="0" indent="0" algn="ctr" defTabSz="1219170" rtl="0" eaLnBrk="1" fontAlgn="auto" latinLnBrk="0" hangingPunct="1">
              <a:lnSpc>
                <a:spcPct val="100000"/>
              </a:lnSpc>
              <a:spcBef>
                <a:spcPts val="0"/>
              </a:spcBef>
              <a:spcAft>
                <a:spcPts val="0"/>
              </a:spcAft>
              <a:buClr>
                <a:schemeClr val="tx2">
                  <a:lumMod val="75000"/>
                </a:schemeClr>
              </a:buClr>
              <a:buSzPct val="90000"/>
              <a:buFont typeface="Wingdings" pitchFamily="2" charset="2"/>
              <a:buNone/>
              <a:tabLst/>
              <a:defRPr/>
            </a:pPr>
            <a:r>
              <a:rPr lang="fr-FR" noProof="0"/>
              <a:t>Département</a:t>
            </a:r>
          </a:p>
        </p:txBody>
      </p:sp>
      <p:sp>
        <p:nvSpPr>
          <p:cNvPr id="25" name="Text Placeholder 15"/>
          <p:cNvSpPr>
            <a:spLocks noGrp="1"/>
          </p:cNvSpPr>
          <p:nvPr>
            <p:ph type="body" sz="quarter" idx="15" hasCustomPrompt="1"/>
          </p:nvPr>
        </p:nvSpPr>
        <p:spPr>
          <a:xfrm>
            <a:off x="9197458" y="182585"/>
            <a:ext cx="2566976" cy="236915"/>
          </a:xfrm>
          <a:noFill/>
        </p:spPr>
        <p:txBody>
          <a:bodyPr wrap="none" lIns="36000" tIns="36000" rIns="36000" bIns="36000" rtlCol="0" anchor="ctr">
            <a:spAutoFit/>
          </a:bodyPr>
          <a:lstStyle>
            <a:lvl1pPr marL="0" indent="0" algn="r" defTabSz="1219170" rtl="0" eaLnBrk="1" latinLnBrk="0" hangingPunct="1">
              <a:spcBef>
                <a:spcPts val="0"/>
              </a:spcBef>
              <a:buNone/>
              <a:defRPr lang="en-US" sz="1067" b="0" kern="1200" cap="all" spc="267"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2"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pic>
        <p:nvPicPr>
          <p:cNvPr id="15"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8654913"/>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showMasterSp="0" preserve="1" userDrawn="1">
  <p:cSld name="Cover_2">
    <p:spTree>
      <p:nvGrpSpPr>
        <p:cNvPr id="1" name=""/>
        <p:cNvGrpSpPr/>
        <p:nvPr/>
      </p:nvGrpSpPr>
      <p:grpSpPr>
        <a:xfrm>
          <a:off x="0" y="0"/>
          <a:ext cx="0" cy="0"/>
          <a:chOff x="0" y="0"/>
          <a:chExt cx="0" cy="0"/>
        </a:xfrm>
      </p:grpSpPr>
      <p:sp>
        <p:nvSpPr>
          <p:cNvPr id="11" name="Rectangle 10"/>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sp>
        <p:nvSpPr>
          <p:cNvPr id="13" name="Subtitle 2"/>
          <p:cNvSpPr>
            <a:spLocks noGrp="1"/>
          </p:cNvSpPr>
          <p:nvPr>
            <p:ph type="subTitle" idx="1" hasCustomPrompt="1"/>
          </p:nvPr>
        </p:nvSpPr>
        <p:spPr>
          <a:xfrm>
            <a:off x="4311652" y="3207232"/>
            <a:ext cx="3575048" cy="1204933"/>
          </a:xfrm>
          <a:prstGeom prst="rect">
            <a:avLst/>
          </a:prstGeom>
          <a:noFill/>
        </p:spPr>
        <p:txBody>
          <a:bodyPr wrap="square" lIns="36000" tIns="36000" rIns="36000" bIns="36000" rtlCol="0" anchor="t">
            <a:spAutoFit/>
          </a:bodyPr>
          <a:lstStyle>
            <a:lvl1pPr marL="0" indent="0" algn="ctr" defTabSz="1219170" rtl="0" eaLnBrk="1" latinLnBrk="0" hangingPunct="1">
              <a:spcBef>
                <a:spcPts val="1200"/>
              </a:spcBef>
              <a:buClr>
                <a:schemeClr val="tx2"/>
              </a:buClr>
              <a:buSzPct val="90000"/>
              <a:buFont typeface="Wingdings" pitchFamily="2" charset="2"/>
              <a:buNone/>
              <a:defRPr lang="en-GB" sz="2400" b="0" kern="1200" cap="all" spc="267" baseline="0" dirty="0">
                <a:solidFill>
                  <a:schemeClr val="bg1"/>
                </a:solidFill>
                <a:latin typeface="Arial Narrow" pitchFamily="34" charset="0"/>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a:t>Cliquer pour ajouter un sous-titre</a:t>
            </a:r>
          </a:p>
        </p:txBody>
      </p:sp>
      <p:sp>
        <p:nvSpPr>
          <p:cNvPr id="15" name="Title 1"/>
          <p:cNvSpPr>
            <a:spLocks noGrp="1"/>
          </p:cNvSpPr>
          <p:nvPr>
            <p:ph type="ctrTitle" hasCustomPrompt="1"/>
          </p:nvPr>
        </p:nvSpPr>
        <p:spPr>
          <a:xfrm>
            <a:off x="4311652" y="1835874"/>
            <a:ext cx="3575048" cy="835601"/>
          </a:xfrm>
          <a:noFill/>
        </p:spPr>
        <p:txBody>
          <a:bodyPr wrap="square" lIns="36000" tIns="36000" rIns="36000" bIns="36000" rtlCol="0" anchor="b">
            <a:spAutoFit/>
          </a:bodyPr>
          <a:lstStyle>
            <a:lvl1pPr marL="0" algn="ctr" defTabSz="1219170" rtl="0" eaLnBrk="1" fontAlgn="base" latinLnBrk="0" hangingPunct="1">
              <a:lnSpc>
                <a:spcPct val="90000"/>
              </a:lnSpc>
              <a:spcBef>
                <a:spcPct val="0"/>
              </a:spcBef>
              <a:spcAft>
                <a:spcPct val="0"/>
              </a:spcAft>
              <a:buNone/>
              <a:defRPr lang="en-GB" sz="2667" b="1" kern="1200" spc="267" baseline="0" dirty="0">
                <a:solidFill>
                  <a:schemeClr val="bg1"/>
                </a:solidFill>
                <a:latin typeface="Arial Narrow" pitchFamily="34" charset="0"/>
                <a:ea typeface="+mn-ea"/>
                <a:cs typeface="+mn-cs"/>
              </a:defRPr>
            </a:lvl1pPr>
          </a:lstStyle>
          <a:p>
            <a:r>
              <a:rPr lang="fr-FR" noProof="0"/>
              <a:t>Cliquer pour ajouter un titre</a:t>
            </a:r>
          </a:p>
        </p:txBody>
      </p:sp>
      <p:sp>
        <p:nvSpPr>
          <p:cNvPr id="18" name="Text Placeholder 15"/>
          <p:cNvSpPr>
            <a:spLocks noGrp="1"/>
          </p:cNvSpPr>
          <p:nvPr>
            <p:ph type="body" sz="quarter" idx="13" hasCustomPrompt="1"/>
          </p:nvPr>
        </p:nvSpPr>
        <p:spPr>
          <a:xfrm>
            <a:off x="5813524" y="5638442"/>
            <a:ext cx="571301" cy="277824"/>
          </a:xfrm>
          <a:noFill/>
        </p:spPr>
        <p:txBody>
          <a:bodyPr wrap="none" lIns="36000" tIns="36000" rIns="36000" bIns="36000" rtlCol="0" anchor="ctr">
            <a:spAutoFit/>
          </a:bodyPr>
          <a:lstStyle>
            <a:lvl1pPr marL="0" indent="0" algn="ctr" defTabSz="1219170" rtl="0" eaLnBrk="1" latinLnBrk="0" hangingPunct="1">
              <a:spcBef>
                <a:spcPts val="0"/>
              </a:spcBef>
              <a:buNone/>
              <a:defRPr lang="en-US" sz="1333" b="0" kern="1200" cap="all" spc="267" baseline="0" dirty="0">
                <a:solidFill>
                  <a:schemeClr val="tx1"/>
                </a:solidFill>
                <a:latin typeface="Arial Narrow" pitchFamily="34" charset="0"/>
                <a:ea typeface="+mn-ea"/>
                <a:cs typeface="+mn-cs"/>
              </a:defRPr>
            </a:lvl1pPr>
          </a:lstStyle>
          <a:p>
            <a:pPr lvl="0"/>
            <a:r>
              <a:rPr lang="fr-FR" noProof="0"/>
              <a:t>DATE</a:t>
            </a:r>
          </a:p>
        </p:txBody>
      </p:sp>
      <p:sp>
        <p:nvSpPr>
          <p:cNvPr id="24" name="Rectangle 2"/>
          <p:cNvSpPr>
            <a:spLocks noChangeArrowheads="1"/>
          </p:cNvSpPr>
          <p:nvPr userDrawn="1"/>
        </p:nvSpPr>
        <p:spPr bwMode="auto">
          <a:xfrm>
            <a:off x="6027175" y="5294000"/>
            <a:ext cx="144000" cy="144000"/>
          </a:xfrm>
          <a:prstGeom prst="rect">
            <a:avLst/>
          </a:prstGeom>
          <a:solidFill>
            <a:schemeClr val="bg2"/>
          </a:solidFill>
          <a:ln w="9525">
            <a:noFill/>
            <a:miter lim="800000"/>
            <a:headEnd/>
            <a:tailEnd/>
          </a:ln>
          <a:effectLst/>
        </p:spPr>
        <p:txBody>
          <a:bodyPr wrap="none" anchor="ctr"/>
          <a:lstStyle/>
          <a:p>
            <a:pPr algn="ctr"/>
            <a:endParaRPr lang="fr-FR" sz="1067" noProof="0">
              <a:solidFill>
                <a:schemeClr val="bg2"/>
              </a:solidFill>
            </a:endParaRPr>
          </a:p>
        </p:txBody>
      </p:sp>
      <p:sp>
        <p:nvSpPr>
          <p:cNvPr id="26" name="Rectangle 25"/>
          <p:cNvSpPr/>
          <p:nvPr userDrawn="1"/>
        </p:nvSpPr>
        <p:spPr bwMode="auto">
          <a:xfrm>
            <a:off x="5841999" y="2909202"/>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rgbClr val="000000"/>
              </a:solidFill>
              <a:effectLst/>
              <a:latin typeface="Arial" charset="0"/>
              <a:cs typeface="Arial" charset="0"/>
            </a:endParaRPr>
          </a:p>
        </p:txBody>
      </p:sp>
      <p:sp>
        <p:nvSpPr>
          <p:cNvPr id="16" name="Text Placeholder 15"/>
          <p:cNvSpPr>
            <a:spLocks noGrp="1"/>
          </p:cNvSpPr>
          <p:nvPr>
            <p:ph type="body" sz="quarter" idx="15" hasCustomPrompt="1"/>
          </p:nvPr>
        </p:nvSpPr>
        <p:spPr>
          <a:xfrm>
            <a:off x="9197458" y="174119"/>
            <a:ext cx="2566976" cy="236915"/>
          </a:xfrm>
          <a:noFill/>
        </p:spPr>
        <p:txBody>
          <a:bodyPr wrap="none" lIns="36000" tIns="36000" rIns="36000" bIns="36000" rtlCol="0" anchor="ctr">
            <a:spAutoFit/>
          </a:bodyPr>
          <a:lstStyle>
            <a:lvl1pPr marL="0" indent="0" algn="r" defTabSz="1219170" rtl="0" eaLnBrk="1" latinLnBrk="0" hangingPunct="1">
              <a:spcBef>
                <a:spcPts val="0"/>
              </a:spcBef>
              <a:buNone/>
              <a:defRPr lang="en-US" sz="1067" b="0" kern="1200" cap="all" spc="267" baseline="0" dirty="0">
                <a:solidFill>
                  <a:schemeClr val="tx1"/>
                </a:solidFill>
                <a:latin typeface="Arial Narrow" pitchFamily="34" charset="0"/>
                <a:ea typeface="+mn-ea"/>
                <a:cs typeface="+mn-cs"/>
              </a:defRPr>
            </a:lvl1pPr>
          </a:lstStyle>
          <a:p>
            <a:pPr lvl="0"/>
            <a:r>
              <a:rPr lang="fr-FR" noProof="0"/>
              <a:t>Niveau de confidentialité</a:t>
            </a:r>
          </a:p>
        </p:txBody>
      </p:sp>
      <p:pic>
        <p:nvPicPr>
          <p:cNvPr id="17"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sp>
        <p:nvSpPr>
          <p:cNvPr id="22" name="Text Placeholder 15"/>
          <p:cNvSpPr>
            <a:spLocks noGrp="1"/>
          </p:cNvSpPr>
          <p:nvPr>
            <p:ph type="body" sz="quarter" idx="18" hasCustomPrompt="1"/>
          </p:nvPr>
        </p:nvSpPr>
        <p:spPr>
          <a:xfrm>
            <a:off x="433918" y="145430"/>
            <a:ext cx="1429174" cy="277824"/>
          </a:xfrm>
          <a:noFill/>
        </p:spPr>
        <p:txBody>
          <a:bodyPr vert="horz" wrap="none" lIns="0" tIns="36000" rIns="0" bIns="36000" rtlCol="0" anchor="ctr">
            <a:spAutoFit/>
          </a:bodyPr>
          <a:lstStyle>
            <a:lvl1pPr marL="0" indent="0" algn="l" defTabSz="1219170" rtl="0" eaLnBrk="1" latinLnBrk="0" hangingPunct="1">
              <a:spcBef>
                <a:spcPts val="0"/>
              </a:spcBef>
              <a:buClr>
                <a:schemeClr val="tx2">
                  <a:lumMod val="75000"/>
                </a:schemeClr>
              </a:buClr>
              <a:buSzPct val="90000"/>
              <a:buFont typeface="Wingdings" pitchFamily="2" charset="2"/>
              <a:buNone/>
              <a:defRPr kumimoji="0" lang="fr-FR" sz="1333" b="1" i="0" u="none" strike="noStrike" kern="1200" cap="all" spc="26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12"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0828088"/>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showMasterSp="0" preserve="1" userDrawn="1">
  <p:cSld name="Cover_3">
    <p:spTree>
      <p:nvGrpSpPr>
        <p:cNvPr id="1" name=""/>
        <p:cNvGrpSpPr/>
        <p:nvPr/>
      </p:nvGrpSpPr>
      <p:grpSpPr>
        <a:xfrm>
          <a:off x="0" y="0"/>
          <a:ext cx="0" cy="0"/>
          <a:chOff x="0" y="0"/>
          <a:chExt cx="0" cy="0"/>
        </a:xfrm>
      </p:grpSpPr>
      <p:pic>
        <p:nvPicPr>
          <p:cNvPr id="20" name="Picture 19" descr="YS_098_preview.jpg"/>
          <p:cNvPicPr>
            <a:picLocks noChangeAspect="1"/>
          </p:cNvPicPr>
          <p:nvPr userDrawn="1"/>
        </p:nvPicPr>
        <p:blipFill>
          <a:blip r:embed="rId2" cstate="print"/>
          <a:srcRect r="2637" b="49"/>
          <a:stretch>
            <a:fillRect/>
          </a:stretch>
        </p:blipFill>
        <p:spPr>
          <a:xfrm>
            <a:off x="0" y="1"/>
            <a:ext cx="12192000" cy="6261100"/>
          </a:xfrm>
          <a:prstGeom prst="rect">
            <a:avLst/>
          </a:prstGeom>
        </p:spPr>
      </p:pic>
      <p:pic>
        <p:nvPicPr>
          <p:cNvPr id="14" name="Image 5" descr="http://gtb.societegenerale.com/wp-content/themes/gtb/img/logo-vf.png"/>
          <p:cNvPicPr/>
          <p:nvPr userDrawn="1"/>
        </p:nvPicPr>
        <p:blipFill>
          <a:blip r:embed="rId3"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sp>
        <p:nvSpPr>
          <p:cNvPr id="16" name="Rectangle 15"/>
          <p:cNvSpPr/>
          <p:nvPr userDrawn="1"/>
        </p:nvSpPr>
        <p:spPr bwMode="auto">
          <a:xfrm>
            <a:off x="4032000" y="876300"/>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sp>
        <p:nvSpPr>
          <p:cNvPr id="17" name="Subtitle 2"/>
          <p:cNvSpPr>
            <a:spLocks noGrp="1"/>
          </p:cNvSpPr>
          <p:nvPr>
            <p:ph type="subTitle" idx="1" hasCustomPrompt="1"/>
          </p:nvPr>
        </p:nvSpPr>
        <p:spPr>
          <a:xfrm>
            <a:off x="4311652" y="3207232"/>
            <a:ext cx="3575048" cy="1204933"/>
          </a:xfrm>
          <a:prstGeom prst="rect">
            <a:avLst/>
          </a:prstGeom>
          <a:noFill/>
        </p:spPr>
        <p:txBody>
          <a:bodyPr wrap="square" lIns="36000" tIns="36000" rIns="36000" bIns="36000" rtlCol="0" anchor="t">
            <a:spAutoFit/>
          </a:bodyPr>
          <a:lstStyle>
            <a:lvl1pPr marL="0" indent="0" algn="ctr" defTabSz="1219170" rtl="0" eaLnBrk="1" latinLnBrk="0" hangingPunct="1">
              <a:spcBef>
                <a:spcPts val="1200"/>
              </a:spcBef>
              <a:buClr>
                <a:schemeClr val="tx2"/>
              </a:buClr>
              <a:buSzPct val="90000"/>
              <a:buFont typeface="Wingdings" pitchFamily="2" charset="2"/>
              <a:buNone/>
              <a:defRPr lang="en-GB" sz="2400" b="0" kern="1200" cap="all" spc="267" baseline="0" dirty="0">
                <a:solidFill>
                  <a:schemeClr val="bg1"/>
                </a:solidFill>
                <a:latin typeface="Arial Narrow" pitchFamily="34" charset="0"/>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a:t>Cliquer pour ajouter un sous-titre</a:t>
            </a:r>
          </a:p>
        </p:txBody>
      </p:sp>
      <p:sp>
        <p:nvSpPr>
          <p:cNvPr id="19" name="Title 1"/>
          <p:cNvSpPr>
            <a:spLocks noGrp="1"/>
          </p:cNvSpPr>
          <p:nvPr>
            <p:ph type="ctrTitle" hasCustomPrompt="1"/>
          </p:nvPr>
        </p:nvSpPr>
        <p:spPr>
          <a:xfrm>
            <a:off x="4311652" y="1835874"/>
            <a:ext cx="3575048" cy="835601"/>
          </a:xfrm>
          <a:noFill/>
        </p:spPr>
        <p:txBody>
          <a:bodyPr wrap="square" lIns="36000" tIns="36000" rIns="36000" bIns="36000" rtlCol="0" anchor="b">
            <a:spAutoFit/>
          </a:bodyPr>
          <a:lstStyle>
            <a:lvl1pPr marL="0" algn="ctr" defTabSz="1219170" rtl="0" eaLnBrk="1" fontAlgn="base" latinLnBrk="0" hangingPunct="1">
              <a:lnSpc>
                <a:spcPct val="90000"/>
              </a:lnSpc>
              <a:spcBef>
                <a:spcPct val="0"/>
              </a:spcBef>
              <a:spcAft>
                <a:spcPct val="0"/>
              </a:spcAft>
              <a:buNone/>
              <a:defRPr lang="en-GB" sz="2667" b="1" kern="1200" spc="267" baseline="0" dirty="0">
                <a:solidFill>
                  <a:schemeClr val="bg1"/>
                </a:solidFill>
                <a:latin typeface="Arial Narrow" pitchFamily="34" charset="0"/>
                <a:ea typeface="+mn-ea"/>
                <a:cs typeface="+mn-cs"/>
              </a:defRPr>
            </a:lvl1pPr>
          </a:lstStyle>
          <a:p>
            <a:r>
              <a:rPr lang="fr-FR" noProof="0"/>
              <a:t>Cliquer pour ajouter un titre</a:t>
            </a:r>
          </a:p>
        </p:txBody>
      </p:sp>
      <p:sp>
        <p:nvSpPr>
          <p:cNvPr id="21" name="Text Placeholder 15"/>
          <p:cNvSpPr>
            <a:spLocks noGrp="1"/>
          </p:cNvSpPr>
          <p:nvPr>
            <p:ph type="body" sz="quarter" idx="13" hasCustomPrompt="1"/>
          </p:nvPr>
        </p:nvSpPr>
        <p:spPr>
          <a:xfrm>
            <a:off x="5809516" y="5638442"/>
            <a:ext cx="579317" cy="277824"/>
          </a:xfrm>
          <a:noFill/>
        </p:spPr>
        <p:txBody>
          <a:bodyPr wrap="none" lIns="36000" tIns="36000" rIns="36000" bIns="36000" rtlCol="0" anchor="ctr">
            <a:spAutoFit/>
          </a:bodyPr>
          <a:lstStyle>
            <a:lvl1pPr marL="0" indent="0" algn="ctr" defTabSz="1219170" rtl="0" eaLnBrk="1" latinLnBrk="0" hangingPunct="1">
              <a:spcBef>
                <a:spcPts val="0"/>
              </a:spcBef>
              <a:buNone/>
              <a:defRPr lang="en-US" sz="1333" b="1" kern="1200" cap="all" spc="267" baseline="0" dirty="0">
                <a:solidFill>
                  <a:schemeClr val="bg1"/>
                </a:solidFill>
                <a:latin typeface="Arial Narrow" pitchFamily="34" charset="0"/>
                <a:ea typeface="+mn-ea"/>
                <a:cs typeface="+mn-cs"/>
              </a:defRPr>
            </a:lvl1pPr>
          </a:lstStyle>
          <a:p>
            <a:pPr lvl="0"/>
            <a:r>
              <a:rPr lang="fr-FR" noProof="0"/>
              <a:t>DATE</a:t>
            </a:r>
          </a:p>
        </p:txBody>
      </p:sp>
      <p:sp>
        <p:nvSpPr>
          <p:cNvPr id="22" name="Rectangle 2"/>
          <p:cNvSpPr>
            <a:spLocks noChangeArrowheads="1"/>
          </p:cNvSpPr>
          <p:nvPr userDrawn="1"/>
        </p:nvSpPr>
        <p:spPr bwMode="auto">
          <a:xfrm>
            <a:off x="6027175" y="5294000"/>
            <a:ext cx="144000" cy="144000"/>
          </a:xfrm>
          <a:prstGeom prst="rect">
            <a:avLst/>
          </a:prstGeom>
          <a:solidFill>
            <a:schemeClr val="bg2"/>
          </a:solidFill>
          <a:ln w="9525">
            <a:noFill/>
            <a:miter lim="800000"/>
            <a:headEnd/>
            <a:tailEnd/>
          </a:ln>
          <a:effectLst/>
        </p:spPr>
        <p:txBody>
          <a:bodyPr wrap="none" anchor="ctr"/>
          <a:lstStyle/>
          <a:p>
            <a:pPr algn="ctr"/>
            <a:endParaRPr lang="fr-FR" sz="1067" noProof="0">
              <a:solidFill>
                <a:schemeClr val="bg2"/>
              </a:solidFill>
            </a:endParaRPr>
          </a:p>
        </p:txBody>
      </p:sp>
      <p:sp>
        <p:nvSpPr>
          <p:cNvPr id="23" name="Rectangle 22"/>
          <p:cNvSpPr/>
          <p:nvPr userDrawn="1"/>
        </p:nvSpPr>
        <p:spPr bwMode="auto">
          <a:xfrm>
            <a:off x="5841999" y="2909202"/>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rgbClr val="000000"/>
              </a:solidFill>
              <a:effectLst/>
              <a:latin typeface="Arial" charset="0"/>
              <a:cs typeface="Arial" charset="0"/>
            </a:endParaRPr>
          </a:p>
        </p:txBody>
      </p:sp>
      <p:pic>
        <p:nvPicPr>
          <p:cNvPr id="11" name="Image 3" descr="http://gtb.societegenerale.com/wp-content/themes/gtb/img/logo-vf.png"/>
          <p:cNvPicPr>
            <a:picLocks noChangeAspect="1"/>
          </p:cNvPicPr>
          <p:nvPr userDrawn="1"/>
        </p:nvPicPr>
        <p:blipFill>
          <a:blip r:embed="rId4"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9939235"/>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showMasterSp="0" preserve="1" userDrawn="1">
  <p:cSld name="Cover_4">
    <p:spTree>
      <p:nvGrpSpPr>
        <p:cNvPr id="1" name=""/>
        <p:cNvGrpSpPr/>
        <p:nvPr/>
      </p:nvGrpSpPr>
      <p:grpSpPr>
        <a:xfrm>
          <a:off x="0" y="0"/>
          <a:ext cx="0" cy="0"/>
          <a:chOff x="0" y="0"/>
          <a:chExt cx="0" cy="0"/>
        </a:xfrm>
      </p:grpSpPr>
      <p:pic>
        <p:nvPicPr>
          <p:cNvPr id="20"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sp>
        <p:nvSpPr>
          <p:cNvPr id="13" name="Rectangle 12"/>
          <p:cNvSpPr/>
          <p:nvPr userDrawn="1"/>
        </p:nvSpPr>
        <p:spPr bwMode="auto">
          <a:xfrm>
            <a:off x="4275175" y="1605000"/>
            <a:ext cx="3648000" cy="364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sp>
        <p:nvSpPr>
          <p:cNvPr id="14" name="Subtitle 2"/>
          <p:cNvSpPr>
            <a:spLocks noGrp="1"/>
          </p:cNvSpPr>
          <p:nvPr>
            <p:ph type="subTitle" idx="1" hasCustomPrompt="1"/>
          </p:nvPr>
        </p:nvSpPr>
        <p:spPr>
          <a:xfrm>
            <a:off x="4311652" y="3864884"/>
            <a:ext cx="3575048" cy="1204933"/>
          </a:xfrm>
          <a:prstGeom prst="rect">
            <a:avLst/>
          </a:prstGeom>
          <a:noFill/>
        </p:spPr>
        <p:txBody>
          <a:bodyPr wrap="square" lIns="36000" tIns="36000" rIns="36000" bIns="36000" rtlCol="0" anchor="t">
            <a:spAutoFit/>
          </a:bodyPr>
          <a:lstStyle>
            <a:lvl1pPr marL="0" indent="0" algn="ctr" defTabSz="1219170" rtl="0" eaLnBrk="1" latinLnBrk="0" hangingPunct="1">
              <a:spcBef>
                <a:spcPts val="1200"/>
              </a:spcBef>
              <a:buClr>
                <a:schemeClr val="tx2"/>
              </a:buClr>
              <a:buSzPct val="90000"/>
              <a:buFont typeface="Wingdings" pitchFamily="2" charset="2"/>
              <a:buNone/>
              <a:defRPr lang="en-GB" sz="2400" b="0" kern="1200" cap="all" spc="267" baseline="0" dirty="0">
                <a:solidFill>
                  <a:schemeClr val="bg1"/>
                </a:solidFill>
                <a:latin typeface="Arial Narrow" pitchFamily="34" charset="0"/>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a:t>Cliquer pour ajouter un sous-titre</a:t>
            </a:r>
          </a:p>
        </p:txBody>
      </p:sp>
      <p:sp>
        <p:nvSpPr>
          <p:cNvPr id="16" name="Title 1"/>
          <p:cNvSpPr>
            <a:spLocks noGrp="1"/>
          </p:cNvSpPr>
          <p:nvPr>
            <p:ph type="ctrTitle" hasCustomPrompt="1"/>
          </p:nvPr>
        </p:nvSpPr>
        <p:spPr>
          <a:xfrm>
            <a:off x="4311652" y="2542161"/>
            <a:ext cx="3575048" cy="835601"/>
          </a:xfrm>
          <a:noFill/>
        </p:spPr>
        <p:txBody>
          <a:bodyPr wrap="square" lIns="36000" tIns="36000" rIns="36000" bIns="36000" rtlCol="0" anchor="b">
            <a:spAutoFit/>
          </a:bodyPr>
          <a:lstStyle>
            <a:lvl1pPr marL="0" algn="ctr" defTabSz="1219170" rtl="0" eaLnBrk="1" fontAlgn="base" latinLnBrk="0" hangingPunct="1">
              <a:lnSpc>
                <a:spcPct val="90000"/>
              </a:lnSpc>
              <a:spcBef>
                <a:spcPct val="0"/>
              </a:spcBef>
              <a:spcAft>
                <a:spcPct val="0"/>
              </a:spcAft>
              <a:buNone/>
              <a:defRPr lang="en-GB" sz="2667" b="1" kern="1200" spc="267" baseline="0" dirty="0">
                <a:solidFill>
                  <a:schemeClr val="bg1"/>
                </a:solidFill>
                <a:latin typeface="Arial Narrow" pitchFamily="34" charset="0"/>
                <a:ea typeface="+mn-ea"/>
                <a:cs typeface="+mn-cs"/>
              </a:defRPr>
            </a:lvl1pPr>
          </a:lstStyle>
          <a:p>
            <a:r>
              <a:rPr lang="fr-FR" noProof="0"/>
              <a:t>Cliquer pour ajouter un titre</a:t>
            </a:r>
          </a:p>
        </p:txBody>
      </p:sp>
      <p:sp>
        <p:nvSpPr>
          <p:cNvPr id="25" name="Text Placeholder 15"/>
          <p:cNvSpPr>
            <a:spLocks noGrp="1"/>
          </p:cNvSpPr>
          <p:nvPr>
            <p:ph type="body" sz="quarter" idx="15" hasCustomPrompt="1"/>
          </p:nvPr>
        </p:nvSpPr>
        <p:spPr>
          <a:xfrm>
            <a:off x="9197458" y="177176"/>
            <a:ext cx="2566976" cy="236915"/>
          </a:xfrm>
          <a:noFill/>
        </p:spPr>
        <p:txBody>
          <a:bodyPr wrap="none" lIns="36000" tIns="36000" rIns="36000" bIns="36000" rtlCol="0" anchor="ctr">
            <a:spAutoFit/>
          </a:bodyPr>
          <a:lstStyle>
            <a:lvl1pPr marL="0" indent="0" algn="r" defTabSz="1219170" rtl="0" eaLnBrk="1" latinLnBrk="0" hangingPunct="1">
              <a:spcBef>
                <a:spcPts val="0"/>
              </a:spcBef>
              <a:buNone/>
              <a:defRPr lang="en-US" sz="1067" b="0" kern="1200" cap="all" spc="267" baseline="0" dirty="0">
                <a:solidFill>
                  <a:schemeClr val="tx1"/>
                </a:solidFill>
                <a:latin typeface="Arial Narrow" pitchFamily="34" charset="0"/>
                <a:ea typeface="+mn-ea"/>
                <a:cs typeface="+mn-cs"/>
              </a:defRPr>
            </a:lvl1pPr>
          </a:lstStyle>
          <a:p>
            <a:pPr lvl="0"/>
            <a:r>
              <a:rPr lang="fr-FR" noProof="0"/>
              <a:t>Niveau de confidentialité</a:t>
            </a:r>
          </a:p>
        </p:txBody>
      </p:sp>
      <p:sp>
        <p:nvSpPr>
          <p:cNvPr id="17" name="Text Placeholder 15"/>
          <p:cNvSpPr>
            <a:spLocks noGrp="1"/>
          </p:cNvSpPr>
          <p:nvPr>
            <p:ph type="body" sz="quarter" idx="13" hasCustomPrompt="1"/>
          </p:nvPr>
        </p:nvSpPr>
        <p:spPr>
          <a:xfrm>
            <a:off x="5813524" y="5735129"/>
            <a:ext cx="571301" cy="277824"/>
          </a:xfrm>
          <a:noFill/>
        </p:spPr>
        <p:txBody>
          <a:bodyPr wrap="none" lIns="36000" tIns="36000" rIns="36000" bIns="36000" rtlCol="0" anchor="ctr">
            <a:spAutoFit/>
          </a:bodyPr>
          <a:lstStyle>
            <a:lvl1pPr marL="0" indent="0" algn="ctr" defTabSz="1219170" rtl="0" eaLnBrk="1" latinLnBrk="0" hangingPunct="1">
              <a:spcBef>
                <a:spcPts val="0"/>
              </a:spcBef>
              <a:buNone/>
              <a:defRPr lang="en-US" sz="1333" b="0" kern="1200" cap="all" spc="267" baseline="0" dirty="0">
                <a:solidFill>
                  <a:schemeClr val="tx1"/>
                </a:solidFill>
                <a:latin typeface="Arial Narrow" pitchFamily="34" charset="0"/>
                <a:ea typeface="+mn-ea"/>
                <a:cs typeface="+mn-cs"/>
              </a:defRPr>
            </a:lvl1pPr>
          </a:lstStyle>
          <a:p>
            <a:pPr lvl="0"/>
            <a:r>
              <a:rPr lang="fr-FR" noProof="0" dirty="0"/>
              <a:t>DATE</a:t>
            </a:r>
          </a:p>
        </p:txBody>
      </p:sp>
      <p:sp>
        <p:nvSpPr>
          <p:cNvPr id="19" name="Rectangle 2"/>
          <p:cNvSpPr>
            <a:spLocks noChangeArrowheads="1"/>
          </p:cNvSpPr>
          <p:nvPr userDrawn="1"/>
        </p:nvSpPr>
        <p:spPr bwMode="auto">
          <a:xfrm>
            <a:off x="6027175" y="5462800"/>
            <a:ext cx="144000" cy="144000"/>
          </a:xfrm>
          <a:prstGeom prst="rect">
            <a:avLst/>
          </a:prstGeom>
          <a:solidFill>
            <a:schemeClr val="bg2"/>
          </a:solidFill>
          <a:ln w="9525">
            <a:noFill/>
            <a:miter lim="800000"/>
            <a:headEnd/>
            <a:tailEnd/>
          </a:ln>
          <a:effectLst/>
        </p:spPr>
        <p:txBody>
          <a:bodyPr wrap="none" anchor="ctr"/>
          <a:lstStyle/>
          <a:p>
            <a:pPr algn="ctr"/>
            <a:endParaRPr lang="fr-FR" sz="1067" noProof="0">
              <a:solidFill>
                <a:schemeClr val="bg2"/>
              </a:solidFill>
            </a:endParaRPr>
          </a:p>
        </p:txBody>
      </p:sp>
      <p:sp>
        <p:nvSpPr>
          <p:cNvPr id="22" name="Picture Placeholder 19"/>
          <p:cNvSpPr>
            <a:spLocks noGrp="1"/>
          </p:cNvSpPr>
          <p:nvPr>
            <p:ph type="pic" sz="quarter" idx="16" hasCustomPrompt="1"/>
          </p:nvPr>
        </p:nvSpPr>
        <p:spPr>
          <a:xfrm>
            <a:off x="433917"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a:t>Cliquer pour ajouter une image</a:t>
            </a:r>
          </a:p>
        </p:txBody>
      </p:sp>
      <p:sp>
        <p:nvSpPr>
          <p:cNvPr id="31" name="Picture Placeholder 19"/>
          <p:cNvSpPr>
            <a:spLocks noGrp="1"/>
          </p:cNvSpPr>
          <p:nvPr>
            <p:ph type="pic" sz="quarter" idx="17" hasCustomPrompt="1"/>
          </p:nvPr>
        </p:nvSpPr>
        <p:spPr>
          <a:xfrm>
            <a:off x="8116433" y="1605000"/>
            <a:ext cx="3648000" cy="3648000"/>
          </a:xfrm>
          <a:ln>
            <a:noFill/>
          </a:ln>
        </p:spPr>
        <p:txBody>
          <a:bodyPr anchor="ctr">
            <a:noAutofit/>
          </a:bodyPr>
          <a:lstStyle>
            <a:lvl1pPr algn="ctr">
              <a:buNone/>
              <a:defRPr i="1" baseline="0">
                <a:solidFill>
                  <a:schemeClr val="tx2">
                    <a:lumMod val="75000"/>
                  </a:schemeClr>
                </a:solidFill>
              </a:defRPr>
            </a:lvl1pPr>
          </a:lstStyle>
          <a:p>
            <a:r>
              <a:rPr lang="fr-FR" noProof="0"/>
              <a:t>Cliquer pour ajouter une image</a:t>
            </a:r>
          </a:p>
        </p:txBody>
      </p:sp>
      <p:sp>
        <p:nvSpPr>
          <p:cNvPr id="15" name="Rectangle 14"/>
          <p:cNvSpPr/>
          <p:nvPr userDrawn="1"/>
        </p:nvSpPr>
        <p:spPr bwMode="auto">
          <a:xfrm>
            <a:off x="5841999" y="3590224"/>
            <a:ext cx="514352" cy="62197"/>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rgbClr val="000000"/>
              </a:solidFill>
              <a:effectLst/>
              <a:latin typeface="Arial" charset="0"/>
              <a:cs typeface="Arial" charset="0"/>
            </a:endParaRPr>
          </a:p>
        </p:txBody>
      </p:sp>
      <p:sp>
        <p:nvSpPr>
          <p:cNvPr id="18" name="Text Placeholder 15"/>
          <p:cNvSpPr>
            <a:spLocks noGrp="1"/>
          </p:cNvSpPr>
          <p:nvPr>
            <p:ph type="body" sz="quarter" idx="18" hasCustomPrompt="1"/>
          </p:nvPr>
        </p:nvSpPr>
        <p:spPr>
          <a:xfrm>
            <a:off x="433918" y="145430"/>
            <a:ext cx="1429174" cy="277824"/>
          </a:xfrm>
          <a:noFill/>
        </p:spPr>
        <p:txBody>
          <a:bodyPr vert="horz" wrap="none" lIns="0" tIns="36000" rIns="0" bIns="36000" rtlCol="0" anchor="ctr">
            <a:spAutoFit/>
          </a:bodyPr>
          <a:lstStyle>
            <a:lvl1pPr marL="0" indent="0" algn="l" defTabSz="1219170" rtl="0" eaLnBrk="1" latinLnBrk="0" hangingPunct="1">
              <a:spcBef>
                <a:spcPts val="0"/>
              </a:spcBef>
              <a:buClr>
                <a:schemeClr val="tx2">
                  <a:lumMod val="75000"/>
                </a:schemeClr>
              </a:buClr>
              <a:buSzPct val="90000"/>
              <a:buFont typeface="Wingdings" pitchFamily="2" charset="2"/>
              <a:buNone/>
              <a:defRPr kumimoji="0" lang="fr-FR" sz="1333" b="1" i="0" u="none" strike="noStrike" kern="1200" cap="all" spc="267" normalizeH="0" baseline="0" noProof="0" dirty="0">
                <a:ln>
                  <a:noFill/>
                </a:ln>
                <a:solidFill>
                  <a:schemeClr val="bg1">
                    <a:lumMod val="50000"/>
                  </a:schemeClr>
                </a:solidFill>
                <a:effectLst/>
                <a:uLnTx/>
                <a:uFillTx/>
                <a:latin typeface="Arial Narrow" pitchFamily="34" charset="0"/>
                <a:ea typeface="+mn-ea"/>
                <a:cs typeface="+mn-cs"/>
              </a:defRPr>
            </a:lvl1pPr>
          </a:lstStyle>
          <a:p>
            <a:pPr lvl="0"/>
            <a:r>
              <a:rPr lang="fr-FR" noProof="0" dirty="0"/>
              <a:t>département</a:t>
            </a:r>
          </a:p>
        </p:txBody>
      </p:sp>
      <p:pic>
        <p:nvPicPr>
          <p:cNvPr id="21"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3090194"/>
      </p:ext>
    </p:extLst>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ext Placeholder 6"/>
          <p:cNvSpPr>
            <a:spLocks noGrp="1"/>
          </p:cNvSpPr>
          <p:nvPr>
            <p:ph type="body" sz="quarter" idx="14" hasCustomPrompt="1"/>
          </p:nvPr>
        </p:nvSpPr>
        <p:spPr>
          <a:xfrm>
            <a:off x="433918" y="1331385"/>
            <a:ext cx="11330516" cy="225703"/>
          </a:xfrm>
          <a:prstGeom prst="rect">
            <a:avLst/>
          </a:prstGeom>
        </p:spPr>
        <p:txBody>
          <a:bodyPr wrap="square" rIns="0">
            <a:spAutoFit/>
          </a:bodyPr>
          <a:lstStyle>
            <a:lvl1pPr marL="0" indent="0">
              <a:spcBef>
                <a:spcPts val="1467"/>
              </a:spcBef>
              <a:spcAft>
                <a:spcPts val="0"/>
              </a:spcAft>
              <a:buFontTx/>
              <a:buNone/>
              <a:defRPr sz="1467" b="0" i="1" baseline="0">
                <a:solidFill>
                  <a:schemeClr val="tx1"/>
                </a:solidFill>
              </a:defRPr>
            </a:lvl1pPr>
            <a:lvl2pPr marL="239994" indent="-239994">
              <a:spcBef>
                <a:spcPts val="800"/>
              </a:spcBef>
              <a:buClr>
                <a:schemeClr val="tx1">
                  <a:lumMod val="65000"/>
                  <a:lumOff val="35000"/>
                </a:schemeClr>
              </a:buClr>
              <a:buSzPct val="100000"/>
              <a:buFont typeface="Arial" pitchFamily="34" charset="0"/>
              <a:buChar char="-"/>
              <a:defRPr sz="1467" b="0" i="1">
                <a:solidFill>
                  <a:schemeClr val="tx1"/>
                </a:solidFill>
              </a:defRPr>
            </a:lvl2pPr>
            <a:lvl3pPr marL="479988" indent="-239994">
              <a:spcBef>
                <a:spcPts val="267"/>
              </a:spcBef>
              <a:buClr>
                <a:schemeClr val="tx1">
                  <a:lumMod val="65000"/>
                  <a:lumOff val="35000"/>
                </a:schemeClr>
              </a:buClr>
              <a:buSzPct val="100000"/>
              <a:buFont typeface="Arial" pitchFamily="34" charset="0"/>
              <a:buChar char="-"/>
              <a:defRPr sz="1467" i="1"/>
            </a:lvl3pPr>
            <a:lvl4pPr marL="335992" indent="-143996">
              <a:spcBef>
                <a:spcPts val="133"/>
              </a:spcBef>
              <a:buClr>
                <a:schemeClr val="tx2"/>
              </a:buClr>
              <a:buSzPct val="90000"/>
              <a:buFont typeface="Arial" pitchFamily="34" charset="0"/>
              <a:buChar char="●"/>
              <a:defRPr sz="1467" i="1"/>
            </a:lvl4pPr>
            <a:lvl5pPr marL="479988" indent="-143996">
              <a:spcBef>
                <a:spcPts val="133"/>
              </a:spcBef>
              <a:buClr>
                <a:schemeClr val="tx2"/>
              </a:buClr>
              <a:buSzPct val="90000"/>
              <a:buFont typeface="Wingdings 3" pitchFamily="18" charset="2"/>
              <a:buChar char=""/>
              <a:defRPr sz="1467" i="1"/>
            </a:lvl5pPr>
          </a:lstStyle>
          <a:p>
            <a:pPr lvl="0"/>
            <a:r>
              <a:rPr lang="fr-FR" noProof="0"/>
              <a:t>Cliquer pour ajouter un texte</a:t>
            </a:r>
          </a:p>
        </p:txBody>
      </p:sp>
      <p:sp>
        <p:nvSpPr>
          <p:cNvPr id="5" name="Title 1"/>
          <p:cNvSpPr>
            <a:spLocks noGrp="1"/>
          </p:cNvSpPr>
          <p:nvPr>
            <p:ph type="title" hasCustomPrompt="1"/>
          </p:nvPr>
        </p:nvSpPr>
        <p:spPr>
          <a:xfrm>
            <a:off x="433918" y="346618"/>
            <a:ext cx="11330516" cy="369332"/>
          </a:xfrm>
        </p:spPr>
        <p:txBody>
          <a:bodyPr wrap="square">
            <a:spAutoFit/>
          </a:bodyPr>
          <a:lstStyle>
            <a:lvl1pPr>
              <a:lnSpc>
                <a:spcPct val="100000"/>
              </a:lnSpc>
              <a:defRPr sz="2400" b="1" cap="all" baseline="0"/>
            </a:lvl1pPr>
          </a:lstStyle>
          <a:p>
            <a:r>
              <a:rPr lang="fr-FR" noProof="0" dirty="0"/>
              <a:t>Cliquer pour ajouter un titre</a:t>
            </a:r>
          </a:p>
        </p:txBody>
      </p:sp>
    </p:spTree>
    <p:extLst>
      <p:ext uri="{BB962C8B-B14F-4D97-AF65-F5344CB8AC3E}">
        <p14:creationId xmlns:p14="http://schemas.microsoft.com/office/powerpoint/2010/main" val="4044470706"/>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8" y="346618"/>
            <a:ext cx="11330516" cy="369332"/>
          </a:xfrm>
        </p:spPr>
        <p:txBody>
          <a:bodyPr wrap="square">
            <a:spAutoFit/>
          </a:bodyPr>
          <a:lstStyle>
            <a:lvl1pPr>
              <a:lnSpc>
                <a:spcPct val="100000"/>
              </a:lnSpc>
              <a:defRPr sz="2400" b="1" cap="all" baseline="0"/>
            </a:lvl1pPr>
          </a:lstStyle>
          <a:p>
            <a:r>
              <a:rPr lang="fr-FR" noProof="0"/>
              <a:t>Cliquer pour ajouter un titre</a:t>
            </a:r>
          </a:p>
        </p:txBody>
      </p:sp>
      <p:sp>
        <p:nvSpPr>
          <p:cNvPr id="5" name="Content Placeholder 2"/>
          <p:cNvSpPr>
            <a:spLocks noGrp="1"/>
          </p:cNvSpPr>
          <p:nvPr>
            <p:ph idx="1" hasCustomPrompt="1"/>
          </p:nvPr>
        </p:nvSpPr>
        <p:spPr>
          <a:xfrm>
            <a:off x="433918" y="1331384"/>
            <a:ext cx="11330516" cy="636072"/>
          </a:xfrm>
        </p:spPr>
        <p:txBody>
          <a:bodyPr rIns="0"/>
          <a:lstStyle>
            <a:lvl1pPr marL="479988" indent="-479988">
              <a:spcBef>
                <a:spcPts val="2133"/>
              </a:spcBef>
              <a:spcAft>
                <a:spcPts val="533"/>
              </a:spcAft>
              <a:buClr>
                <a:srgbClr val="E60028"/>
              </a:buClr>
              <a:buSzPct val="100000"/>
              <a:buFont typeface="+mj-lt"/>
              <a:buNone/>
              <a:tabLst>
                <a:tab pos="11239219" algn="r"/>
              </a:tabLst>
              <a:defRPr sz="1867" b="0" cap="all" baseline="0">
                <a:solidFill>
                  <a:srgbClr val="E60028"/>
                </a:solidFill>
              </a:defRPr>
            </a:lvl1pPr>
            <a:lvl2pPr marL="959976" indent="-479988">
              <a:spcBef>
                <a:spcPts val="267"/>
              </a:spcBef>
              <a:buClrTx/>
              <a:buSzPct val="100000"/>
              <a:buFont typeface="+mj-lt"/>
              <a:buAutoNum type="alphaUcPeriod"/>
              <a:tabLst>
                <a:tab pos="11239219" algn="r"/>
              </a:tabLst>
              <a:defRPr sz="1600" cap="none" baseline="0"/>
            </a:lvl2pPr>
            <a:lvl3pPr marL="479988" indent="0">
              <a:spcBef>
                <a:spcPts val="3733"/>
              </a:spcBef>
              <a:buNone/>
              <a:tabLst>
                <a:tab pos="11239219" algn="r"/>
              </a:tabLst>
              <a:defRPr sz="1867" b="0" cap="all" baseline="0">
                <a:solidFill>
                  <a:srgbClr val="E60028"/>
                </a:solidFill>
              </a:defRPr>
            </a:lvl3pPr>
            <a:lvl4pPr marL="959976" indent="-479988">
              <a:spcBef>
                <a:spcPts val="267"/>
              </a:spcBef>
              <a:buClrTx/>
              <a:buFont typeface="+mj-lt"/>
              <a:buAutoNum type="alphaUcPeriod"/>
              <a:tabLst>
                <a:tab pos="11239219" algn="r"/>
              </a:tabLst>
              <a:defRPr sz="1600" cap="none" baseline="0"/>
            </a:lvl4pPr>
            <a:lvl5pPr marL="719982" indent="0">
              <a:buNone/>
              <a:tabLst>
                <a:tab pos="10650800" algn="r"/>
              </a:tabLst>
              <a:defRPr sz="1067" cap="all" baseline="0"/>
            </a:lvl5pPr>
          </a:lstStyle>
          <a:p>
            <a:pPr lvl="0"/>
            <a:r>
              <a:rPr lang="fr-FR" noProof="0"/>
              <a:t>Cliquer pour ajouter un titre de section</a:t>
            </a:r>
          </a:p>
          <a:p>
            <a:pPr lvl="1"/>
            <a:r>
              <a:rPr lang="fr-FR" noProof="0"/>
              <a:t>Changer de niveau pour ajouter une sous-section</a:t>
            </a:r>
          </a:p>
        </p:txBody>
      </p:sp>
    </p:spTree>
    <p:extLst>
      <p:ext uri="{BB962C8B-B14F-4D97-AF65-F5344CB8AC3E}">
        <p14:creationId xmlns:p14="http://schemas.microsoft.com/office/powerpoint/2010/main" val="3818033058"/>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showMasterSp="0" preserve="1" userDrawn="1">
  <p:cSld name="Divider_1">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433919" y="2520013"/>
            <a:ext cx="11330515" cy="1236099"/>
          </a:xfrm>
          <a:noFill/>
        </p:spPr>
        <p:txBody>
          <a:bodyPr wrap="square" lIns="36000" tIns="36000" rIns="36000" bIns="36000" rtlCol="0" anchor="ctr">
            <a:noAutofit/>
          </a:bodyPr>
          <a:lstStyle>
            <a:lvl1pPr marL="0" algn="ctr" defTabSz="1219170" rtl="0" eaLnBrk="1" fontAlgn="base" latinLnBrk="0" hangingPunct="1">
              <a:lnSpc>
                <a:spcPct val="90000"/>
              </a:lnSpc>
              <a:spcBef>
                <a:spcPct val="0"/>
              </a:spcBef>
              <a:spcAft>
                <a:spcPct val="0"/>
              </a:spcAft>
              <a:buNone/>
              <a:defRPr lang="en-GB" sz="3733" kern="1200" dirty="0">
                <a:solidFill>
                  <a:schemeClr val="bg2"/>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38922" y="1219916"/>
            <a:ext cx="520509" cy="1130291"/>
          </a:xfrm>
          <a:noFill/>
        </p:spPr>
        <p:txBody>
          <a:bodyPr vert="horz" wrap="none" lIns="72000" tIns="72000" rIns="72000" bIns="72000" rtlCol="0" anchor="ctr">
            <a:spAutoFit/>
          </a:bodyPr>
          <a:lstStyle>
            <a:lvl1pPr algn="ctr">
              <a:buNone/>
              <a:defRPr lang="en-US" sz="6400" b="1" kern="1200" baseline="0" dirty="0" smtClean="0">
                <a:solidFill>
                  <a:schemeClr val="bg2"/>
                </a:solidFill>
                <a:latin typeface="Arial Narrow" pitchFamily="34" charset="0"/>
                <a:ea typeface="+mn-ea"/>
                <a:cs typeface="+mn-cs"/>
              </a:defRPr>
            </a:lvl1pPr>
          </a:lstStyle>
          <a:p>
            <a:pPr marL="0" lvl="0" indent="0" algn="ctr" defTabSz="1219170" rtl="0" eaLnBrk="1" latinLnBrk="0" hangingPunct="1">
              <a:spcBef>
                <a:spcPts val="0"/>
              </a:spcBef>
              <a:buClr>
                <a:schemeClr val="tx2"/>
              </a:buClr>
              <a:buSzPct val="90000"/>
              <a:buFontTx/>
              <a:buNone/>
            </a:pPr>
            <a:r>
              <a:rPr lang="fr-FR" noProof="0"/>
              <a:t>#</a:t>
            </a:r>
          </a:p>
        </p:txBody>
      </p:sp>
      <p:sp>
        <p:nvSpPr>
          <p:cNvPr id="9" name="Subtitle 2"/>
          <p:cNvSpPr>
            <a:spLocks noGrp="1"/>
          </p:cNvSpPr>
          <p:nvPr>
            <p:ph type="subTitle" idx="1" hasCustomPrompt="1"/>
          </p:nvPr>
        </p:nvSpPr>
        <p:spPr>
          <a:xfrm>
            <a:off x="433919" y="3883213"/>
            <a:ext cx="11330516" cy="884986"/>
          </a:xfrm>
          <a:prstGeom prst="rect">
            <a:avLst/>
          </a:prstGeom>
        </p:spPr>
        <p:txBody>
          <a:bodyPr wrap="square" rIns="0">
            <a:spAutoFit/>
          </a:bodyPr>
          <a:lstStyle>
            <a:lvl1pPr marL="0" indent="0" algn="ctr" defTabSz="1219170" rtl="0" eaLnBrk="1" latinLnBrk="0" hangingPunct="1">
              <a:spcBef>
                <a:spcPts val="533"/>
              </a:spcBef>
              <a:buClr>
                <a:schemeClr val="tx2"/>
              </a:buClr>
              <a:buSzPct val="90000"/>
              <a:buFont typeface="Wingdings" pitchFamily="2" charset="2"/>
              <a:buNone/>
              <a:defRPr lang="en-US" sz="2667" b="0" kern="1200" cap="none" baseline="0" dirty="0" smtClean="0">
                <a:solidFill>
                  <a:schemeClr val="tx2"/>
                </a:solidFill>
                <a:latin typeface="Arial Narrow" pitchFamily="34" charset="0"/>
                <a:ea typeface="+mn-ea"/>
                <a:cs typeface="Arial" pitchFamily="34" charset="0"/>
              </a:defRPr>
            </a:lvl1pPr>
            <a:lvl2pPr marL="0" indent="0" algn="ctr">
              <a:spcBef>
                <a:spcPts val="533"/>
              </a:spcBef>
              <a:buNone/>
              <a:defRPr lang="en-GB" sz="2667" kern="1200" baseline="0" dirty="0">
                <a:solidFill>
                  <a:schemeClr val="tx2">
                    <a:lumMod val="50000"/>
                  </a:schemeClr>
                </a:solidFill>
                <a:latin typeface="Arial Narrow"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dirty="0"/>
              <a:t>Cliquer pour ajouter un sous-titre</a:t>
            </a:r>
          </a:p>
          <a:p>
            <a:pPr lvl="1"/>
            <a:r>
              <a:rPr lang="fr-FR" noProof="0" dirty="0"/>
              <a:t>Changer de niveau pour le sous-titre en cours</a:t>
            </a:r>
          </a:p>
        </p:txBody>
      </p:sp>
      <p:sp>
        <p:nvSpPr>
          <p:cNvPr id="8" name="Rectangle 7"/>
          <p:cNvSpPr/>
          <p:nvPr userDrawn="1"/>
        </p:nvSpPr>
        <p:spPr bwMode="auto">
          <a:xfrm>
            <a:off x="5696586" y="2390663"/>
            <a:ext cx="805181" cy="97365"/>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pic>
        <p:nvPicPr>
          <p:cNvPr id="10"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pic>
        <p:nvPicPr>
          <p:cNvPr id="11"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272491"/>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showMasterSp="0" preserve="1" userDrawn="1">
  <p:cSld name="Divider_2">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sp>
        <p:nvSpPr>
          <p:cNvPr id="13" name="Title 1"/>
          <p:cNvSpPr>
            <a:spLocks noGrp="1"/>
          </p:cNvSpPr>
          <p:nvPr>
            <p:ph type="ctrTitle" hasCustomPrompt="1"/>
          </p:nvPr>
        </p:nvSpPr>
        <p:spPr>
          <a:xfrm>
            <a:off x="4034243" y="3401298"/>
            <a:ext cx="4125381" cy="1426532"/>
          </a:xfrm>
          <a:noFill/>
        </p:spPr>
        <p:txBody>
          <a:bodyPr wrap="square" lIns="36000" tIns="36000" rIns="36000" bIns="36000" rtlCol="0" anchor="t">
            <a:spAutoFit/>
          </a:bodyPr>
          <a:lstStyle>
            <a:lvl1pPr marL="0" algn="ctr" defTabSz="1219170" rtl="0" eaLnBrk="1" fontAlgn="base" latinLnBrk="0" hangingPunct="1">
              <a:lnSpc>
                <a:spcPct val="90000"/>
              </a:lnSpc>
              <a:spcBef>
                <a:spcPct val="0"/>
              </a:spcBef>
              <a:spcAft>
                <a:spcPct val="0"/>
              </a:spcAft>
              <a:buNone/>
              <a:defRPr lang="en-GB" sz="32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4" name="Text Placeholder 33"/>
          <p:cNvSpPr>
            <a:spLocks noGrp="1"/>
          </p:cNvSpPr>
          <p:nvPr>
            <p:ph type="body" sz="quarter" idx="11" hasCustomPrompt="1"/>
          </p:nvPr>
        </p:nvSpPr>
        <p:spPr>
          <a:xfrm>
            <a:off x="5836680" y="1844771"/>
            <a:ext cx="520509" cy="1130291"/>
          </a:xfrm>
          <a:noFill/>
        </p:spPr>
        <p:txBody>
          <a:bodyPr vert="horz" wrap="none" lIns="72000" tIns="72000" rIns="72000" bIns="72000" rtlCol="0" anchor="ctr">
            <a:spAutoFit/>
          </a:bodyPr>
          <a:lstStyle>
            <a:lvl1pPr algn="ctr">
              <a:buNone/>
              <a:defRPr lang="en-US" sz="6400" b="1" kern="1200" baseline="0" dirty="0" smtClean="0">
                <a:solidFill>
                  <a:schemeClr val="bg1"/>
                </a:solidFill>
                <a:latin typeface="Arial Narrow" pitchFamily="34" charset="0"/>
                <a:ea typeface="+mn-ea"/>
                <a:cs typeface="+mn-cs"/>
              </a:defRPr>
            </a:lvl1pPr>
          </a:lstStyle>
          <a:p>
            <a:pPr marL="0" lvl="0" indent="0" algn="ctr" defTabSz="1219170" rtl="0" eaLnBrk="1" latinLnBrk="0" hangingPunct="1">
              <a:spcBef>
                <a:spcPts val="0"/>
              </a:spcBef>
              <a:buClr>
                <a:schemeClr val="tx2"/>
              </a:buClr>
              <a:buSzPct val="90000"/>
              <a:buFontTx/>
              <a:buNone/>
            </a:pPr>
            <a:r>
              <a:rPr lang="fr-FR" noProof="0"/>
              <a:t>#</a:t>
            </a:r>
          </a:p>
        </p:txBody>
      </p:sp>
      <p:sp>
        <p:nvSpPr>
          <p:cNvPr id="15" name="Rectangle 14"/>
          <p:cNvSpPr/>
          <p:nvPr userDrawn="1"/>
        </p:nvSpPr>
        <p:spPr bwMode="auto">
          <a:xfrm>
            <a:off x="5694343" y="3016502"/>
            <a:ext cx="805181"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pic>
        <p:nvPicPr>
          <p:cNvPr id="8"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pic>
        <p:nvPicPr>
          <p:cNvPr id="10"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7548851"/>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showMasterSp="0" preserve="1" userDrawn="1">
  <p:cSld name="Divider_3">
    <p:spTree>
      <p:nvGrpSpPr>
        <p:cNvPr id="1" name=""/>
        <p:cNvGrpSpPr/>
        <p:nvPr/>
      </p:nvGrpSpPr>
      <p:grpSpPr>
        <a:xfrm>
          <a:off x="0" y="0"/>
          <a:ext cx="0" cy="0"/>
          <a:chOff x="0" y="0"/>
          <a:chExt cx="0" cy="0"/>
        </a:xfrm>
      </p:grpSpPr>
      <p:pic>
        <p:nvPicPr>
          <p:cNvPr id="9" name="Picture 8" descr="YS_098_preview.jpg"/>
          <p:cNvPicPr>
            <a:picLocks noChangeAspect="1"/>
          </p:cNvPicPr>
          <p:nvPr userDrawn="1"/>
        </p:nvPicPr>
        <p:blipFill>
          <a:blip r:embed="rId2" cstate="print"/>
          <a:srcRect l="5011" r="4979" b="5723"/>
          <a:stretch>
            <a:fillRect/>
          </a:stretch>
        </p:blipFill>
        <p:spPr>
          <a:xfrm>
            <a:off x="0" y="1"/>
            <a:ext cx="12192000" cy="6294967"/>
          </a:xfrm>
          <a:prstGeom prst="rect">
            <a:avLst/>
          </a:prstGeom>
        </p:spPr>
      </p:pic>
      <p:sp>
        <p:nvSpPr>
          <p:cNvPr id="10" name="Rectangle 9"/>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sp>
        <p:nvSpPr>
          <p:cNvPr id="15" name="Title 1"/>
          <p:cNvSpPr>
            <a:spLocks noGrp="1"/>
          </p:cNvSpPr>
          <p:nvPr>
            <p:ph type="ctrTitle" hasCustomPrompt="1"/>
          </p:nvPr>
        </p:nvSpPr>
        <p:spPr>
          <a:xfrm>
            <a:off x="4034243" y="3401298"/>
            <a:ext cx="4125381" cy="1426532"/>
          </a:xfrm>
          <a:noFill/>
        </p:spPr>
        <p:txBody>
          <a:bodyPr wrap="square" lIns="36000" tIns="36000" rIns="36000" bIns="36000" rtlCol="0" anchor="t">
            <a:spAutoFit/>
          </a:bodyPr>
          <a:lstStyle>
            <a:lvl1pPr marL="0" algn="ctr" defTabSz="1219170" rtl="0" eaLnBrk="1" fontAlgn="base" latinLnBrk="0" hangingPunct="1">
              <a:lnSpc>
                <a:spcPct val="90000"/>
              </a:lnSpc>
              <a:spcBef>
                <a:spcPct val="0"/>
              </a:spcBef>
              <a:spcAft>
                <a:spcPct val="0"/>
              </a:spcAft>
              <a:buNone/>
              <a:defRPr lang="en-GB" sz="3200" kern="1200" dirty="0">
                <a:solidFill>
                  <a:schemeClr val="bg1"/>
                </a:solidFill>
                <a:latin typeface="Arial Narrow" pitchFamily="34" charset="0"/>
                <a:ea typeface="+mn-ea"/>
                <a:cs typeface="+mn-cs"/>
              </a:defRPr>
            </a:lvl1pPr>
          </a:lstStyle>
          <a:p>
            <a:r>
              <a:rPr lang="fr-FR" noProof="0" dirty="0"/>
              <a:t>Cliquer pour ajouter un titre de section</a:t>
            </a:r>
          </a:p>
        </p:txBody>
      </p:sp>
      <p:sp>
        <p:nvSpPr>
          <p:cNvPr id="16" name="Text Placeholder 33"/>
          <p:cNvSpPr>
            <a:spLocks noGrp="1"/>
          </p:cNvSpPr>
          <p:nvPr>
            <p:ph type="body" sz="quarter" idx="11" hasCustomPrompt="1"/>
          </p:nvPr>
        </p:nvSpPr>
        <p:spPr>
          <a:xfrm>
            <a:off x="5836680" y="1844771"/>
            <a:ext cx="520509" cy="1130291"/>
          </a:xfrm>
          <a:noFill/>
        </p:spPr>
        <p:txBody>
          <a:bodyPr vert="horz" wrap="none" lIns="72000" tIns="72000" rIns="72000" bIns="72000" rtlCol="0" anchor="ctr">
            <a:spAutoFit/>
          </a:bodyPr>
          <a:lstStyle>
            <a:lvl1pPr algn="ctr">
              <a:buNone/>
              <a:defRPr lang="en-US" sz="6400" b="1" kern="1200" baseline="0" dirty="0" smtClean="0">
                <a:solidFill>
                  <a:schemeClr val="bg1"/>
                </a:solidFill>
                <a:latin typeface="Arial Narrow" pitchFamily="34" charset="0"/>
                <a:ea typeface="+mn-ea"/>
                <a:cs typeface="+mn-cs"/>
              </a:defRPr>
            </a:lvl1pPr>
          </a:lstStyle>
          <a:p>
            <a:pPr marL="0" lvl="0" indent="0" algn="ctr" defTabSz="1219170" rtl="0" eaLnBrk="1" latinLnBrk="0" hangingPunct="1">
              <a:spcBef>
                <a:spcPts val="0"/>
              </a:spcBef>
              <a:buClr>
                <a:schemeClr val="tx2"/>
              </a:buClr>
              <a:buSzPct val="90000"/>
              <a:buFontTx/>
              <a:buNone/>
            </a:pPr>
            <a:r>
              <a:rPr lang="fr-FR" noProof="0"/>
              <a:t>#</a:t>
            </a:r>
          </a:p>
        </p:txBody>
      </p:sp>
      <p:sp>
        <p:nvSpPr>
          <p:cNvPr id="19" name="Rectangle 18"/>
          <p:cNvSpPr/>
          <p:nvPr userDrawn="1"/>
        </p:nvSpPr>
        <p:spPr bwMode="auto">
          <a:xfrm>
            <a:off x="5694343" y="3016502"/>
            <a:ext cx="805181" cy="97365"/>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chemeClr val="bg1"/>
              </a:solidFill>
              <a:effectLst/>
              <a:latin typeface="Arial" charset="0"/>
              <a:cs typeface="Arial" charset="0"/>
            </a:endParaRPr>
          </a:p>
        </p:txBody>
      </p:sp>
      <p:pic>
        <p:nvPicPr>
          <p:cNvPr id="11" name="Image 5" descr="http://gtb.societegenerale.com/wp-content/themes/gtb/img/logo-vf.png"/>
          <p:cNvPicPr/>
          <p:nvPr userDrawn="1"/>
        </p:nvPicPr>
        <p:blipFill>
          <a:blip r:embed="rId3"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pic>
        <p:nvPicPr>
          <p:cNvPr id="12" name="Image 3" descr="http://gtb.societegenerale.com/wp-content/themes/gtb/img/logo-vf.png"/>
          <p:cNvPicPr>
            <a:picLocks noChangeAspect="1"/>
          </p:cNvPicPr>
          <p:nvPr userDrawn="1"/>
        </p:nvPicPr>
        <p:blipFill>
          <a:blip r:embed="rId4"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6396276"/>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8" y="346618"/>
            <a:ext cx="11330516" cy="369332"/>
          </a:xfrm>
        </p:spPr>
        <p:txBody>
          <a:bodyPr wrap="square">
            <a:spAutoFit/>
          </a:bodyPr>
          <a:lstStyle>
            <a:lvl1pPr>
              <a:lnSpc>
                <a:spcPct val="100000"/>
              </a:lnSpc>
              <a:defRPr sz="2400" b="1" cap="all" baseline="0"/>
            </a:lvl1pPr>
          </a:lstStyle>
          <a:p>
            <a:r>
              <a:rPr lang="fr-FR" noProof="0" dirty="0"/>
              <a:t>Cliquer pour ajouter un titre</a:t>
            </a:r>
            <a:endParaRPr lang="en-GB" dirty="0"/>
          </a:p>
        </p:txBody>
      </p:sp>
      <p:sp>
        <p:nvSpPr>
          <p:cNvPr id="4"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5"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3987595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73587" y="1301752"/>
            <a:ext cx="2675467" cy="32623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743108" y="1301752"/>
            <a:ext cx="7827433" cy="3262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28"/>
          <p:cNvSpPr>
            <a:spLocks noGrp="1" noChangeArrowheads="1"/>
          </p:cNvSpPr>
          <p:nvPr>
            <p:ph type="dt" sz="half" idx="10"/>
          </p:nvPr>
        </p:nvSpPr>
        <p:spPr>
          <a:ln/>
        </p:spPr>
        <p:txBody>
          <a:bodyPr/>
          <a:lstStyle>
            <a:lvl1pPr>
              <a:defRPr/>
            </a:lvl1pPr>
          </a:lstStyle>
          <a:p>
            <a:pPr>
              <a:defRPr/>
            </a:pPr>
            <a:r>
              <a:rPr lang="fr-FR"/>
              <a:t>30/06/2017</a:t>
            </a:r>
            <a:endParaRPr lang="en-US"/>
          </a:p>
        </p:txBody>
      </p:sp>
      <p:sp>
        <p:nvSpPr>
          <p:cNvPr id="5" name="Rectangle 29"/>
          <p:cNvSpPr>
            <a:spLocks noGrp="1" noChangeArrowheads="1"/>
          </p:cNvSpPr>
          <p:nvPr>
            <p:ph type="sldNum" sz="quarter" idx="11"/>
          </p:nvPr>
        </p:nvSpPr>
        <p:spPr>
          <a:ln/>
        </p:spPr>
        <p:txBody>
          <a:bodyPr/>
          <a:lstStyle>
            <a:lvl1pPr>
              <a:defRPr/>
            </a:lvl1pPr>
          </a:lstStyle>
          <a:p>
            <a:pPr>
              <a:defRPr/>
            </a:pPr>
            <a:r>
              <a:rPr lang="en-US"/>
              <a:t>P.</a:t>
            </a:r>
            <a:fld id="{C82FA4F5-6111-4BC2-A77F-6953EE1AA543}" type="slidenum">
              <a:rPr lang="en-US"/>
              <a:pPr>
                <a:defRPr/>
              </a:pPr>
              <a:t>‹N°›</a:t>
            </a:fld>
            <a:endParaRPr lang="en-US"/>
          </a:p>
        </p:txBody>
      </p:sp>
      <p:sp>
        <p:nvSpPr>
          <p:cNvPr id="6" name="Rectangle 30"/>
          <p:cNvSpPr>
            <a:spLocks noGrp="1" noChangeArrowheads="1"/>
          </p:cNvSpPr>
          <p:nvPr>
            <p:ph type="ftr" sz="quarter" idx="12"/>
          </p:nvPr>
        </p:nvSpPr>
        <p:spPr>
          <a:ln/>
        </p:spPr>
        <p:txBody>
          <a:bodyPr/>
          <a:lstStyle>
            <a:lvl1pPr>
              <a:defRPr/>
            </a:lvl1pPr>
          </a:lstStyle>
          <a:p>
            <a:pPr>
              <a:defRPr/>
            </a:pPr>
            <a:r>
              <a:rPr lang="en-US"/>
              <a:t>C1  |  THE RESOURCES LEADERSHIP TEAM MEETING</a:t>
            </a:r>
          </a:p>
        </p:txBody>
      </p:sp>
    </p:spTree>
    <p:extLst>
      <p:ext uri="{BB962C8B-B14F-4D97-AF65-F5344CB8AC3E}">
        <p14:creationId xmlns:p14="http://schemas.microsoft.com/office/powerpoint/2010/main" val="648095923"/>
      </p:ext>
    </p:extLst>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9" y="190446"/>
            <a:ext cx="11330516" cy="369332"/>
          </a:xfrm>
        </p:spPr>
        <p:txBody>
          <a:bodyPr wrap="square">
            <a:spAutoFit/>
          </a:bodyPr>
          <a:lstStyle>
            <a:lvl1pPr>
              <a:lnSpc>
                <a:spcPct val="100000"/>
              </a:lnSpc>
              <a:defRPr sz="2400" b="1" cap="all" baseline="0">
                <a:latin typeface="Arial Narrow" pitchFamily="34" charset="0"/>
              </a:defRPr>
            </a:lvl1pPr>
          </a:lstStyle>
          <a:p>
            <a:r>
              <a:rPr lang="fr-FR" noProof="0" dirty="0"/>
              <a:t>Cliquer pour ajouter un titre</a:t>
            </a:r>
            <a:endParaRPr lang="en-GB" dirty="0"/>
          </a:p>
        </p:txBody>
      </p:sp>
      <p:sp>
        <p:nvSpPr>
          <p:cNvPr id="8" name="Content Placeholder 12"/>
          <p:cNvSpPr>
            <a:spLocks noGrp="1"/>
          </p:cNvSpPr>
          <p:nvPr>
            <p:ph sz="quarter" idx="11" hasCustomPrompt="1"/>
          </p:nvPr>
        </p:nvSpPr>
        <p:spPr>
          <a:xfrm>
            <a:off x="433919" y="566851"/>
            <a:ext cx="11330516" cy="328295"/>
          </a:xfrm>
          <a:prstGeom prst="rect">
            <a:avLst/>
          </a:prstGeom>
        </p:spPr>
        <p:txBody>
          <a:bodyPr wrap="square" anchor="b">
            <a:spAutoFit/>
          </a:bodyPr>
          <a:lstStyle>
            <a:lvl1pPr marL="0" indent="0" algn="ctr">
              <a:spcBef>
                <a:spcPts val="0"/>
              </a:spcBef>
              <a:buFontTx/>
              <a:buNone/>
              <a:defRPr sz="21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endParaRPr lang="en-GB" dirty="0"/>
          </a:p>
        </p:txBody>
      </p:sp>
      <p:sp>
        <p:nvSpPr>
          <p:cNvPr id="6"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4087262234"/>
      </p:ext>
    </p:extLst>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9" y="346618"/>
            <a:ext cx="11330516" cy="369332"/>
          </a:xfrm>
        </p:spPr>
        <p:txBody>
          <a:bodyPr wrap="square">
            <a:spAutoFit/>
          </a:bodyPr>
          <a:lstStyle>
            <a:lvl1pPr>
              <a:lnSpc>
                <a:spcPct val="100000"/>
              </a:lnSpc>
              <a:defRPr sz="2400" b="1" cap="all" baseline="0"/>
            </a:lvl1pPr>
          </a:lstStyle>
          <a:p>
            <a:r>
              <a:rPr lang="fr-FR" noProof="0"/>
              <a:t>Cliquer pour ajouter un titre</a:t>
            </a:r>
          </a:p>
        </p:txBody>
      </p:sp>
      <p:sp>
        <p:nvSpPr>
          <p:cNvPr id="8" name="Text Placeholder 7"/>
          <p:cNvSpPr>
            <a:spLocks noGrp="1"/>
          </p:cNvSpPr>
          <p:nvPr>
            <p:ph type="body" sz="quarter" idx="11" hasCustomPrompt="1"/>
          </p:nvPr>
        </p:nvSpPr>
        <p:spPr>
          <a:xfrm>
            <a:off x="433918" y="1331385"/>
            <a:ext cx="11330516" cy="1880857"/>
          </a:xfrm>
        </p:spPr>
        <p:txBody>
          <a:bodyPr/>
          <a:lstStyle>
            <a:lvl1pPr>
              <a:defRPr sz="1467"/>
            </a:lvl1pPr>
            <a:lvl2pPr>
              <a:defRPr sz="1467"/>
            </a:lvl2pPr>
            <a:lvl3pPr>
              <a:defRPr sz="1467"/>
            </a:lvl3pPr>
            <a:lvl4pPr>
              <a:defRPr sz="1467"/>
            </a:lvl4pPr>
            <a:lvl5pPr>
              <a:defRPr sz="1467"/>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5"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9"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836454800"/>
      </p:ext>
    </p:extLst>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8" y="190446"/>
            <a:ext cx="11330516" cy="369332"/>
          </a:xfrm>
        </p:spPr>
        <p:txBody>
          <a:bodyPr wrap="square">
            <a:spAutoFit/>
          </a:bodyPr>
          <a:lstStyle>
            <a:lvl1pPr>
              <a:lnSpc>
                <a:spcPct val="100000"/>
              </a:lnSpc>
              <a:defRPr sz="24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18" y="554151"/>
            <a:ext cx="11330516" cy="328295"/>
          </a:xfrm>
          <a:prstGeom prst="rect">
            <a:avLst/>
          </a:prstGeom>
        </p:spPr>
        <p:txBody>
          <a:bodyPr wrap="square" anchor="b">
            <a:spAutoFit/>
          </a:bodyPr>
          <a:lstStyle>
            <a:lvl1pPr marL="0" indent="0" algn="ctr">
              <a:spcBef>
                <a:spcPts val="0"/>
              </a:spcBef>
              <a:buFontTx/>
              <a:buNone/>
              <a:defRPr sz="21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dirty="0"/>
              <a:t>Cliquer pour ajouter un sous-titre</a:t>
            </a:r>
          </a:p>
        </p:txBody>
      </p:sp>
      <p:sp>
        <p:nvSpPr>
          <p:cNvPr id="9" name="Text Placeholder 8"/>
          <p:cNvSpPr>
            <a:spLocks noGrp="1"/>
          </p:cNvSpPr>
          <p:nvPr>
            <p:ph type="body" sz="quarter" idx="12" hasCustomPrompt="1"/>
          </p:nvPr>
        </p:nvSpPr>
        <p:spPr>
          <a:xfrm>
            <a:off x="433918" y="1331385"/>
            <a:ext cx="11330516" cy="1880857"/>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804053205"/>
      </p:ext>
    </p:extLst>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preserve="1" userDrawn="1">
  <p:cSld name="Title + Sidebar">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9" y="346618"/>
            <a:ext cx="11330516" cy="369332"/>
          </a:xfrm>
        </p:spPr>
        <p:txBody>
          <a:bodyPr wrap="square">
            <a:spAutoFit/>
          </a:bodyPr>
          <a:lstStyle>
            <a:lvl1pPr>
              <a:lnSpc>
                <a:spcPct val="100000"/>
              </a:lnSpc>
              <a:defRPr sz="2400" b="1" cap="all" baseline="0"/>
            </a:lvl1pPr>
          </a:lstStyle>
          <a:p>
            <a:r>
              <a:rPr lang="fr-FR" noProof="0"/>
              <a:t>Cliquer pour ajouter un titre</a:t>
            </a:r>
          </a:p>
        </p:txBody>
      </p:sp>
      <p:sp>
        <p:nvSpPr>
          <p:cNvPr id="7"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424981"/>
          </a:xfrm>
          <a:prstGeom prst="rect">
            <a:avLst/>
          </a:prstGeom>
          <a:solidFill>
            <a:schemeClr val="tx2">
              <a:lumMod val="20000"/>
              <a:lumOff val="80000"/>
            </a:schemeClr>
          </a:solidFill>
        </p:spPr>
        <p:txBody>
          <a:bodyPr lIns="72000" tIns="72000" rIns="72000" bIns="72000">
            <a:spAutoFit/>
          </a:bodyPr>
          <a:lstStyle>
            <a:lvl1pPr marL="0" indent="0">
              <a:spcBef>
                <a:spcPts val="800"/>
              </a:spcBef>
              <a:spcAft>
                <a:spcPts val="0"/>
              </a:spcAft>
              <a:buFontTx/>
              <a:buNone/>
              <a:defRPr sz="1200" b="0" i="1">
                <a:solidFill>
                  <a:schemeClr val="tx1"/>
                </a:solidFill>
              </a:defRPr>
            </a:lvl1pPr>
            <a:lvl2pPr marL="0" indent="0">
              <a:spcBef>
                <a:spcPts val="1867"/>
              </a:spcBef>
              <a:buFontTx/>
              <a:buNone/>
              <a:defRPr lang="en-US" sz="1200" b="1" i="1" kern="1200" dirty="0" smtClean="0">
                <a:solidFill>
                  <a:schemeClr val="bg2"/>
                </a:solidFill>
                <a:latin typeface="Arial" pitchFamily="34" charset="0"/>
                <a:ea typeface="+mn-ea"/>
                <a:cs typeface="Arial" pitchFamily="34" charset="0"/>
              </a:defRPr>
            </a:lvl2pPr>
            <a:lvl3pPr marL="191995" indent="-191995">
              <a:spcBef>
                <a:spcPts val="267"/>
              </a:spcBef>
              <a:buClr>
                <a:schemeClr val="tx2">
                  <a:lumMod val="50000"/>
                </a:schemeClr>
              </a:buClr>
              <a:buSzPct val="90000"/>
              <a:buFont typeface="Wingdings" pitchFamily="2" charset="2"/>
              <a:buChar char=""/>
              <a:defRPr sz="1200" i="1"/>
            </a:lvl3pPr>
            <a:lvl4pPr marL="335992" indent="-143996">
              <a:spcBef>
                <a:spcPts val="133"/>
              </a:spcBef>
              <a:buClr>
                <a:schemeClr val="tx2">
                  <a:lumMod val="75000"/>
                </a:schemeClr>
              </a:buClr>
              <a:buSzPct val="90000"/>
              <a:buFont typeface="Wingdings" pitchFamily="2" charset="2"/>
              <a:buChar char="n"/>
              <a:defRPr lang="en-US" sz="1200" i="1" kern="1200" dirty="0" smtClean="0">
                <a:solidFill>
                  <a:schemeClr val="tx1"/>
                </a:solidFill>
                <a:latin typeface="Arial" pitchFamily="34" charset="0"/>
                <a:ea typeface="+mn-ea"/>
                <a:cs typeface="Arial" pitchFamily="34" charset="0"/>
              </a:defRPr>
            </a:lvl4pPr>
            <a:lvl5pPr marL="479988" indent="-143996">
              <a:spcBef>
                <a:spcPts val="133"/>
              </a:spcBef>
              <a:buClr>
                <a:schemeClr val="tx2"/>
              </a:buClr>
              <a:buSzPct val="90000"/>
              <a:buFont typeface="Wingdings" pitchFamily="2" charset="2"/>
              <a:buChar char="n"/>
              <a:defRPr lang="en-GB" sz="12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806129941"/>
      </p:ext>
    </p:extLst>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preserve="1" userDrawn="1">
  <p:cSld name="Title + Subtitle + Sidebar">
    <p:spTree>
      <p:nvGrpSpPr>
        <p:cNvPr id="1" name=""/>
        <p:cNvGrpSpPr/>
        <p:nvPr/>
      </p:nvGrpSpPr>
      <p:grpSpPr>
        <a:xfrm>
          <a:off x="0" y="0"/>
          <a:ext cx="0" cy="0"/>
          <a:chOff x="0" y="0"/>
          <a:chExt cx="0" cy="0"/>
        </a:xfrm>
      </p:grpSpPr>
      <p:sp>
        <p:nvSpPr>
          <p:cNvPr id="11"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8" y="190446"/>
            <a:ext cx="11330516" cy="369332"/>
          </a:xfrm>
        </p:spPr>
        <p:txBody>
          <a:bodyPr wrap="square">
            <a:spAutoFit/>
          </a:bodyPr>
          <a:lstStyle>
            <a:lvl1pPr>
              <a:lnSpc>
                <a:spcPct val="100000"/>
              </a:lnSpc>
              <a:defRPr sz="24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18" y="566851"/>
            <a:ext cx="11330516" cy="328295"/>
          </a:xfrm>
          <a:prstGeom prst="rect">
            <a:avLst/>
          </a:prstGeom>
        </p:spPr>
        <p:txBody>
          <a:bodyPr wrap="square" anchor="b">
            <a:spAutoFit/>
          </a:bodyPr>
          <a:lstStyle>
            <a:lvl1pPr marL="0" indent="0" algn="ctr">
              <a:spcBef>
                <a:spcPts val="0"/>
              </a:spcBef>
              <a:buFontTx/>
              <a:buNone/>
              <a:defRPr sz="21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7"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12" name="Text Placeholder 6"/>
          <p:cNvSpPr>
            <a:spLocks noGrp="1"/>
          </p:cNvSpPr>
          <p:nvPr>
            <p:ph type="body" sz="quarter" idx="14" hasCustomPrompt="1"/>
          </p:nvPr>
        </p:nvSpPr>
        <p:spPr>
          <a:xfrm>
            <a:off x="10132433" y="1331384"/>
            <a:ext cx="1632000" cy="1424981"/>
          </a:xfrm>
          <a:prstGeom prst="rect">
            <a:avLst/>
          </a:prstGeom>
          <a:solidFill>
            <a:schemeClr val="tx2">
              <a:lumMod val="20000"/>
              <a:lumOff val="80000"/>
            </a:schemeClr>
          </a:solidFill>
        </p:spPr>
        <p:txBody>
          <a:bodyPr lIns="72000" tIns="72000" rIns="72000" bIns="72000">
            <a:spAutoFit/>
          </a:bodyPr>
          <a:lstStyle>
            <a:lvl1pPr marL="0" indent="0">
              <a:spcBef>
                <a:spcPts val="800"/>
              </a:spcBef>
              <a:spcAft>
                <a:spcPts val="0"/>
              </a:spcAft>
              <a:buFontTx/>
              <a:buNone/>
              <a:defRPr sz="1200" b="0" i="1">
                <a:solidFill>
                  <a:schemeClr val="tx1"/>
                </a:solidFill>
              </a:defRPr>
            </a:lvl1pPr>
            <a:lvl2pPr marL="0" indent="0">
              <a:spcBef>
                <a:spcPts val="1867"/>
              </a:spcBef>
              <a:buFontTx/>
              <a:buNone/>
              <a:defRPr lang="en-US" sz="1200" b="1" i="1" kern="1200" dirty="0" smtClean="0">
                <a:solidFill>
                  <a:schemeClr val="bg2"/>
                </a:solidFill>
                <a:latin typeface="Arial" pitchFamily="34" charset="0"/>
                <a:ea typeface="+mn-ea"/>
                <a:cs typeface="Arial" pitchFamily="34" charset="0"/>
              </a:defRPr>
            </a:lvl2pPr>
            <a:lvl3pPr marL="191995" indent="-191995">
              <a:spcBef>
                <a:spcPts val="267"/>
              </a:spcBef>
              <a:buClr>
                <a:schemeClr val="tx2">
                  <a:lumMod val="50000"/>
                </a:schemeClr>
              </a:buClr>
              <a:buSzPct val="90000"/>
              <a:buFont typeface="Wingdings" pitchFamily="2" charset="2"/>
              <a:buChar char=""/>
              <a:defRPr sz="1200" i="1"/>
            </a:lvl3pPr>
            <a:lvl4pPr marL="335992" indent="-143996">
              <a:spcBef>
                <a:spcPts val="133"/>
              </a:spcBef>
              <a:buClr>
                <a:schemeClr val="tx2">
                  <a:lumMod val="75000"/>
                </a:schemeClr>
              </a:buClr>
              <a:buSzPct val="90000"/>
              <a:buFont typeface="Wingdings" pitchFamily="2" charset="2"/>
              <a:buChar char="n"/>
              <a:defRPr lang="en-US" sz="1200" i="1" kern="1200" dirty="0" smtClean="0">
                <a:solidFill>
                  <a:schemeClr val="tx1"/>
                </a:solidFill>
                <a:latin typeface="Arial" pitchFamily="34" charset="0"/>
                <a:ea typeface="+mn-ea"/>
                <a:cs typeface="Arial" pitchFamily="34" charset="0"/>
              </a:defRPr>
            </a:lvl4pPr>
            <a:lvl5pPr marL="479988" indent="-143996">
              <a:spcBef>
                <a:spcPts val="133"/>
              </a:spcBef>
              <a:buClr>
                <a:schemeClr val="tx2"/>
              </a:buClr>
              <a:buSzPct val="90000"/>
              <a:buFont typeface="Wingdings" pitchFamily="2" charset="2"/>
              <a:buChar char="n"/>
              <a:defRPr lang="en-GB" sz="1200" b="0" i="1" kern="1200" dirty="0">
                <a:solidFill>
                  <a:schemeClr val="tx1"/>
                </a:solidFill>
                <a:latin typeface="Arial" pitchFamily="34" charset="0"/>
                <a:ea typeface="+mn-ea"/>
                <a:cs typeface="Arial" pitchFamily="34" charset="0"/>
              </a:defRPr>
            </a:lvl5pPr>
          </a:lstStyle>
          <a:p>
            <a:pPr lvl="0"/>
            <a:r>
              <a:rPr lang="fr-FR" noProof="0" dirty="0"/>
              <a:t>Niveau 1</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9" name="Text Placeholder 12"/>
          <p:cNvSpPr>
            <a:spLocks noGrp="1"/>
          </p:cNvSpPr>
          <p:nvPr>
            <p:ph type="body" sz="quarter" idx="15"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117350805"/>
      </p:ext>
    </p:extLst>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preserve="1" userDrawn="1">
  <p:cSld name="Title + Text + Sidebar">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433919" y="346618"/>
            <a:ext cx="11330516" cy="369332"/>
          </a:xfrm>
        </p:spPr>
        <p:txBody>
          <a:bodyPr wrap="square">
            <a:spAutoFit/>
          </a:bodyPr>
          <a:lstStyle>
            <a:lvl1pPr>
              <a:lnSpc>
                <a:spcPct val="100000"/>
              </a:lnSpc>
              <a:defRPr sz="2400" b="1" cap="all" baseline="0"/>
            </a:lvl1pPr>
          </a:lstStyle>
          <a:p>
            <a:r>
              <a:rPr lang="fr-FR" noProof="0"/>
              <a:t>Cliquer pour ajouter un titre</a:t>
            </a:r>
          </a:p>
        </p:txBody>
      </p:sp>
      <p:sp>
        <p:nvSpPr>
          <p:cNvPr id="12" name="Text Placeholder 11"/>
          <p:cNvSpPr>
            <a:spLocks noGrp="1"/>
          </p:cNvSpPr>
          <p:nvPr>
            <p:ph type="body" sz="quarter" idx="15" hasCustomPrompt="1"/>
          </p:nvPr>
        </p:nvSpPr>
        <p:spPr>
          <a:xfrm>
            <a:off x="433917" y="1331388"/>
            <a:ext cx="9194800" cy="1880857"/>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0"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8" name="Text Placeholder 6"/>
          <p:cNvSpPr>
            <a:spLocks noGrp="1"/>
          </p:cNvSpPr>
          <p:nvPr>
            <p:ph type="body" sz="quarter" idx="14" hasCustomPrompt="1"/>
          </p:nvPr>
        </p:nvSpPr>
        <p:spPr>
          <a:xfrm>
            <a:off x="10132433" y="1331384"/>
            <a:ext cx="1632000" cy="1424981"/>
          </a:xfrm>
          <a:prstGeom prst="rect">
            <a:avLst/>
          </a:prstGeom>
          <a:solidFill>
            <a:schemeClr val="tx2">
              <a:lumMod val="20000"/>
              <a:lumOff val="80000"/>
            </a:schemeClr>
          </a:solidFill>
        </p:spPr>
        <p:txBody>
          <a:bodyPr lIns="72000" tIns="72000" rIns="72000" bIns="72000">
            <a:spAutoFit/>
          </a:bodyPr>
          <a:lstStyle>
            <a:lvl1pPr marL="0" indent="0">
              <a:spcBef>
                <a:spcPts val="800"/>
              </a:spcBef>
              <a:spcAft>
                <a:spcPts val="0"/>
              </a:spcAft>
              <a:buFontTx/>
              <a:buNone/>
              <a:defRPr sz="1200" b="0" i="1">
                <a:solidFill>
                  <a:schemeClr val="tx1"/>
                </a:solidFill>
              </a:defRPr>
            </a:lvl1pPr>
            <a:lvl2pPr marL="0" indent="0">
              <a:spcBef>
                <a:spcPts val="1867"/>
              </a:spcBef>
              <a:buFontTx/>
              <a:buNone/>
              <a:defRPr lang="en-US" sz="1200" b="1" i="1" kern="1200" dirty="0" smtClean="0">
                <a:solidFill>
                  <a:schemeClr val="bg2"/>
                </a:solidFill>
                <a:latin typeface="Arial" pitchFamily="34" charset="0"/>
                <a:ea typeface="+mn-ea"/>
                <a:cs typeface="Arial" pitchFamily="34" charset="0"/>
              </a:defRPr>
            </a:lvl2pPr>
            <a:lvl3pPr marL="191995" indent="-191995">
              <a:spcBef>
                <a:spcPts val="267"/>
              </a:spcBef>
              <a:buClr>
                <a:schemeClr val="tx2">
                  <a:lumMod val="50000"/>
                </a:schemeClr>
              </a:buClr>
              <a:buSzPct val="90000"/>
              <a:buFont typeface="Wingdings" pitchFamily="2" charset="2"/>
              <a:buChar char=""/>
              <a:defRPr sz="1200" i="1"/>
            </a:lvl3pPr>
            <a:lvl4pPr marL="335992" indent="-143996">
              <a:spcBef>
                <a:spcPts val="133"/>
              </a:spcBef>
              <a:buClr>
                <a:schemeClr val="tx2">
                  <a:lumMod val="75000"/>
                </a:schemeClr>
              </a:buClr>
              <a:buSzPct val="90000"/>
              <a:buFont typeface="Wingdings" pitchFamily="2" charset="2"/>
              <a:buChar char="n"/>
              <a:defRPr lang="en-US" sz="1200" i="1" kern="1200" dirty="0" smtClean="0">
                <a:solidFill>
                  <a:schemeClr val="tx1"/>
                </a:solidFill>
                <a:latin typeface="Arial" pitchFamily="34" charset="0"/>
                <a:ea typeface="+mn-ea"/>
                <a:cs typeface="Arial" pitchFamily="34" charset="0"/>
              </a:defRPr>
            </a:lvl4pPr>
            <a:lvl5pPr marL="479988" indent="-143996">
              <a:spcBef>
                <a:spcPts val="133"/>
              </a:spcBef>
              <a:buClr>
                <a:schemeClr val="tx2"/>
              </a:buClr>
              <a:buSzPct val="90000"/>
              <a:buFont typeface="Wingdings" pitchFamily="2" charset="2"/>
              <a:buChar char="n"/>
              <a:defRPr lang="en-GB" sz="12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11" name="Text Placeholder 12"/>
          <p:cNvSpPr>
            <a:spLocks noGrp="1"/>
          </p:cNvSpPr>
          <p:nvPr>
            <p:ph type="body" sz="quarter" idx="16"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1263976761"/>
      </p:ext>
    </p:extLst>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preserve="1" userDrawn="1">
  <p:cSld name="Title + Subtitle + Text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919" y="190446"/>
            <a:ext cx="11330516" cy="369332"/>
          </a:xfrm>
        </p:spPr>
        <p:txBody>
          <a:bodyPr wrap="square">
            <a:spAutoFit/>
          </a:bodyPr>
          <a:lstStyle>
            <a:lvl1pPr>
              <a:lnSpc>
                <a:spcPct val="100000"/>
              </a:lnSpc>
              <a:defRPr sz="2400" b="1" cap="all" baseline="0">
                <a:latin typeface="Arial Narrow" pitchFamily="34" charset="0"/>
              </a:defRPr>
            </a:lvl1pPr>
          </a:lstStyle>
          <a:p>
            <a:r>
              <a:rPr lang="fr-FR" noProof="0"/>
              <a:t>Cliquer pour ajouter un titre</a:t>
            </a:r>
          </a:p>
        </p:txBody>
      </p:sp>
      <p:sp>
        <p:nvSpPr>
          <p:cNvPr id="8" name="Content Placeholder 12"/>
          <p:cNvSpPr>
            <a:spLocks noGrp="1"/>
          </p:cNvSpPr>
          <p:nvPr>
            <p:ph sz="quarter" idx="11" hasCustomPrompt="1"/>
          </p:nvPr>
        </p:nvSpPr>
        <p:spPr>
          <a:xfrm>
            <a:off x="433919" y="566851"/>
            <a:ext cx="11330516" cy="328295"/>
          </a:xfrm>
          <a:prstGeom prst="rect">
            <a:avLst/>
          </a:prstGeom>
        </p:spPr>
        <p:txBody>
          <a:bodyPr wrap="square" anchor="b">
            <a:spAutoFit/>
          </a:bodyPr>
          <a:lstStyle>
            <a:lvl1pPr marL="0" indent="0" algn="ctr">
              <a:spcBef>
                <a:spcPts val="0"/>
              </a:spcBef>
              <a:buFontTx/>
              <a:buNone/>
              <a:defRPr sz="2133" b="0">
                <a:latin typeface="Arial Narrow" pitchFamily="34" charset="0"/>
              </a:defRPr>
            </a:lvl1pPr>
            <a:lvl2pPr>
              <a:buFontTx/>
              <a:buNone/>
              <a:defRPr/>
            </a:lvl2pPr>
            <a:lvl3pPr>
              <a:buFontTx/>
              <a:buNone/>
              <a:defRPr/>
            </a:lvl3pPr>
            <a:lvl4pPr>
              <a:buFontTx/>
              <a:buNone/>
              <a:defRPr/>
            </a:lvl4pPr>
            <a:lvl5pPr>
              <a:buFontTx/>
              <a:buNone/>
              <a:defRPr/>
            </a:lvl5pPr>
          </a:lstStyle>
          <a:p>
            <a:pPr lvl="0"/>
            <a:r>
              <a:rPr lang="fr-FR" noProof="0"/>
              <a:t>Cliquer pour ajouter un sous-titre</a:t>
            </a:r>
          </a:p>
        </p:txBody>
      </p:sp>
      <p:sp>
        <p:nvSpPr>
          <p:cNvPr id="12" name="Text Placeholder 11"/>
          <p:cNvSpPr>
            <a:spLocks noGrp="1"/>
          </p:cNvSpPr>
          <p:nvPr>
            <p:ph type="body" sz="quarter" idx="15" hasCustomPrompt="1"/>
          </p:nvPr>
        </p:nvSpPr>
        <p:spPr>
          <a:xfrm>
            <a:off x="433917" y="1331388"/>
            <a:ext cx="9199033" cy="1880857"/>
          </a:xfrm>
        </p:spPr>
        <p:txBody>
          <a:bodyPr/>
          <a:lstStyle>
            <a:lvl5pPr>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7" name="Text Placeholder 6"/>
          <p:cNvSpPr>
            <a:spLocks noGrp="1"/>
          </p:cNvSpPr>
          <p:nvPr>
            <p:ph type="body" sz="quarter" idx="13" hasCustomPrompt="1"/>
          </p:nvPr>
        </p:nvSpPr>
        <p:spPr>
          <a:xfrm>
            <a:off x="433918" y="6096352"/>
            <a:ext cx="11330516" cy="179917"/>
          </a:xfr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0"/>
            <a:r>
              <a:rPr lang="fr-FR" noProof="0" dirty="0"/>
              <a:t>Cliquer pour ajouter des sources ou des notes</a:t>
            </a:r>
          </a:p>
        </p:txBody>
      </p:sp>
      <p:sp>
        <p:nvSpPr>
          <p:cNvPr id="10" name="Text Placeholder 6"/>
          <p:cNvSpPr>
            <a:spLocks noGrp="1"/>
          </p:cNvSpPr>
          <p:nvPr>
            <p:ph type="body" sz="quarter" idx="14" hasCustomPrompt="1"/>
          </p:nvPr>
        </p:nvSpPr>
        <p:spPr>
          <a:xfrm>
            <a:off x="10132433" y="1331384"/>
            <a:ext cx="1632000" cy="1424981"/>
          </a:xfrm>
          <a:prstGeom prst="rect">
            <a:avLst/>
          </a:prstGeom>
          <a:solidFill>
            <a:schemeClr val="tx2">
              <a:lumMod val="20000"/>
              <a:lumOff val="80000"/>
            </a:schemeClr>
          </a:solidFill>
        </p:spPr>
        <p:txBody>
          <a:bodyPr lIns="72000" tIns="72000" rIns="72000" bIns="72000">
            <a:spAutoFit/>
          </a:bodyPr>
          <a:lstStyle>
            <a:lvl1pPr marL="0" indent="0">
              <a:spcBef>
                <a:spcPts val="800"/>
              </a:spcBef>
              <a:spcAft>
                <a:spcPts val="0"/>
              </a:spcAft>
              <a:buFontTx/>
              <a:buNone/>
              <a:defRPr sz="1200" b="0" i="1">
                <a:solidFill>
                  <a:schemeClr val="tx1"/>
                </a:solidFill>
              </a:defRPr>
            </a:lvl1pPr>
            <a:lvl2pPr marL="0" indent="0">
              <a:spcBef>
                <a:spcPts val="1867"/>
              </a:spcBef>
              <a:buFontTx/>
              <a:buNone/>
              <a:defRPr lang="en-US" sz="1200" b="1" i="1" kern="1200" dirty="0" smtClean="0">
                <a:solidFill>
                  <a:schemeClr val="bg2"/>
                </a:solidFill>
                <a:latin typeface="Arial" pitchFamily="34" charset="0"/>
                <a:ea typeface="+mn-ea"/>
                <a:cs typeface="Arial" pitchFamily="34" charset="0"/>
              </a:defRPr>
            </a:lvl2pPr>
            <a:lvl3pPr marL="191995" indent="-191995">
              <a:spcBef>
                <a:spcPts val="267"/>
              </a:spcBef>
              <a:buClr>
                <a:schemeClr val="tx2">
                  <a:lumMod val="50000"/>
                </a:schemeClr>
              </a:buClr>
              <a:buSzPct val="90000"/>
              <a:buFont typeface="Wingdings" pitchFamily="2" charset="2"/>
              <a:buChar char=""/>
              <a:defRPr sz="1200" i="1"/>
            </a:lvl3pPr>
            <a:lvl4pPr marL="335992" indent="-143996">
              <a:spcBef>
                <a:spcPts val="133"/>
              </a:spcBef>
              <a:buClr>
                <a:schemeClr val="tx2">
                  <a:lumMod val="75000"/>
                </a:schemeClr>
              </a:buClr>
              <a:buSzPct val="90000"/>
              <a:buFont typeface="Wingdings" pitchFamily="2" charset="2"/>
              <a:buChar char="n"/>
              <a:defRPr lang="en-US" sz="1200" i="1" kern="1200" dirty="0" smtClean="0">
                <a:solidFill>
                  <a:schemeClr val="tx1"/>
                </a:solidFill>
                <a:latin typeface="Arial" pitchFamily="34" charset="0"/>
                <a:ea typeface="+mn-ea"/>
                <a:cs typeface="Arial" pitchFamily="34" charset="0"/>
              </a:defRPr>
            </a:lvl4pPr>
            <a:lvl5pPr marL="479988" indent="-143996">
              <a:spcBef>
                <a:spcPts val="133"/>
              </a:spcBef>
              <a:buClr>
                <a:schemeClr val="tx2"/>
              </a:buClr>
              <a:buSzPct val="90000"/>
              <a:buFont typeface="Wingdings" pitchFamily="2" charset="2"/>
              <a:buChar char="n"/>
              <a:defRPr lang="en-GB" sz="1200" b="0" i="1" kern="1200" dirty="0">
                <a:solidFill>
                  <a:schemeClr val="tx1"/>
                </a:solidFill>
                <a:latin typeface="Arial" pitchFamily="34" charset="0"/>
                <a:ea typeface="+mn-ea"/>
                <a:cs typeface="Arial" pitchFamily="34" charset="0"/>
              </a:defRPr>
            </a:lvl5p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sp>
        <p:nvSpPr>
          <p:cNvPr id="9" name="Text Placeholder 12"/>
          <p:cNvSpPr>
            <a:spLocks noGrp="1"/>
          </p:cNvSpPr>
          <p:nvPr>
            <p:ph type="body" sz="quarter" idx="16" hasCustomPrompt="1"/>
          </p:nvPr>
        </p:nvSpPr>
        <p:spPr>
          <a:xfrm>
            <a:off x="433919" y="45750"/>
            <a:ext cx="1725537" cy="238902"/>
          </a:xfrm>
        </p:spPr>
        <p:txBody>
          <a:bodyPr wrap="none" tIns="36000" bIns="36000" anchor="ctr"/>
          <a:lstStyle>
            <a:lvl1pPr>
              <a:buNone/>
              <a:defRPr lang="en-US" sz="1200" b="0" kern="1200" cap="all" spc="133" baseline="0" noProof="0" dirty="0" smtClean="0">
                <a:solidFill>
                  <a:schemeClr val="tx2">
                    <a:lumMod val="75000"/>
                  </a:schemeClr>
                </a:solidFill>
                <a:latin typeface="Arial Narrow" pitchFamily="34" charset="0"/>
                <a:ea typeface="+mn-ea"/>
                <a:cs typeface="+mn-cs"/>
              </a:defRPr>
            </a:lvl1pPr>
            <a:lvl2pPr>
              <a:buNone/>
              <a:defRPr/>
            </a:lvl2pPr>
            <a:lvl3pPr>
              <a:buNone/>
              <a:defRPr/>
            </a:lvl3pPr>
            <a:lvl4pPr>
              <a:buNone/>
              <a:defRPr/>
            </a:lvl4pPr>
            <a:lvl5pPr>
              <a:buFont typeface="Arial" pitchFamily="34" charset="0"/>
              <a:buNone/>
              <a:defRPr/>
            </a:lvl5pPr>
          </a:lstStyle>
          <a:p>
            <a:pPr marL="0" marR="0" lvl="0" indent="-239994" algn="l" defTabSz="1219170" rtl="0" eaLnBrk="1" fontAlgn="auto" latinLnBrk="0" hangingPunct="1">
              <a:lnSpc>
                <a:spcPct val="90000"/>
              </a:lnSpc>
              <a:spcBef>
                <a:spcPts val="1600"/>
              </a:spcBef>
              <a:spcAft>
                <a:spcPts val="0"/>
              </a:spcAft>
              <a:buClr>
                <a:schemeClr val="tx2"/>
              </a:buClr>
              <a:buSzPct val="90000"/>
              <a:buFont typeface="Wingdings" pitchFamily="2" charset="2"/>
              <a:buNone/>
              <a:tabLst/>
              <a:defRPr/>
            </a:pPr>
            <a:r>
              <a:rPr lang="fr-FR" noProof="0" dirty="0"/>
              <a:t># – titre de section</a:t>
            </a:r>
          </a:p>
        </p:txBody>
      </p:sp>
    </p:spTree>
    <p:extLst>
      <p:ext uri="{BB962C8B-B14F-4D97-AF65-F5344CB8AC3E}">
        <p14:creationId xmlns:p14="http://schemas.microsoft.com/office/powerpoint/2010/main" val="2663253068"/>
      </p:ext>
    </p:extLst>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Rectangle 8"/>
          <p:cNvSpPr/>
          <p:nvPr userDrawn="1"/>
        </p:nvSpPr>
        <p:spPr bwMode="auto">
          <a:xfrm>
            <a:off x="4032933" y="1001184"/>
            <a:ext cx="4128000" cy="4128000"/>
          </a:xfrm>
          <a:prstGeom prst="rect">
            <a:avLst/>
          </a:prstGeom>
          <a:solidFill>
            <a:srgbClr val="E60028"/>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cs typeface="Arial" charset="0"/>
            </a:endParaRPr>
          </a:p>
        </p:txBody>
      </p:sp>
      <p:sp>
        <p:nvSpPr>
          <p:cNvPr id="8" name="Text Placeholder 6"/>
          <p:cNvSpPr txBox="1">
            <a:spLocks/>
          </p:cNvSpPr>
          <p:nvPr userDrawn="1"/>
        </p:nvSpPr>
        <p:spPr>
          <a:xfrm>
            <a:off x="4053169" y="2791045"/>
            <a:ext cx="4087531" cy="548280"/>
          </a:xfrm>
          <a:prstGeom prst="rect">
            <a:avLst/>
          </a:prstGeom>
          <a:ln w="3175">
            <a:noFill/>
            <a:prstDash val="dash"/>
          </a:ln>
        </p:spPr>
        <p:txBody>
          <a:bodyPr vert="horz" wrap="square" lIns="48000" tIns="48000" rIns="48000" bIns="48000" rtlCol="0" anchor="ctr">
            <a:spAutoFit/>
          </a:bodyPr>
          <a:lstStyle/>
          <a:p>
            <a:pPr lvl="0" algn="ctr">
              <a:spcBef>
                <a:spcPts val="0"/>
              </a:spcBef>
              <a:buClr>
                <a:schemeClr val="tx2"/>
              </a:buClr>
              <a:buSzPct val="90000"/>
              <a:defRPr/>
            </a:pPr>
            <a:r>
              <a:rPr lang="en-US" sz="2933" b="1" spc="267" baseline="0" dirty="0">
                <a:solidFill>
                  <a:schemeClr val="bg1"/>
                </a:solidFill>
                <a:latin typeface="Arial Narrow" pitchFamily="34" charset="0"/>
                <a:cs typeface="Arial" pitchFamily="34" charset="0"/>
              </a:rPr>
              <a:t>#</a:t>
            </a:r>
            <a:r>
              <a:rPr lang="en-US" sz="2933" b="1" spc="267" baseline="0" dirty="0" err="1">
                <a:solidFill>
                  <a:schemeClr val="bg1"/>
                </a:solidFill>
                <a:latin typeface="Arial Narrow" pitchFamily="34" charset="0"/>
                <a:cs typeface="Arial" pitchFamily="34" charset="0"/>
              </a:rPr>
              <a:t>TEAMSPIRIT</a:t>
            </a:r>
            <a:endParaRPr kumimoji="0" lang="en-GB" sz="2933" b="1" i="0" u="none" strike="noStrike" kern="1200" cap="none" spc="267" normalizeH="0" baseline="0" noProof="0" dirty="0">
              <a:ln>
                <a:noFill/>
              </a:ln>
              <a:solidFill>
                <a:schemeClr val="bg1"/>
              </a:solidFill>
              <a:effectLst/>
              <a:uLnTx/>
              <a:uFillTx/>
              <a:latin typeface="Arial Narrow" pitchFamily="34" charset="0"/>
              <a:ea typeface="+mn-ea"/>
              <a:cs typeface="Arial" pitchFamily="34" charset="0"/>
            </a:endParaRPr>
          </a:p>
        </p:txBody>
      </p:sp>
      <p:pic>
        <p:nvPicPr>
          <p:cNvPr id="6" name="Image 5" descr="http://gtb.societegenerale.com/wp-content/themes/gtb/img/logo-vf.png"/>
          <p:cNvPicPr/>
          <p:nvPr userDrawn="1"/>
        </p:nvPicPr>
        <p:blipFill>
          <a:blip r:embed="rId2" cstate="print"/>
          <a:stretch>
            <a:fillRect/>
          </a:stretch>
        </p:blipFill>
        <p:spPr bwMode="auto">
          <a:xfrm>
            <a:off x="9939860" y="6431779"/>
            <a:ext cx="1824573" cy="287344"/>
          </a:xfrm>
          <a:prstGeom prst="rect">
            <a:avLst/>
          </a:prstGeom>
          <a:noFill/>
          <a:ln>
            <a:noFill/>
          </a:ln>
          <a:extLst>
            <a:ext uri="{53640926-AAD7-44D8-BBD7-CCE9431645EC}">
              <a14:shadowObscured xmlns:a14="http://schemas.microsoft.com/office/drawing/2010/main"/>
            </a:ext>
          </a:extLst>
        </p:spPr>
      </p:pic>
      <p:pic>
        <p:nvPicPr>
          <p:cNvPr id="7" name="Image 3" descr="http://gtb.societegenerale.com/wp-content/themes/gtb/img/logo-vf.png"/>
          <p:cNvPicPr>
            <a:picLocks noChangeAspect="1"/>
          </p:cNvPicPr>
          <p:nvPr userDrawn="1"/>
        </p:nvPicPr>
        <p:blipFill>
          <a:blip r:embed="rId3"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83981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1. Cover Internal_C3">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50894" y="4770330"/>
            <a:ext cx="10706101"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subtitle style</a:t>
            </a:r>
          </a:p>
        </p:txBody>
      </p:sp>
      <p:pic>
        <p:nvPicPr>
          <p:cNvPr id="10" name="Picture 11" descr="SOCEE104"/>
          <p:cNvPicPr>
            <a:picLocks noChangeAspect="1" noChangeArrowheads="1"/>
          </p:cNvPicPr>
          <p:nvPr userDrawn="1"/>
        </p:nvPicPr>
        <p:blipFill>
          <a:blip r:embed="rId2" cstate="print"/>
          <a:stretch>
            <a:fillRect/>
          </a:stretch>
        </p:blipFill>
        <p:spPr bwMode="gray">
          <a:xfrm>
            <a:off x="4496760" y="6077258"/>
            <a:ext cx="3198521" cy="647700"/>
          </a:xfrm>
          <a:prstGeom prst="rect">
            <a:avLst/>
          </a:prstGeom>
          <a:noFill/>
          <a:ln w="9525">
            <a:noFill/>
            <a:miter lim="800000"/>
            <a:headEnd/>
            <a:tailEnd/>
          </a:ln>
        </p:spPr>
      </p:pic>
      <p:sp>
        <p:nvSpPr>
          <p:cNvPr id="13" name="Text Placeholder 15"/>
          <p:cNvSpPr>
            <a:spLocks noGrp="1"/>
          </p:cNvSpPr>
          <p:nvPr>
            <p:ph type="body" sz="quarter" idx="12" hasCustomPrompt="1"/>
          </p:nvPr>
        </p:nvSpPr>
        <p:spPr>
          <a:xfrm>
            <a:off x="4703998" y="5190701"/>
            <a:ext cx="2784309" cy="777835"/>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GB" sz="900" b="0" i="0" u="none" strike="noStrike" kern="0" cap="none" spc="0" normalizeH="0" baseline="0" noProof="0" dirty="0">
                <a:ln>
                  <a:noFill/>
                </a:ln>
                <a:solidFill>
                  <a:sysClr val="windowText" lastClr="000000"/>
                </a:solidFill>
                <a:effectLst/>
                <a:uLnTx/>
                <a:uFillTx/>
                <a:latin typeface="Arial" pitchFamily="34" charset="0"/>
              </a:rPr>
            </a:br>
            <a:r>
              <a:rPr kumimoji="0" lang="en-GB"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GB" sz="900" b="0" i="0" u="none" strike="noStrike" kern="0" cap="none" spc="0" normalizeH="0" baseline="0" noProof="0" dirty="0">
                <a:ln>
                  <a:noFill/>
                </a:ln>
                <a:solidFill>
                  <a:sysClr val="windowText" lastClr="000000"/>
                </a:solidFill>
                <a:effectLst/>
                <a:uLnTx/>
                <a:uFillTx/>
                <a:latin typeface="Arial" pitchFamily="34" charset="0"/>
              </a:rPr>
            </a:br>
            <a:r>
              <a:rPr kumimoji="0" lang="en-GB"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p>
        </p:txBody>
      </p:sp>
      <p:pic>
        <p:nvPicPr>
          <p:cNvPr id="17" name="Picture 2" descr="F:\SGIB-COM-PAO\_Design\PhotoBanks\Getty - SGIB\FEMME-AFFAIRE.jpg"/>
          <p:cNvPicPr>
            <a:picLocks noChangeAspect="1" noChangeArrowheads="1"/>
          </p:cNvPicPr>
          <p:nvPr userDrawn="1"/>
        </p:nvPicPr>
        <p:blipFill>
          <a:blip r:embed="rId3" cstate="print"/>
          <a:stretch>
            <a:fillRect/>
          </a:stretch>
        </p:blipFill>
        <p:spPr bwMode="auto">
          <a:xfrm>
            <a:off x="756095" y="2289412"/>
            <a:ext cx="10683680" cy="2446320"/>
          </a:xfrm>
          <a:prstGeom prst="rect">
            <a:avLst/>
          </a:prstGeom>
          <a:noFill/>
        </p:spPr>
      </p:pic>
      <p:sp>
        <p:nvSpPr>
          <p:cNvPr id="24" name="Title 1"/>
          <p:cNvSpPr>
            <a:spLocks noGrp="1"/>
          </p:cNvSpPr>
          <p:nvPr>
            <p:ph type="ctrTitle" hasCustomPrompt="1"/>
          </p:nvPr>
        </p:nvSpPr>
        <p:spPr>
          <a:xfrm>
            <a:off x="727132" y="905698"/>
            <a:ext cx="10720697" cy="1053380"/>
          </a:xfrm>
        </p:spPr>
        <p:txBody>
          <a:bodyPr anchor="ctr">
            <a:noAutofit/>
          </a:bodyPr>
          <a:lstStyle>
            <a:lvl1pPr algn="ctr" defTabSz="914400" rtl="0" eaLnBrk="1" fontAlgn="base" latinLnBrk="0" hangingPunct="1">
              <a:lnSpc>
                <a:spcPct val="90000"/>
              </a:lnSpc>
              <a:spcBef>
                <a:spcPct val="0"/>
              </a:spcBef>
              <a:spcAft>
                <a:spcPct val="0"/>
              </a:spcAft>
              <a:buNone/>
              <a:defRPr kumimoji="0" lang="en-GB" sz="3200" b="0" i="0" u="none" strike="noStrike" kern="1200" cap="all" spc="0" normalizeH="0" baseline="0" noProof="0" dirty="0">
                <a:ln>
                  <a:noFill/>
                </a:ln>
                <a:solidFill>
                  <a:srgbClr val="E60028"/>
                </a:solidFill>
                <a:effectLst/>
                <a:uLnTx/>
                <a:uFillTx/>
                <a:latin typeface="Arial" pitchFamily="34" charset="0"/>
                <a:ea typeface="+mj-ea"/>
                <a:cs typeface="Arial" pitchFamily="34" charset="0"/>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GB" noProof="0" dirty="0"/>
              <a:t>CLICK TO EDIT MASTER </a:t>
            </a:r>
            <a:br>
              <a:rPr lang="en-GB" noProof="0" dirty="0"/>
            </a:br>
            <a:r>
              <a:rPr lang="en-GB" noProof="0" dirty="0"/>
              <a:t>TITLE STYLE</a:t>
            </a:r>
          </a:p>
        </p:txBody>
      </p:sp>
      <p:pic>
        <p:nvPicPr>
          <p:cNvPr id="2" name="Image 1" descr="COMMINTGBIS.tif"/>
          <p:cNvPicPr>
            <a:picLocks noChangeAspect="1"/>
          </p:cNvPicPr>
          <p:nvPr userDrawn="1"/>
        </p:nvPicPr>
        <p:blipFill>
          <a:blip r:embed="rId4" cstate="print"/>
          <a:stretch>
            <a:fillRect/>
          </a:stretch>
        </p:blipFill>
        <p:spPr>
          <a:xfrm>
            <a:off x="5781307" y="203162"/>
            <a:ext cx="2273644" cy="420624"/>
          </a:xfrm>
          <a:prstGeom prst="rect">
            <a:avLst/>
          </a:prstGeom>
        </p:spPr>
      </p:pic>
      <p:sp>
        <p:nvSpPr>
          <p:cNvPr id="11" name="Rectangle 10"/>
          <p:cNvSpPr/>
          <p:nvPr userDrawn="1"/>
        </p:nvSpPr>
        <p:spPr>
          <a:xfrm>
            <a:off x="5095516" y="2283525"/>
            <a:ext cx="2000977" cy="18846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0" dirty="0">
              <a:solidFill>
                <a:srgbClr val="FFFFFF"/>
              </a:solidFill>
            </a:endParaRPr>
          </a:p>
        </p:txBody>
      </p:sp>
      <p:sp>
        <p:nvSpPr>
          <p:cNvPr id="12" name="TextBox 11"/>
          <p:cNvSpPr txBox="1"/>
          <p:nvPr userDrawn="1"/>
        </p:nvSpPr>
        <p:spPr>
          <a:xfrm>
            <a:off x="5116456" y="2312550"/>
            <a:ext cx="1959097" cy="108192"/>
          </a:xfrm>
          <a:prstGeom prst="rect">
            <a:avLst/>
          </a:prstGeom>
          <a:noFill/>
        </p:spPr>
        <p:txBody>
          <a:bodyPr wrap="square" lIns="36000" tIns="36000" rIns="36000" bIns="36000" rtlCol="0" anchor="ctr">
            <a:noAutofit/>
          </a:bodyPr>
          <a:lstStyle/>
          <a:p>
            <a:pPr algn="ctr"/>
            <a:r>
              <a:rPr lang="en-GB" sz="700" dirty="0">
                <a:latin typeface="Arial" pitchFamily="34" charset="0"/>
                <a:cs typeface="Arial" pitchFamily="34" charset="0"/>
              </a:rPr>
              <a:t>C3 | </a:t>
            </a:r>
            <a:r>
              <a:rPr lang="en-GB" sz="700" dirty="0">
                <a:solidFill>
                  <a:srgbClr val="E60028"/>
                </a:solidFill>
                <a:latin typeface="Arial" pitchFamily="34" charset="0"/>
                <a:cs typeface="Arial" pitchFamily="34" charset="0"/>
              </a:rPr>
              <a:t>INTERNAL</a:t>
            </a:r>
            <a:r>
              <a:rPr lang="en-GB" sz="700" dirty="0">
                <a:latin typeface="Arial" pitchFamily="34" charset="0"/>
                <a:cs typeface="Arial" pitchFamily="34" charset="0"/>
              </a:rPr>
              <a:t> PUBLICATION</a:t>
            </a:r>
          </a:p>
        </p:txBody>
      </p:sp>
      <p:sp>
        <p:nvSpPr>
          <p:cNvPr id="15" name="Date Placeholder 3"/>
          <p:cNvSpPr txBox="1">
            <a:spLocks/>
          </p:cNvSpPr>
          <p:nvPr userDrawn="1"/>
        </p:nvSpPr>
        <p:spPr>
          <a:xfrm>
            <a:off x="5328067" y="2012403"/>
            <a:ext cx="1536171" cy="186358"/>
          </a:xfrm>
          <a:prstGeom prst="rect">
            <a:avLst/>
          </a:prstGeom>
        </p:spPr>
        <p:txBody>
          <a:bodyPr anchor="ctr"/>
          <a:lstStyle>
            <a:lvl1pPr algn="l">
              <a:defRPr sz="900"/>
            </a:lvl1pPr>
          </a:lstStyle>
          <a:p>
            <a:pPr algn="ctr" fontAlgn="auto">
              <a:spcBef>
                <a:spcPts val="0"/>
              </a:spcBef>
              <a:spcAft>
                <a:spcPts val="0"/>
              </a:spcAft>
              <a:defRPr/>
            </a:pPr>
            <a:r>
              <a:rPr lang="en-GB" sz="900" b="0" dirty="0">
                <a:latin typeface="Arial"/>
                <a:cs typeface="Arial"/>
              </a:rPr>
              <a:t>July 2016</a:t>
            </a:r>
          </a:p>
        </p:txBody>
      </p:sp>
    </p:spTree>
    <p:extLst>
      <p:ext uri="{BB962C8B-B14F-4D97-AF65-F5344CB8AC3E}">
        <p14:creationId xmlns:p14="http://schemas.microsoft.com/office/powerpoint/2010/main" val="30122373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11" descr="SOCEE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478869" y="6116638"/>
            <a:ext cx="32342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2"/>
          <p:cNvSpPr>
            <a:spLocks noChangeShapeType="1"/>
          </p:cNvSpPr>
          <p:nvPr/>
        </p:nvSpPr>
        <p:spPr bwMode="gray">
          <a:xfrm flipV="1">
            <a:off x="6096000" y="209550"/>
            <a:ext cx="0" cy="266700"/>
          </a:xfrm>
          <a:prstGeom prst="line">
            <a:avLst/>
          </a:prstGeom>
          <a:noFill/>
          <a:ln w="1270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954371" name="Rectangle 3"/>
          <p:cNvSpPr>
            <a:spLocks noGrp="1" noChangeArrowheads="1"/>
          </p:cNvSpPr>
          <p:nvPr>
            <p:ph type="ctrTitle"/>
          </p:nvPr>
        </p:nvSpPr>
        <p:spPr>
          <a:xfrm>
            <a:off x="742974" y="2085976"/>
            <a:ext cx="10706101" cy="2681288"/>
          </a:xfrm>
        </p:spPr>
        <p:txBody>
          <a:bodyPr/>
          <a:lstStyle>
            <a:lvl1pPr algn="ctr">
              <a:defRPr sz="3400" b="0"/>
            </a:lvl1pPr>
          </a:lstStyle>
          <a:p>
            <a:r>
              <a:rPr lang="en-GB" dirty="0"/>
              <a:t>CLIQUEZ POUR MODIFIER LE STYLE DU TITRE</a:t>
            </a:r>
          </a:p>
        </p:txBody>
      </p:sp>
      <p:sp>
        <p:nvSpPr>
          <p:cNvPr id="954372" name="Rectangle 4"/>
          <p:cNvSpPr>
            <a:spLocks noGrp="1" noChangeArrowheads="1"/>
          </p:cNvSpPr>
          <p:nvPr>
            <p:ph type="subTitle" idx="1"/>
          </p:nvPr>
        </p:nvSpPr>
        <p:spPr>
          <a:xfrm>
            <a:off x="742974" y="1295401"/>
            <a:ext cx="10706101" cy="719138"/>
          </a:xfrm>
        </p:spPr>
        <p:txBody>
          <a:bodyPr/>
          <a:lstStyle>
            <a:lvl1pPr marL="0" indent="0" algn="ctr">
              <a:spcBef>
                <a:spcPct val="0"/>
              </a:spcBef>
              <a:buFont typeface="Wingdings" pitchFamily="2" charset="2"/>
              <a:buNone/>
              <a:defRPr sz="1200"/>
            </a:lvl1pPr>
          </a:lstStyle>
          <a:p>
            <a:r>
              <a:rPr lang="en-GB" dirty="0"/>
              <a:t>CLIQUEZ POUR MODIFIER LE STYLE DES SOUS-TITRES DU MASQUE</a:t>
            </a:r>
          </a:p>
        </p:txBody>
      </p:sp>
      <p:sp>
        <p:nvSpPr>
          <p:cNvPr id="6" name="Date Placeholder 5"/>
          <p:cNvSpPr>
            <a:spLocks noGrp="1" noChangeArrowheads="1"/>
          </p:cNvSpPr>
          <p:nvPr>
            <p:ph type="dt" sz="half" idx="10"/>
          </p:nvPr>
        </p:nvSpPr>
        <p:spPr>
          <a:xfrm>
            <a:off x="742974" y="4850085"/>
            <a:ext cx="10706101" cy="479425"/>
          </a:xfrm>
          <a:prstGeom prst="rect">
            <a:avLst/>
          </a:prstGeom>
        </p:spPr>
        <p:txBody>
          <a:bodyPr rIns="0" anchor="b"/>
          <a:lstStyle>
            <a:lvl1pPr algn="ctr">
              <a:defRPr sz="1100">
                <a:latin typeface="Arial" charset="0"/>
                <a:cs typeface="Arial" charset="0"/>
              </a:defRPr>
            </a:lvl1pPr>
          </a:lstStyle>
          <a:p>
            <a:pPr>
              <a:defRPr/>
            </a:pPr>
            <a:r>
              <a:rPr lang="fr-FR" b="0"/>
              <a:t>30/06/2017</a:t>
            </a:r>
            <a:endParaRPr lang="en-GB" b="0" dirty="0"/>
          </a:p>
        </p:txBody>
      </p:sp>
      <p:sp>
        <p:nvSpPr>
          <p:cNvPr id="7"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pitchFamily="34" charset="0"/>
                <a:ea typeface="MS PGothic" pitchFamily="34" charset="-128"/>
                <a:cs typeface="Arial" pitchFamily="34" charset="0"/>
              </a:rPr>
              <a:t>Project - Strictly confidential - For discussion purposes and internal use only </a:t>
            </a:r>
          </a:p>
        </p:txBody>
      </p:sp>
    </p:spTree>
    <p:extLst>
      <p:ext uri="{BB962C8B-B14F-4D97-AF65-F5344CB8AC3E}">
        <p14:creationId xmlns:p14="http://schemas.microsoft.com/office/powerpoint/2010/main" val="33846188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676"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3" name="Espace réservé du contenu 2"/>
          <p:cNvSpPr>
            <a:spLocks noGrp="1"/>
          </p:cNvSpPr>
          <p:nvPr>
            <p:ph idx="1"/>
          </p:nvPr>
        </p:nvSpPr>
        <p:spPr/>
        <p:txBody>
          <a:bodyPr/>
          <a:lstStyle>
            <a:lvl1pPr>
              <a:defRPr b="0"/>
            </a:lvl1pPr>
          </a:lstStyle>
          <a:p>
            <a:pPr lvl="0"/>
            <a:r>
              <a:rPr lang="en-GB" dirty="0" err="1"/>
              <a:t>Cliquez</a:t>
            </a:r>
            <a:r>
              <a:rPr lang="en-GB" dirty="0"/>
              <a:t> pour modifier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Tree>
    <p:extLst>
      <p:ext uri="{BB962C8B-B14F-4D97-AF65-F5344CB8AC3E}">
        <p14:creationId xmlns:p14="http://schemas.microsoft.com/office/powerpoint/2010/main" val="2584080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700"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Tree>
    <p:extLst>
      <p:ext uri="{BB962C8B-B14F-4D97-AF65-F5344CB8AC3E}">
        <p14:creationId xmlns:p14="http://schemas.microsoft.com/office/powerpoint/2010/main" val="98570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26" y="273050"/>
            <a:ext cx="4011084" cy="1162050"/>
          </a:xfrm>
        </p:spPr>
        <p:txBody>
          <a:bodyPr anchor="b"/>
          <a:lstStyle>
            <a:lvl1pPr algn="l">
              <a:defRPr sz="2000" b="1"/>
            </a:lvl1pPr>
          </a:lstStyle>
          <a:p>
            <a:r>
              <a:rPr lang="en-US"/>
              <a:t>Cliquez pour modifier le style du titre</a:t>
            </a:r>
            <a:endParaRPr lang="fr-FR"/>
          </a:p>
        </p:txBody>
      </p:sp>
      <p:sp>
        <p:nvSpPr>
          <p:cNvPr id="3" name="Espace réservé du contenu 2"/>
          <p:cNvSpPr>
            <a:spLocks noGrp="1"/>
          </p:cNvSpPr>
          <p:nvPr>
            <p:ph idx="1"/>
          </p:nvPr>
        </p:nvSpPr>
        <p:spPr>
          <a:xfrm>
            <a:off x="4766881"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texte 3"/>
          <p:cNvSpPr>
            <a:spLocks noGrp="1"/>
          </p:cNvSpPr>
          <p:nvPr>
            <p:ph type="body" sz="half" idx="2"/>
          </p:nvPr>
        </p:nvSpPr>
        <p:spPr>
          <a:xfrm>
            <a:off x="60962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4E6A42AD-DDC1-46C5-9BC6-DA563B2ADFAC}"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4724"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GB" dirty="0"/>
              <a:t>Click to edit Master text styles</a:t>
            </a:r>
          </a:p>
        </p:txBody>
      </p:sp>
    </p:spTree>
    <p:extLst>
      <p:ext uri="{BB962C8B-B14F-4D97-AF65-F5344CB8AC3E}">
        <p14:creationId xmlns:p14="http://schemas.microsoft.com/office/powerpoint/2010/main" val="21770317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748"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3" name="Espace réservé du contenu 2"/>
          <p:cNvSpPr>
            <a:spLocks noGrp="1"/>
          </p:cNvSpPr>
          <p:nvPr>
            <p:ph idx="1"/>
          </p:nvPr>
        </p:nvSpPr>
        <p:spPr/>
        <p:txBody>
          <a:bodyPr/>
          <a:lstStyle/>
          <a:p>
            <a:pPr lvl="0"/>
            <a:r>
              <a:rPr lang="en-GB" dirty="0" err="1"/>
              <a:t>Cliquez</a:t>
            </a:r>
            <a:r>
              <a:rPr lang="en-GB" dirty="0"/>
              <a:t> pour modifier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8"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GB" dirty="0"/>
              <a:t>Click to edit Master text styles</a:t>
            </a:r>
          </a:p>
        </p:txBody>
      </p:sp>
    </p:spTree>
    <p:extLst>
      <p:ext uri="{BB962C8B-B14F-4D97-AF65-F5344CB8AC3E}">
        <p14:creationId xmlns:p14="http://schemas.microsoft.com/office/powerpoint/2010/main" val="3592192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GB" dirty="0"/>
              <a:t>Headline of maximum two lines here</a:t>
            </a:r>
          </a:p>
        </p:txBody>
      </p:sp>
      <p:sp>
        <p:nvSpPr>
          <p:cNvPr id="4" name="Text Placeholder 3"/>
          <p:cNvSpPr>
            <a:spLocks noGrp="1"/>
          </p:cNvSpPr>
          <p:nvPr>
            <p:ph type="body" sz="quarter" idx="10" hasCustomPrompt="1"/>
          </p:nvPr>
        </p:nvSpPr>
        <p:spPr>
          <a:xfrm>
            <a:off x="325967" y="2060575"/>
            <a:ext cx="11520000" cy="1338828"/>
          </a:xfrm>
        </p:spPr>
        <p:txBody>
          <a:bodyPr/>
          <a:lstStyle>
            <a:lvl1pPr>
              <a:defRPr baseline="0"/>
            </a:lvl1pPr>
          </a:lstStyle>
          <a:p>
            <a:pPr lvl="0"/>
            <a:r>
              <a:rPr lang="en-GB" dirty="0"/>
              <a:t>Text on first level here</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678713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26400" y="804679"/>
            <a:ext cx="11520000" cy="332399"/>
          </a:xfrm>
          <a:prstGeom prst="rect">
            <a:avLst/>
          </a:prstGeom>
          <a:noFill/>
          <a:ln>
            <a:noFill/>
          </a:ln>
        </p:spPr>
        <p:txBody>
          <a:bodyPr rtlCol="0"/>
          <a:lstStyle>
            <a:lvl1pPr>
              <a:defRPr/>
            </a:lvl1pPr>
          </a:lstStyle>
          <a:p>
            <a:r>
              <a:rPr lang="en-GB" dirty="0"/>
              <a:t>Headline of maximum two lines here</a:t>
            </a:r>
          </a:p>
        </p:txBody>
      </p:sp>
    </p:spTree>
    <p:extLst>
      <p:ext uri="{BB962C8B-B14F-4D97-AF65-F5344CB8AC3E}">
        <p14:creationId xmlns:p14="http://schemas.microsoft.com/office/powerpoint/2010/main" val="38088342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9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868"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a:lvl1pPr>
          </a:lstStyle>
          <a:p>
            <a:pPr lvl="0"/>
            <a:r>
              <a:rPr lang="en-GB" dirty="0"/>
              <a:t>Click to edit Master text styles</a:t>
            </a:r>
          </a:p>
        </p:txBody>
      </p:sp>
      <p:sp>
        <p:nvSpPr>
          <p:cNvPr id="14" name="TextBox 13"/>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pitchFamily="34" charset="0"/>
                <a:cs typeface="Arial" pitchFamily="34" charset="0"/>
              </a:rPr>
              <a:t>A.T. Kearney 18 #15931/FR5012/AC/</a:t>
            </a:r>
            <a:r>
              <a:rPr lang="en-GB" sz="600" b="0" dirty="0" err="1">
                <a:solidFill>
                  <a:srgbClr val="EEEEEE">
                    <a:lumMod val="90000"/>
                  </a:srgbClr>
                </a:solidFill>
                <a:latin typeface="Arial" pitchFamily="34" charset="0"/>
                <a:cs typeface="Arial" pitchFamily="34" charset="0"/>
              </a:rPr>
              <a:t>mb</a:t>
            </a:r>
            <a:r>
              <a:rPr lang="en-GB" sz="600" b="0" dirty="0">
                <a:solidFill>
                  <a:srgbClr val="EEEEEE">
                    <a:lumMod val="90000"/>
                  </a:srgbClr>
                </a:solidFill>
                <a:latin typeface="Arial" pitchFamily="34" charset="0"/>
                <a:cs typeface="Arial" pitchFamily="34" charset="0"/>
              </a:rPr>
              <a:t>/16</a:t>
            </a:r>
          </a:p>
        </p:txBody>
      </p:sp>
    </p:spTree>
    <p:extLst>
      <p:ext uri="{BB962C8B-B14F-4D97-AF65-F5344CB8AC3E}">
        <p14:creationId xmlns:p14="http://schemas.microsoft.com/office/powerpoint/2010/main" val="2549742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1892"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3" name="Espace réservé du contenu 2"/>
          <p:cNvSpPr>
            <a:spLocks noGrp="1"/>
          </p:cNvSpPr>
          <p:nvPr>
            <p:ph idx="1"/>
          </p:nvPr>
        </p:nvSpPr>
        <p:spPr/>
        <p:txBody>
          <a:bodyPr/>
          <a:lstStyle>
            <a:lvl1pPr>
              <a:defRPr b="0"/>
            </a:lvl1pPr>
          </a:lstStyle>
          <a:p>
            <a:pPr lvl="0"/>
            <a:r>
              <a:rPr lang="en-GB" dirty="0" err="1"/>
              <a:t>Cliquez</a:t>
            </a:r>
            <a:r>
              <a:rPr lang="en-GB" dirty="0"/>
              <a:t> pour modifier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4"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6" name="TextBox 15"/>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2"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1"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5" name="TextBox 14"/>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pitchFamily="34" charset="0"/>
                <a:cs typeface="Arial" pitchFamily="34" charset="0"/>
              </a:rPr>
              <a:t>A.T. Kearney 18 #15931/FR5012/AC/</a:t>
            </a:r>
            <a:r>
              <a:rPr lang="en-GB" sz="600" b="0" dirty="0" err="1">
                <a:solidFill>
                  <a:srgbClr val="EEEEEE">
                    <a:lumMod val="90000"/>
                  </a:srgbClr>
                </a:solidFill>
                <a:latin typeface="Arial" pitchFamily="34" charset="0"/>
                <a:cs typeface="Arial" pitchFamily="34" charset="0"/>
              </a:rPr>
              <a:t>mb</a:t>
            </a:r>
            <a:r>
              <a:rPr lang="en-GB" sz="600" b="0" dirty="0">
                <a:solidFill>
                  <a:srgbClr val="EEEEEE">
                    <a:lumMod val="90000"/>
                  </a:srgbClr>
                </a:solidFill>
                <a:latin typeface="Arial" pitchFamily="34" charset="0"/>
                <a:cs typeface="Arial" pitchFamily="34" charset="0"/>
              </a:rPr>
              <a:t>/16</a:t>
            </a:r>
          </a:p>
        </p:txBody>
      </p:sp>
    </p:spTree>
    <p:extLst>
      <p:ext uri="{BB962C8B-B14F-4D97-AF65-F5344CB8AC3E}">
        <p14:creationId xmlns:p14="http://schemas.microsoft.com/office/powerpoint/2010/main" val="6818979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2916"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2" name="Titre 1"/>
          <p:cNvSpPr>
            <a:spLocks noGrp="1"/>
          </p:cNvSpPr>
          <p:nvPr>
            <p:ph type="title"/>
          </p:nvPr>
        </p:nvSpPr>
        <p:spPr/>
        <p:txBody>
          <a:bodyPr/>
          <a:lstStyle/>
          <a:p>
            <a:r>
              <a:rPr lang="en-GB" dirty="0" err="1"/>
              <a:t>Cliquez</a:t>
            </a:r>
            <a:r>
              <a:rPr lang="en-GB" dirty="0"/>
              <a:t> pour modifier le style du titre</a:t>
            </a:r>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5" name="TextBox 14"/>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TextBox 1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pitchFamily="34" charset="0"/>
                <a:cs typeface="Arial" pitchFamily="34" charset="0"/>
              </a:rPr>
              <a:t>A.T. Kearney 18 #15931/FR5012/AC/</a:t>
            </a:r>
            <a:r>
              <a:rPr lang="en-GB" sz="600" b="0" dirty="0" err="1">
                <a:solidFill>
                  <a:srgbClr val="EEEEEE">
                    <a:lumMod val="90000"/>
                  </a:srgbClr>
                </a:solidFill>
                <a:latin typeface="Arial" pitchFamily="34" charset="0"/>
                <a:cs typeface="Arial" pitchFamily="34" charset="0"/>
              </a:rPr>
              <a:t>mb</a:t>
            </a:r>
            <a:r>
              <a:rPr lang="en-GB" sz="600" b="0" dirty="0">
                <a:solidFill>
                  <a:srgbClr val="EEEEEE">
                    <a:lumMod val="90000"/>
                  </a:srgbClr>
                </a:solidFill>
                <a:latin typeface="Arial" pitchFamily="34" charset="0"/>
                <a:cs typeface="Arial" pitchFamily="34" charset="0"/>
              </a:rPr>
              <a:t>/16</a:t>
            </a:r>
          </a:p>
        </p:txBody>
      </p:sp>
    </p:spTree>
    <p:extLst>
      <p:ext uri="{BB962C8B-B14F-4D97-AF65-F5344CB8AC3E}">
        <p14:creationId xmlns:p14="http://schemas.microsoft.com/office/powerpoint/2010/main" val="28831038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ATK Disclaimer 2012/01">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4601" y="1412875"/>
            <a:ext cx="11328000" cy="4895850"/>
          </a:xfrm>
          <a:prstGeom prst="rect">
            <a:avLst/>
          </a:prstGeom>
        </p:spPr>
        <p:txBody>
          <a:bodyPr lIns="0" tIns="0" rIns="0" bIns="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Title Placeholder 1"/>
          <p:cNvSpPr>
            <a:spLocks noGrp="1"/>
          </p:cNvSpPr>
          <p:nvPr>
            <p:ph type="title"/>
          </p:nvPr>
        </p:nvSpPr>
        <p:spPr>
          <a:xfrm>
            <a:off x="524601" y="692696"/>
            <a:ext cx="11328000" cy="338328"/>
          </a:xfrm>
          <a:prstGeom prst="rect">
            <a:avLst/>
          </a:prstGeom>
          <a:noFill/>
          <a:ln w="6350">
            <a:noFill/>
            <a:miter lim="800000"/>
          </a:ln>
        </p:spPr>
        <p:txBody>
          <a:bodyPr rtlCol="0"/>
          <a:lstStyle/>
          <a:p>
            <a:r>
              <a:rPr lang="en-US" dirty="0"/>
              <a:t>Headline of maximum two lines here</a:t>
            </a:r>
          </a:p>
        </p:txBody>
      </p:sp>
    </p:spTree>
    <p:extLst>
      <p:ext uri="{BB962C8B-B14F-4D97-AF65-F5344CB8AC3E}">
        <p14:creationId xmlns:p14="http://schemas.microsoft.com/office/powerpoint/2010/main" val="31490414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userDrawn="1">
            <p:custDataLst>
              <p:tags r:id="rId2"/>
            </p:custData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940" name="Diapositive think-cell" r:id="rId4" imgW="360" imgH="360" progId="TCLayout.ActiveDocument.1">
                  <p:embed/>
                </p:oleObj>
              </mc:Choice>
              <mc:Fallback>
                <p:oleObj name="Diapositive think-cell" r:id="rId4" imgW="360" imgH="360" progId="TCLayout.ActiveDocument.1">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descr="grou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US" sz="1800" b="0">
              <a:latin typeface="Arial" pitchFamily="34" charset="0"/>
              <a:cs typeface="Arial" pitchFamily="34" charset="0"/>
            </a:endParaRPr>
          </a:p>
        </p:txBody>
      </p:sp>
      <p:sp>
        <p:nvSpPr>
          <p:cNvPr id="2" name="Titre 1"/>
          <p:cNvSpPr>
            <a:spLocks noGrp="1"/>
          </p:cNvSpPr>
          <p:nvPr>
            <p:ph type="title"/>
          </p:nvPr>
        </p:nvSpPr>
        <p:spPr/>
        <p:txBody>
          <a:bodyPr/>
          <a:lstStyle/>
          <a:p>
            <a:r>
              <a:rPr lang="en-US"/>
              <a:t>Cliquez pour modifier le style du titre</a:t>
            </a:r>
            <a:endParaRPr lang="en-US" dirty="0"/>
          </a:p>
        </p:txBody>
      </p:sp>
      <p:sp>
        <p:nvSpPr>
          <p:cNvPr id="13" name="Rectangle 13"/>
          <p:cNvSpPr>
            <a:spLocks noChangeArrowheads="1"/>
          </p:cNvSpPr>
          <p:nvPr userDrawn="1"/>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US" altLang="en-US" sz="1800" b="0"/>
              <a:t>|</a:t>
            </a:r>
          </a:p>
        </p:txBody>
      </p:sp>
      <p:sp>
        <p:nvSpPr>
          <p:cNvPr id="15" name="TextBox 14"/>
          <p:cNvSpPr txBox="1"/>
          <p:nvPr userDrawn="1"/>
        </p:nvSpPr>
        <p:spPr>
          <a:xfrm>
            <a:off x="11164754" y="6424730"/>
            <a:ext cx="601831" cy="276999"/>
          </a:xfrm>
          <a:prstGeom prst="rect">
            <a:avLst/>
          </a:prstGeom>
          <a:noFill/>
        </p:spPr>
        <p:txBody>
          <a:bodyPr wrap="none" lIns="0" tIns="0" rIns="0" bIns="0" rtlCol="0">
            <a:spAutoFit/>
          </a:bodyPr>
          <a:lstStyle/>
          <a:p>
            <a:pPr algn="r"/>
            <a:r>
              <a:rPr lang="en-US" sz="1800" b="0">
                <a:latin typeface="Arial" pitchFamily="34" charset="0"/>
                <a:cs typeface="Arial" pitchFamily="34" charset="0"/>
              </a:rPr>
              <a:t>P.</a:t>
            </a:r>
            <a:fld id="{F57B1EFA-BD50-4A20-B0FB-4CAE26CF872C}" type="slidenum">
              <a:rPr lang="en-US" sz="1800" b="0" smtClean="0">
                <a:latin typeface="Arial" pitchFamily="34" charset="0"/>
                <a:cs typeface="Arial" pitchFamily="34" charset="0"/>
              </a:rPr>
              <a:pPr algn="r"/>
              <a:t>‹N°›</a:t>
            </a:fld>
            <a:endParaRPr lang="en-US" sz="1800" b="0" dirty="0">
              <a:latin typeface="Arial" pitchFamily="34" charset="0"/>
              <a:cs typeface="Arial" pitchFamily="34" charset="0"/>
            </a:endParaRPr>
          </a:p>
        </p:txBody>
      </p:sp>
      <p:sp>
        <p:nvSpPr>
          <p:cNvPr id="11" name="Line 10"/>
          <p:cNvSpPr>
            <a:spLocks noChangeShapeType="1"/>
          </p:cNvSpPr>
          <p:nvPr userDrawn="1"/>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US" sz="1800" b="0">
              <a:latin typeface="Arial" pitchFamily="34" charset="0"/>
              <a:cs typeface="Arial" pitchFamily="34" charset="0"/>
            </a:endParaRPr>
          </a:p>
        </p:txBody>
      </p:sp>
      <p:sp>
        <p:nvSpPr>
          <p:cNvPr id="10" name="Rectangle 19"/>
          <p:cNvSpPr>
            <a:spLocks noChangeArrowheads="1"/>
          </p:cNvSpPr>
          <p:nvPr userDrawn="1"/>
        </p:nvSpPr>
        <p:spPr bwMode="auto">
          <a:xfrm>
            <a:off x="370207" y="6633356"/>
            <a:ext cx="1145159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900" b="0" i="1" dirty="0">
                <a:latin typeface="Arial" pitchFamily="34" charset="0"/>
                <a:ea typeface="MS PGothic" pitchFamily="34" charset="-128"/>
                <a:cs typeface="Arial" pitchFamily="34" charset="0"/>
              </a:rPr>
              <a:t>Project - Strictly confidential - For discussion purposes and internal use only </a:t>
            </a:r>
          </a:p>
        </p:txBody>
      </p:sp>
      <p:sp>
        <p:nvSpPr>
          <p:cNvPr id="12" name="Content Placeholder 7"/>
          <p:cNvSpPr>
            <a:spLocks noGrp="1"/>
          </p:cNvSpPr>
          <p:nvPr>
            <p:ph sz="quarter" idx="10"/>
          </p:nvPr>
        </p:nvSpPr>
        <p:spPr>
          <a:xfrm>
            <a:off x="431953" y="755650"/>
            <a:ext cx="11328400" cy="369888"/>
          </a:xfrm>
        </p:spPr>
        <p:txBody>
          <a:bodyPr tIns="36000"/>
          <a:lstStyle>
            <a:lvl1pPr marL="0" indent="0">
              <a:lnSpc>
                <a:spcPct val="90000"/>
              </a:lnSpc>
              <a:spcBef>
                <a:spcPts val="0"/>
              </a:spcBef>
              <a:buNone/>
              <a:defRPr sz="1800"/>
            </a:lvl1pPr>
          </a:lstStyle>
          <a:p>
            <a:pPr lvl="0"/>
            <a:r>
              <a:rPr lang="en-US" dirty="0"/>
              <a:t>Click to edit Master text styles</a:t>
            </a:r>
          </a:p>
        </p:txBody>
      </p:sp>
      <p:sp>
        <p:nvSpPr>
          <p:cNvPr id="14" name="TextBox 13"/>
          <p:cNvSpPr txBox="1"/>
          <p:nvPr userDrawn="1"/>
        </p:nvSpPr>
        <p:spPr>
          <a:xfrm>
            <a:off x="9201450" y="6345324"/>
            <a:ext cx="2002825" cy="279412"/>
          </a:xfrm>
          <a:prstGeom prst="rect">
            <a:avLst/>
          </a:prstGeom>
          <a:noFill/>
        </p:spPr>
        <p:txBody>
          <a:bodyPr wrap="none" lIns="0" tIns="0" rIns="0" bIns="0" rtlCol="0" anchor="ctr" anchorCtr="0">
            <a:noAutofit/>
          </a:bodyPr>
          <a:lstStyle/>
          <a:p>
            <a:pPr algn="ctr"/>
            <a:r>
              <a:rPr lang="en-US" sz="600" b="0" dirty="0">
                <a:solidFill>
                  <a:srgbClr val="6E6E87">
                    <a:lumMod val="20000"/>
                    <a:lumOff val="80000"/>
                  </a:srgbClr>
                </a:solidFill>
                <a:latin typeface="Arial" pitchFamily="34" charset="0"/>
                <a:cs typeface="Arial" pitchFamily="34" charset="0"/>
              </a:rPr>
              <a:t>A.T. Kearney 18/#16047/FR5012/QG/</a:t>
            </a:r>
            <a:r>
              <a:rPr lang="en-US" sz="600" b="0" dirty="0" err="1">
                <a:solidFill>
                  <a:srgbClr val="6E6E87">
                    <a:lumMod val="20000"/>
                    <a:lumOff val="80000"/>
                  </a:srgbClr>
                </a:solidFill>
                <a:latin typeface="Arial" pitchFamily="34" charset="0"/>
                <a:cs typeface="Arial" pitchFamily="34" charset="0"/>
              </a:rPr>
              <a:t>ag</a:t>
            </a:r>
            <a:r>
              <a:rPr lang="en-US" sz="600" b="0" dirty="0">
                <a:solidFill>
                  <a:srgbClr val="6E6E87">
                    <a:lumMod val="20000"/>
                    <a:lumOff val="80000"/>
                  </a:srgbClr>
                </a:solidFill>
                <a:latin typeface="Arial" pitchFamily="34" charset="0"/>
                <a:cs typeface="Arial" pitchFamily="34" charset="0"/>
              </a:rPr>
              <a:t>/31</a:t>
            </a:r>
          </a:p>
        </p:txBody>
      </p:sp>
    </p:spTree>
    <p:extLst>
      <p:ext uri="{BB962C8B-B14F-4D97-AF65-F5344CB8AC3E}">
        <p14:creationId xmlns:p14="http://schemas.microsoft.com/office/powerpoint/2010/main" val="37434470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696"/>
            <a:ext cx="10363200" cy="1470025"/>
          </a:xfrm>
        </p:spPr>
        <p:txBody>
          <a:bodyPr/>
          <a:lstStyle>
            <a:lvl1pPr>
              <a:defRPr b="1">
                <a:solidFill>
                  <a:srgbClr val="C00000"/>
                </a:solidFill>
                <a:latin typeface="Arial Black"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Blac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Rectangle 7"/>
          <p:cNvSpPr/>
          <p:nvPr userDrawn="1"/>
        </p:nvSpPr>
        <p:spPr>
          <a:xfrm>
            <a:off x="3" y="6490952"/>
            <a:ext cx="231819"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2186151" y="6490952"/>
            <a:ext cx="10005849"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Tree>
    <p:extLst>
      <p:ext uri="{BB962C8B-B14F-4D97-AF65-F5344CB8AC3E}">
        <p14:creationId xmlns:p14="http://schemas.microsoft.com/office/powerpoint/2010/main" val="231215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en-US"/>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30/06/2017</a:t>
            </a:r>
            <a:endParaRPr lang="fr-FR" dirty="0"/>
          </a:p>
        </p:txBody>
      </p:sp>
      <p:sp>
        <p:nvSpPr>
          <p:cNvPr id="6" name="Rectangle 12"/>
          <p:cNvSpPr>
            <a:spLocks noGrp="1" noChangeArrowheads="1"/>
          </p:cNvSpPr>
          <p:nvPr>
            <p:ph type="sldNum" sz="quarter" idx="11"/>
          </p:nvPr>
        </p:nvSpPr>
        <p:spPr>
          <a:ln/>
        </p:spPr>
        <p:txBody>
          <a:bodyPr/>
          <a:lstStyle>
            <a:lvl1pPr>
              <a:defRPr/>
            </a:lvl1pPr>
          </a:lstStyle>
          <a:p>
            <a:pPr>
              <a:defRPr/>
            </a:pPr>
            <a:r>
              <a:rPr lang="fr-FR" dirty="0"/>
              <a:t>P.</a:t>
            </a:r>
            <a:fld id="{5D061314-595C-45AA-BC33-BFE82D2DCC51}" type="slidenum">
              <a:rPr lang="fr-FR"/>
              <a:pPr>
                <a:defRPr/>
              </a:pPr>
              <a:t>‹N°›</a:t>
            </a:fld>
            <a:endParaRPr lang="fr-FR" dirty="0"/>
          </a:p>
        </p:txBody>
      </p:sp>
      <p:sp>
        <p:nvSpPr>
          <p:cNvPr id="7" name="Rectangle 13"/>
          <p:cNvSpPr>
            <a:spLocks noGrp="1" noChangeArrowheads="1"/>
          </p:cNvSpPr>
          <p:nvPr>
            <p:ph type="ftr" sz="quarter" idx="12"/>
          </p:nvPr>
        </p:nvSpPr>
        <p:spPr>
          <a:xfrm>
            <a:off x="3695706" y="6416944"/>
            <a:ext cx="4796367" cy="441325"/>
          </a:xfrm>
          <a:prstGeom prst="rect">
            <a:avLst/>
          </a:prstGeom>
          <a:ln/>
        </p:spPr>
        <p:txBody>
          <a:bodyPr/>
          <a:lstStyle>
            <a:lvl1pPr algn="ctr">
              <a:defRPr b="0"/>
            </a:lvl1pPr>
          </a:lstStyle>
          <a:p>
            <a:pPr>
              <a:defRPr/>
            </a:pPr>
            <a:r>
              <a:rPr lang="en-US"/>
              <a:t>C1  |  THE RESOURCES LEADERSHIP TEAM MEETING</a:t>
            </a:r>
            <a:endParaRPr lang="fr-FR"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3" y="6490952"/>
            <a:ext cx="231819"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2820006" y="6490952"/>
            <a:ext cx="9371993"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2000" dirty="0">
                <a:solidFill>
                  <a:prstClr val="white">
                    <a:lumMod val="75000"/>
                  </a:prstClr>
                </a:solidFill>
              </a:rPr>
              <a:t>                                                                                                        </a:t>
            </a:r>
          </a:p>
        </p:txBody>
      </p:sp>
      <p:sp>
        <p:nvSpPr>
          <p:cNvPr id="6" name="Slide Number Placeholder 5"/>
          <p:cNvSpPr>
            <a:spLocks noGrp="1"/>
          </p:cNvSpPr>
          <p:nvPr>
            <p:ph type="sldNum" sz="quarter" idx="12"/>
          </p:nvPr>
        </p:nvSpPr>
        <p:spPr>
          <a:xfrm>
            <a:off x="11468102" y="6493146"/>
            <a:ext cx="723899" cy="365125"/>
          </a:xfrm>
          <a:prstGeom prst="rect">
            <a:avLst/>
          </a:prstGeom>
        </p:spPr>
        <p:txBody>
          <a:bodyPr/>
          <a:lstStyle>
            <a:lvl1pPr algn="ctr">
              <a:defRPr>
                <a:solidFill>
                  <a:schemeClr val="bg1"/>
                </a:solidFill>
              </a:defRPr>
            </a:lvl1pPr>
          </a:lstStyle>
          <a:p>
            <a:fld id="{3E0CE382-6951-457C-BFF8-E174FD806BEA}" type="slidenum">
              <a:rPr lang="en-US" smtClean="0">
                <a:solidFill>
                  <a:prstClr val="white"/>
                </a:solidFill>
              </a:rPr>
              <a:pPr/>
              <a:t>‹N°›</a:t>
            </a:fld>
            <a:endParaRPr lang="en-US" dirty="0">
              <a:solidFill>
                <a:prstClr val="white"/>
              </a:solidFill>
            </a:endParaRPr>
          </a:p>
        </p:txBody>
      </p:sp>
      <p:sp>
        <p:nvSpPr>
          <p:cNvPr id="10" name="Rectangle 9"/>
          <p:cNvSpPr/>
          <p:nvPr userDrawn="1"/>
        </p:nvSpPr>
        <p:spPr>
          <a:xfrm>
            <a:off x="0" y="2"/>
            <a:ext cx="12192000" cy="57954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 name="Rectangle 10"/>
          <p:cNvSpPr/>
          <p:nvPr userDrawn="1"/>
        </p:nvSpPr>
        <p:spPr>
          <a:xfrm>
            <a:off x="40" y="0"/>
            <a:ext cx="152400" cy="5666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48990" y="94333"/>
            <a:ext cx="10972800" cy="369306"/>
          </a:xfrm>
        </p:spPr>
        <p:txBody>
          <a:bodyPr>
            <a:noAutofit/>
          </a:bodyPr>
          <a:lstStyle>
            <a:lvl1pPr algn="l">
              <a:defRPr sz="2800" b="1">
                <a:solidFill>
                  <a:schemeClr val="bg1"/>
                </a:solidFill>
                <a:latin typeface="Arial" pitchFamily="34" charset="0"/>
                <a:cs typeface="Arial" pitchFamily="34" charset="0"/>
              </a:defRPr>
            </a:lvl1pPr>
          </a:lstStyle>
          <a:p>
            <a:r>
              <a:rPr lang="en-US"/>
              <a:t>Click to edit Master title style</a:t>
            </a:r>
          </a:p>
        </p:txBody>
      </p:sp>
    </p:spTree>
    <p:extLst>
      <p:ext uri="{BB962C8B-B14F-4D97-AF65-F5344CB8AC3E}">
        <p14:creationId xmlns:p14="http://schemas.microsoft.com/office/powerpoint/2010/main" val="5286646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4" y="440717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dirty="0">
              <a:solidFill>
                <a:prstClr val="black"/>
              </a:solidFill>
              <a:latin typeface="Calibri"/>
              <a:cs typeface="Arial" pitchFamily="34" charset="0"/>
            </a:endParaRPr>
          </a:p>
        </p:txBody>
      </p:sp>
      <p:sp>
        <p:nvSpPr>
          <p:cNvPr id="5" name="Footer Placeholder 4"/>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6" name="Slide Number Placeholder 5"/>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33933841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21" y="1600205"/>
            <a:ext cx="5410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19" y="1600205"/>
            <a:ext cx="5410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6" name="Footer Placeholder 5"/>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7" name="Slide Number Placeholder 6"/>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35534657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7"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7"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60" y="1535113"/>
            <a:ext cx="538956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60" y="2174875"/>
            <a:ext cx="538956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8" name="Footer Placeholder 7"/>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9" name="Slide Number Placeholder 8"/>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19470864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4" name="Footer Placeholder 3"/>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5" name="Slide Number Placeholder 4"/>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17964522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3" name="Footer Placeholder 2"/>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4" name="Slide Number Placeholder 3"/>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33398170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311" y="273054"/>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3"/>
            <a:ext cx="401161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6" name="Footer Placeholder 5"/>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7" name="Slide Number Placeholder 6"/>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41551162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6" name="Footer Placeholder 5"/>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7" name="Slide Number Placeholder 6"/>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4714276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5" name="Footer Placeholder 4"/>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6" name="Slide Number Placeholder 5"/>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38441878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720" y="274641"/>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621"/>
            <a:ext cx="2844800" cy="365125"/>
          </a:xfrm>
          <a:prstGeom prst="rect">
            <a:avLst/>
          </a:prstGeom>
        </p:spPr>
        <p:txBody>
          <a:bodyPr/>
          <a:lstStyle/>
          <a:p>
            <a:pPr fontAlgn="auto">
              <a:spcBef>
                <a:spcPts val="0"/>
              </a:spcBef>
              <a:spcAft>
                <a:spcPts val="0"/>
              </a:spcAft>
            </a:pPr>
            <a:r>
              <a:rPr lang="fr-FR" sz="1800" b="0">
                <a:solidFill>
                  <a:prstClr val="black"/>
                </a:solidFill>
                <a:latin typeface="Calibri"/>
                <a:cs typeface="Arial" pitchFamily="34" charset="0"/>
              </a:rPr>
              <a:t>30/06/2017</a:t>
            </a:r>
            <a:endParaRPr lang="en-US" sz="1800" b="0">
              <a:solidFill>
                <a:prstClr val="black"/>
              </a:solidFill>
              <a:latin typeface="Calibri"/>
              <a:cs typeface="Arial" pitchFamily="34" charset="0"/>
            </a:endParaRPr>
          </a:p>
        </p:txBody>
      </p:sp>
      <p:sp>
        <p:nvSpPr>
          <p:cNvPr id="5" name="Footer Placeholder 4"/>
          <p:cNvSpPr>
            <a:spLocks noGrp="1"/>
          </p:cNvSpPr>
          <p:nvPr>
            <p:ph type="ftr" sz="quarter" idx="11"/>
          </p:nvPr>
        </p:nvSpPr>
        <p:spPr>
          <a:xfrm>
            <a:off x="4165600" y="6356621"/>
            <a:ext cx="3860800" cy="365125"/>
          </a:xfrm>
          <a:prstGeom prst="rect">
            <a:avLst/>
          </a:prstGeom>
        </p:spPr>
        <p:txBody>
          <a:bodyPr/>
          <a:lstStyle/>
          <a:p>
            <a:pPr fontAlgn="auto">
              <a:spcBef>
                <a:spcPts val="0"/>
              </a:spcBef>
              <a:spcAft>
                <a:spcPts val="0"/>
              </a:spcAft>
            </a:pPr>
            <a:r>
              <a:rPr lang="en-US" sz="1800" b="0">
                <a:solidFill>
                  <a:prstClr val="black"/>
                </a:solidFill>
                <a:latin typeface="Calibri"/>
                <a:cs typeface="Arial" pitchFamily="34" charset="0"/>
              </a:rPr>
              <a:t>C1  |  THE RESOURCES LEADERSHIP TEAM MEETING</a:t>
            </a:r>
          </a:p>
        </p:txBody>
      </p:sp>
      <p:sp>
        <p:nvSpPr>
          <p:cNvPr id="6" name="Slide Number Placeholder 5"/>
          <p:cNvSpPr>
            <a:spLocks noGrp="1"/>
          </p:cNvSpPr>
          <p:nvPr>
            <p:ph type="sldNum" sz="quarter" idx="12"/>
          </p:nvPr>
        </p:nvSpPr>
        <p:spPr>
          <a:xfrm>
            <a:off x="8737600" y="6356621"/>
            <a:ext cx="2844800" cy="365125"/>
          </a:xfrm>
          <a:prstGeom prst="rect">
            <a:avLst/>
          </a:prstGeom>
        </p:spPr>
        <p:txBody>
          <a:bodyPr/>
          <a:lstStyle/>
          <a:p>
            <a:fld id="{3E0CE382-6951-457C-BFF8-E174FD806BEA}" type="slidenum">
              <a:rPr lang="en-US" smtClean="0">
                <a:solidFill>
                  <a:prstClr val="white"/>
                </a:solidFill>
              </a:rPr>
              <a:pPr/>
              <a:t>‹N°›</a:t>
            </a:fld>
            <a:endParaRPr lang="en-US">
              <a:solidFill>
                <a:prstClr val="white"/>
              </a:solidFill>
            </a:endParaRPr>
          </a:p>
        </p:txBody>
      </p:sp>
    </p:spTree>
    <p:extLst>
      <p:ext uri="{BB962C8B-B14F-4D97-AF65-F5344CB8AC3E}">
        <p14:creationId xmlns:p14="http://schemas.microsoft.com/office/powerpoint/2010/main" val="3181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vmlDrawing" Target="../drawings/vmlDrawing22.vml"/><Relationship Id="rId7"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118.xml"/><Relationship Id="rId6" Type="http://schemas.openxmlformats.org/officeDocument/2006/relationships/image" Target="../media/image4.emf"/><Relationship Id="rId5" Type="http://schemas.openxmlformats.org/officeDocument/2006/relationships/oleObject" Target="../embeddings/oleObject22.bin"/><Relationship Id="rId4" Type="http://schemas.openxmlformats.org/officeDocument/2006/relationships/tags" Target="../tags/tag25.xml"/></Relationships>
</file>

<file path=ppt/slideMasters/_rels/slideMaster1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tags" Target="../tags/tag41.xml"/><Relationship Id="rId3" Type="http://schemas.openxmlformats.org/officeDocument/2006/relationships/tags" Target="../tags/tag26.xml"/><Relationship Id="rId21" Type="http://schemas.openxmlformats.org/officeDocument/2006/relationships/tags" Target="../tags/tag44.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 Type="http://schemas.openxmlformats.org/officeDocument/2006/relationships/vmlDrawing" Target="../drawings/vmlDrawing23.vml"/><Relationship Id="rId16" Type="http://schemas.openxmlformats.org/officeDocument/2006/relationships/tags" Target="../tags/tag39.xml"/><Relationship Id="rId20" Type="http://schemas.openxmlformats.org/officeDocument/2006/relationships/tags" Target="../tags/tag43.xml"/><Relationship Id="rId1" Type="http://schemas.openxmlformats.org/officeDocument/2006/relationships/theme" Target="../theme/theme11.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image" Target="../media/image11.png"/><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image" Target="../media/image10.emf"/><Relationship Id="rId10" Type="http://schemas.openxmlformats.org/officeDocument/2006/relationships/tags" Target="../tags/tag33.xml"/><Relationship Id="rId19" Type="http://schemas.openxmlformats.org/officeDocument/2006/relationships/tags" Target="../tags/tag42.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oleObject" Target="../embeddings/oleObject23.bin"/></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vmlDrawing" Target="../drawings/vmlDrawing24.v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slideLayout" Target="../slideLayouts/slideLayout121.xml"/><Relationship Id="rId21" Type="http://schemas.openxmlformats.org/officeDocument/2006/relationships/tags" Target="../tags/tag57.xml"/><Relationship Id="rId7" Type="http://schemas.openxmlformats.org/officeDocument/2006/relationships/theme" Target="../theme/theme1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slideLayout" Target="../slideLayouts/slideLayout120.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image" Target="../media/image10.e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slideLayout" Target="../slideLayouts/slideLayout123.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oleObject" Target="../embeddings/oleObject24.bin"/><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slideLayout" Target="../slideLayouts/slideLayout122.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image" Target="../media/image1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29.v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4.xml"/><Relationship Id="rId17" Type="http://schemas.openxmlformats.org/officeDocument/2006/relationships/image" Target="../media/image2.png"/><Relationship Id="rId2" Type="http://schemas.openxmlformats.org/officeDocument/2006/relationships/slideLayout" Target="../slideLayouts/slideLayout126.xml"/><Relationship Id="rId16" Type="http://schemas.openxmlformats.org/officeDocument/2006/relationships/image" Target="../media/image1.emf"/><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oleObject" Target="../embeddings/oleObject29.bin"/><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tags" Target="../tags/tag7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oleObject" Target="../embeddings/oleObject30.bin"/><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tags" Target="../tags/tag71.xml"/><Relationship Id="rId2" Type="http://schemas.openxmlformats.org/officeDocument/2006/relationships/slideLayout" Target="../slideLayouts/slideLayout137.xml"/><Relationship Id="rId16" Type="http://schemas.openxmlformats.org/officeDocument/2006/relationships/vmlDrawing" Target="../drawings/vmlDrawing30.vml"/><Relationship Id="rId20" Type="http://schemas.openxmlformats.org/officeDocument/2006/relationships/image" Target="../media/image2.png"/><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theme" Target="../theme/theme15.xml"/><Relationship Id="rId10" Type="http://schemas.openxmlformats.org/officeDocument/2006/relationships/slideLayout" Target="../slideLayouts/slideLayout145.xml"/><Relationship Id="rId19" Type="http://schemas.openxmlformats.org/officeDocument/2006/relationships/image" Target="../media/image4.emf"/><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oleObject" Target="../embeddings/oleObject37.bin"/><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tags" Target="../tags/tag78.xml"/><Relationship Id="rId2" Type="http://schemas.openxmlformats.org/officeDocument/2006/relationships/slideLayout" Target="../slideLayouts/slideLayout151.xml"/><Relationship Id="rId16" Type="http://schemas.openxmlformats.org/officeDocument/2006/relationships/vmlDrawing" Target="../drawings/vmlDrawing37.vml"/><Relationship Id="rId20" Type="http://schemas.openxmlformats.org/officeDocument/2006/relationships/image" Target="../media/image2.png"/><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theme" Target="../theme/theme16.xml"/><Relationship Id="rId10" Type="http://schemas.openxmlformats.org/officeDocument/2006/relationships/slideLayout" Target="../slideLayouts/slideLayout159.xml"/><Relationship Id="rId19" Type="http://schemas.openxmlformats.org/officeDocument/2006/relationships/image" Target="../media/image4.emf"/><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vmlDrawing" Target="../drawings/vmlDrawing44.v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theme" Target="../theme/theme17.xml"/><Relationship Id="rId17" Type="http://schemas.openxmlformats.org/officeDocument/2006/relationships/image" Target="../media/image2.png"/><Relationship Id="rId2" Type="http://schemas.openxmlformats.org/officeDocument/2006/relationships/slideLayout" Target="../slideLayouts/slideLayout165.xml"/><Relationship Id="rId16" Type="http://schemas.openxmlformats.org/officeDocument/2006/relationships/image" Target="../media/image1.emf"/><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oleObject" Target="../embeddings/oleObject44.bin"/><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tags" Target="../tags/tag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vmlDrawing" Target="../drawings/vmlDrawing45.vml"/><Relationship Id="rId3" Type="http://schemas.openxmlformats.org/officeDocument/2006/relationships/slideLayout" Target="../slideLayouts/slideLayout177.xml"/><Relationship Id="rId7" Type="http://schemas.openxmlformats.org/officeDocument/2006/relationships/slideLayout" Target="../slideLayouts/slideLayout181.xml"/><Relationship Id="rId12" Type="http://schemas.openxmlformats.org/officeDocument/2006/relationships/theme" Target="../theme/theme18.xml"/><Relationship Id="rId17" Type="http://schemas.openxmlformats.org/officeDocument/2006/relationships/image" Target="../media/image2.png"/><Relationship Id="rId2" Type="http://schemas.openxmlformats.org/officeDocument/2006/relationships/slideLayout" Target="../slideLayouts/slideLayout176.xml"/><Relationship Id="rId16" Type="http://schemas.openxmlformats.org/officeDocument/2006/relationships/image" Target="../media/image1.emf"/><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5" Type="http://schemas.openxmlformats.org/officeDocument/2006/relationships/slideLayout" Target="../slideLayouts/slideLayout179.xml"/><Relationship Id="rId15" Type="http://schemas.openxmlformats.org/officeDocument/2006/relationships/oleObject" Target="../embeddings/oleObject45.bin"/><Relationship Id="rId10" Type="http://schemas.openxmlformats.org/officeDocument/2006/relationships/slideLayout" Target="../slideLayouts/slideLayout184.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tags" Target="../tags/tag8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3.xml"/><Relationship Id="rId13" Type="http://schemas.openxmlformats.org/officeDocument/2006/relationships/slideLayout" Target="../slideLayouts/slideLayout198.xml"/><Relationship Id="rId18" Type="http://schemas.openxmlformats.org/officeDocument/2006/relationships/oleObject" Target="../embeddings/oleObject46.bin"/><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slideLayout" Target="../slideLayouts/slideLayout197.xml"/><Relationship Id="rId17" Type="http://schemas.openxmlformats.org/officeDocument/2006/relationships/tags" Target="../tags/tag87.xml"/><Relationship Id="rId2" Type="http://schemas.openxmlformats.org/officeDocument/2006/relationships/slideLayout" Target="../slideLayouts/slideLayout187.xml"/><Relationship Id="rId16" Type="http://schemas.openxmlformats.org/officeDocument/2006/relationships/vmlDrawing" Target="../drawings/vmlDrawing46.vml"/><Relationship Id="rId20" Type="http://schemas.openxmlformats.org/officeDocument/2006/relationships/image" Target="../media/image2.png"/><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5" Type="http://schemas.openxmlformats.org/officeDocument/2006/relationships/theme" Target="../theme/theme19.xml"/><Relationship Id="rId10" Type="http://schemas.openxmlformats.org/officeDocument/2006/relationships/slideLayout" Target="../slideLayouts/slideLayout195.xml"/><Relationship Id="rId19" Type="http://schemas.openxmlformats.org/officeDocument/2006/relationships/image" Target="../media/image4.emf"/><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slideLayout" Target="../slideLayouts/slideLayout212.xml"/><Relationship Id="rId18" Type="http://schemas.openxmlformats.org/officeDocument/2006/relationships/oleObject" Target="../embeddings/oleObject53.bin"/><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17" Type="http://schemas.openxmlformats.org/officeDocument/2006/relationships/tags" Target="../tags/tag94.xml"/><Relationship Id="rId2" Type="http://schemas.openxmlformats.org/officeDocument/2006/relationships/slideLayout" Target="../slideLayouts/slideLayout201.xml"/><Relationship Id="rId16" Type="http://schemas.openxmlformats.org/officeDocument/2006/relationships/vmlDrawing" Target="../drawings/vmlDrawing53.vml"/><Relationship Id="rId20" Type="http://schemas.openxmlformats.org/officeDocument/2006/relationships/image" Target="../media/image2.png"/><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5" Type="http://schemas.openxmlformats.org/officeDocument/2006/relationships/theme" Target="../theme/theme20.xml"/><Relationship Id="rId10" Type="http://schemas.openxmlformats.org/officeDocument/2006/relationships/slideLayout" Target="../slideLayouts/slideLayout209.xml"/><Relationship Id="rId19" Type="http://schemas.openxmlformats.org/officeDocument/2006/relationships/image" Target="../media/image4.emf"/><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slideLayout" Target="../slideLayouts/slideLayout213.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oleObject" Target="../embeddings/oleObject60.bin"/><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01.xml"/><Relationship Id="rId2" Type="http://schemas.openxmlformats.org/officeDocument/2006/relationships/slideLayout" Target="../slideLayouts/slideLayout215.xml"/><Relationship Id="rId16" Type="http://schemas.openxmlformats.org/officeDocument/2006/relationships/vmlDrawing" Target="../drawings/vmlDrawing60.vml"/><Relationship Id="rId20" Type="http://schemas.openxmlformats.org/officeDocument/2006/relationships/image" Target="../media/image2.png"/><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21.xml"/><Relationship Id="rId10" Type="http://schemas.openxmlformats.org/officeDocument/2006/relationships/slideLayout" Target="../slideLayouts/slideLayout223.xml"/><Relationship Id="rId19" Type="http://schemas.openxmlformats.org/officeDocument/2006/relationships/image" Target="../media/image4.emf"/><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vmlDrawing" Target="../drawings/vmlDrawing67.v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theme" Target="../theme/theme22.xml"/><Relationship Id="rId17" Type="http://schemas.openxmlformats.org/officeDocument/2006/relationships/image" Target="../media/image2.png"/><Relationship Id="rId2" Type="http://schemas.openxmlformats.org/officeDocument/2006/relationships/slideLayout" Target="../slideLayouts/slideLayout229.xml"/><Relationship Id="rId16" Type="http://schemas.openxmlformats.org/officeDocument/2006/relationships/image" Target="../media/image14.emf"/><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5" Type="http://schemas.openxmlformats.org/officeDocument/2006/relationships/oleObject" Target="../embeddings/oleObject67.bin"/><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tags" Target="../tags/tag108.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6.xml"/><Relationship Id="rId13" Type="http://schemas.openxmlformats.org/officeDocument/2006/relationships/slideLayout" Target="../slideLayouts/slideLayout251.xml"/><Relationship Id="rId18" Type="http://schemas.openxmlformats.org/officeDocument/2006/relationships/oleObject" Target="../embeddings/oleObject69.bin"/><Relationship Id="rId3" Type="http://schemas.openxmlformats.org/officeDocument/2006/relationships/slideLayout" Target="../slideLayouts/slideLayout241.xml"/><Relationship Id="rId7" Type="http://schemas.openxmlformats.org/officeDocument/2006/relationships/slideLayout" Target="../slideLayouts/slideLayout245.xml"/><Relationship Id="rId12" Type="http://schemas.openxmlformats.org/officeDocument/2006/relationships/slideLayout" Target="../slideLayouts/slideLayout250.xml"/><Relationship Id="rId17" Type="http://schemas.openxmlformats.org/officeDocument/2006/relationships/tags" Target="../tags/tag110.xml"/><Relationship Id="rId2" Type="http://schemas.openxmlformats.org/officeDocument/2006/relationships/slideLayout" Target="../slideLayouts/slideLayout240.xml"/><Relationship Id="rId16" Type="http://schemas.openxmlformats.org/officeDocument/2006/relationships/vmlDrawing" Target="../drawings/vmlDrawing69.vml"/><Relationship Id="rId20" Type="http://schemas.openxmlformats.org/officeDocument/2006/relationships/image" Target="../media/image2.png"/><Relationship Id="rId1" Type="http://schemas.openxmlformats.org/officeDocument/2006/relationships/slideLayout" Target="../slideLayouts/slideLayout239.xml"/><Relationship Id="rId6" Type="http://schemas.openxmlformats.org/officeDocument/2006/relationships/slideLayout" Target="../slideLayouts/slideLayout244.xml"/><Relationship Id="rId11" Type="http://schemas.openxmlformats.org/officeDocument/2006/relationships/slideLayout" Target="../slideLayouts/slideLayout249.xml"/><Relationship Id="rId5" Type="http://schemas.openxmlformats.org/officeDocument/2006/relationships/slideLayout" Target="../slideLayouts/slideLayout243.xml"/><Relationship Id="rId15" Type="http://schemas.openxmlformats.org/officeDocument/2006/relationships/theme" Target="../theme/theme23.xml"/><Relationship Id="rId10" Type="http://schemas.openxmlformats.org/officeDocument/2006/relationships/slideLayout" Target="../slideLayouts/slideLayout248.xml"/><Relationship Id="rId19" Type="http://schemas.openxmlformats.org/officeDocument/2006/relationships/image" Target="../media/image4.emf"/><Relationship Id="rId4" Type="http://schemas.openxmlformats.org/officeDocument/2006/relationships/slideLayout" Target="../slideLayouts/slideLayout242.xml"/><Relationship Id="rId9" Type="http://schemas.openxmlformats.org/officeDocument/2006/relationships/slideLayout" Target="../slideLayouts/slideLayout247.xml"/><Relationship Id="rId14" Type="http://schemas.openxmlformats.org/officeDocument/2006/relationships/slideLayout" Target="../slideLayouts/slideLayout252.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slideLayout" Target="../slideLayouts/slideLayout265.xml"/><Relationship Id="rId18" Type="http://schemas.openxmlformats.org/officeDocument/2006/relationships/oleObject" Target="../embeddings/oleObject76.bin"/><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17" Type="http://schemas.openxmlformats.org/officeDocument/2006/relationships/tags" Target="../tags/tag117.xml"/><Relationship Id="rId2" Type="http://schemas.openxmlformats.org/officeDocument/2006/relationships/slideLayout" Target="../slideLayouts/slideLayout254.xml"/><Relationship Id="rId16" Type="http://schemas.openxmlformats.org/officeDocument/2006/relationships/vmlDrawing" Target="../drawings/vmlDrawing76.vml"/><Relationship Id="rId20" Type="http://schemas.openxmlformats.org/officeDocument/2006/relationships/image" Target="../media/image2.png"/><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5" Type="http://schemas.openxmlformats.org/officeDocument/2006/relationships/theme" Target="../theme/theme24.xml"/><Relationship Id="rId10" Type="http://schemas.openxmlformats.org/officeDocument/2006/relationships/slideLayout" Target="../slideLayouts/slideLayout262.xml"/><Relationship Id="rId19" Type="http://schemas.openxmlformats.org/officeDocument/2006/relationships/image" Target="../media/image4.emf"/><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slideLayout" Target="../slideLayouts/slideLayout266.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13" Type="http://schemas.openxmlformats.org/officeDocument/2006/relationships/slideLayout" Target="../slideLayouts/slideLayout279.xml"/><Relationship Id="rId18" Type="http://schemas.openxmlformats.org/officeDocument/2006/relationships/oleObject" Target="../embeddings/oleObject83.bin"/><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slideLayout" Target="../slideLayouts/slideLayout278.xml"/><Relationship Id="rId17" Type="http://schemas.openxmlformats.org/officeDocument/2006/relationships/tags" Target="../tags/tag124.xml"/><Relationship Id="rId2" Type="http://schemas.openxmlformats.org/officeDocument/2006/relationships/slideLayout" Target="../slideLayouts/slideLayout268.xml"/><Relationship Id="rId16" Type="http://schemas.openxmlformats.org/officeDocument/2006/relationships/vmlDrawing" Target="../drawings/vmlDrawing83.vml"/><Relationship Id="rId20" Type="http://schemas.openxmlformats.org/officeDocument/2006/relationships/image" Target="../media/image2.png"/><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5" Type="http://schemas.openxmlformats.org/officeDocument/2006/relationships/theme" Target="../theme/theme25.xml"/><Relationship Id="rId10" Type="http://schemas.openxmlformats.org/officeDocument/2006/relationships/slideLayout" Target="../slideLayouts/slideLayout276.xml"/><Relationship Id="rId19" Type="http://schemas.openxmlformats.org/officeDocument/2006/relationships/image" Target="../media/image4.emf"/><Relationship Id="rId4" Type="http://schemas.openxmlformats.org/officeDocument/2006/relationships/slideLayout" Target="../slideLayouts/slideLayout270.xml"/><Relationship Id="rId9" Type="http://schemas.openxmlformats.org/officeDocument/2006/relationships/slideLayout" Target="../slideLayouts/slideLayout275.xml"/><Relationship Id="rId14" Type="http://schemas.openxmlformats.org/officeDocument/2006/relationships/slideLayout" Target="../slideLayouts/slideLayout28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slideLayout" Target="../slideLayouts/slideLayout293.xml"/><Relationship Id="rId18" Type="http://schemas.openxmlformats.org/officeDocument/2006/relationships/oleObject" Target="../embeddings/oleObject90.bin"/><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slideLayout" Target="../slideLayouts/slideLayout292.xml"/><Relationship Id="rId17" Type="http://schemas.openxmlformats.org/officeDocument/2006/relationships/tags" Target="../tags/tag131.xml"/><Relationship Id="rId2" Type="http://schemas.openxmlformats.org/officeDocument/2006/relationships/slideLayout" Target="../slideLayouts/slideLayout282.xml"/><Relationship Id="rId16" Type="http://schemas.openxmlformats.org/officeDocument/2006/relationships/vmlDrawing" Target="../drawings/vmlDrawing90.vml"/><Relationship Id="rId20" Type="http://schemas.openxmlformats.org/officeDocument/2006/relationships/image" Target="../media/image2.png"/><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5" Type="http://schemas.openxmlformats.org/officeDocument/2006/relationships/theme" Target="../theme/theme26.xml"/><Relationship Id="rId10" Type="http://schemas.openxmlformats.org/officeDocument/2006/relationships/slideLayout" Target="../slideLayouts/slideLayout290.xml"/><Relationship Id="rId19" Type="http://schemas.openxmlformats.org/officeDocument/2006/relationships/image" Target="../media/image4.emf"/><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slideLayout" Target="../slideLayouts/slideLayout29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02.xml"/><Relationship Id="rId13" Type="http://schemas.openxmlformats.org/officeDocument/2006/relationships/slideLayout" Target="../slideLayouts/slideLayout307.xml"/><Relationship Id="rId18" Type="http://schemas.openxmlformats.org/officeDocument/2006/relationships/oleObject" Target="../embeddings/oleObject97.bin"/><Relationship Id="rId3" Type="http://schemas.openxmlformats.org/officeDocument/2006/relationships/slideLayout" Target="../slideLayouts/slideLayout297.xml"/><Relationship Id="rId7" Type="http://schemas.openxmlformats.org/officeDocument/2006/relationships/slideLayout" Target="../slideLayouts/slideLayout301.xml"/><Relationship Id="rId12" Type="http://schemas.openxmlformats.org/officeDocument/2006/relationships/slideLayout" Target="../slideLayouts/slideLayout306.xml"/><Relationship Id="rId17" Type="http://schemas.openxmlformats.org/officeDocument/2006/relationships/tags" Target="../tags/tag138.xml"/><Relationship Id="rId2" Type="http://schemas.openxmlformats.org/officeDocument/2006/relationships/slideLayout" Target="../slideLayouts/slideLayout296.xml"/><Relationship Id="rId16" Type="http://schemas.openxmlformats.org/officeDocument/2006/relationships/vmlDrawing" Target="../drawings/vmlDrawing97.vml"/><Relationship Id="rId20" Type="http://schemas.openxmlformats.org/officeDocument/2006/relationships/image" Target="../media/image2.png"/><Relationship Id="rId1" Type="http://schemas.openxmlformats.org/officeDocument/2006/relationships/slideLayout" Target="../slideLayouts/slideLayout295.xml"/><Relationship Id="rId6" Type="http://schemas.openxmlformats.org/officeDocument/2006/relationships/slideLayout" Target="../slideLayouts/slideLayout300.xml"/><Relationship Id="rId11" Type="http://schemas.openxmlformats.org/officeDocument/2006/relationships/slideLayout" Target="../slideLayouts/slideLayout305.xml"/><Relationship Id="rId5" Type="http://schemas.openxmlformats.org/officeDocument/2006/relationships/slideLayout" Target="../slideLayouts/slideLayout299.xml"/><Relationship Id="rId15" Type="http://schemas.openxmlformats.org/officeDocument/2006/relationships/theme" Target="../theme/theme27.xml"/><Relationship Id="rId10" Type="http://schemas.openxmlformats.org/officeDocument/2006/relationships/slideLayout" Target="../slideLayouts/slideLayout304.xml"/><Relationship Id="rId19" Type="http://schemas.openxmlformats.org/officeDocument/2006/relationships/image" Target="../media/image4.emf"/><Relationship Id="rId4" Type="http://schemas.openxmlformats.org/officeDocument/2006/relationships/slideLayout" Target="../slideLayouts/slideLayout298.xml"/><Relationship Id="rId9" Type="http://schemas.openxmlformats.org/officeDocument/2006/relationships/slideLayout" Target="../slideLayouts/slideLayout303.xml"/><Relationship Id="rId14" Type="http://schemas.openxmlformats.org/officeDocument/2006/relationships/slideLayout" Target="../slideLayouts/slideLayout308.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slideLayout" Target="../slideLayouts/slideLayout321.xml"/><Relationship Id="rId18" Type="http://schemas.openxmlformats.org/officeDocument/2006/relationships/oleObject" Target="../embeddings/oleObject104.bin"/><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tags" Target="../tags/tag145.xml"/><Relationship Id="rId2" Type="http://schemas.openxmlformats.org/officeDocument/2006/relationships/slideLayout" Target="../slideLayouts/slideLayout310.xml"/><Relationship Id="rId16" Type="http://schemas.openxmlformats.org/officeDocument/2006/relationships/vmlDrawing" Target="../drawings/vmlDrawing104.vml"/><Relationship Id="rId20" Type="http://schemas.openxmlformats.org/officeDocument/2006/relationships/image" Target="../media/image2.png"/><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heme" Target="../theme/theme28.xml"/><Relationship Id="rId10" Type="http://schemas.openxmlformats.org/officeDocument/2006/relationships/slideLayout" Target="../slideLayouts/slideLayout318.xml"/><Relationship Id="rId19" Type="http://schemas.openxmlformats.org/officeDocument/2006/relationships/image" Target="../media/image4.emf"/><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slideLayout" Target="../slideLayouts/slideLayout32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30.xml"/><Relationship Id="rId13" Type="http://schemas.openxmlformats.org/officeDocument/2006/relationships/image" Target="../media/image2.png"/><Relationship Id="rId3" Type="http://schemas.openxmlformats.org/officeDocument/2006/relationships/slideLayout" Target="../slideLayouts/slideLayout325.xml"/><Relationship Id="rId7" Type="http://schemas.openxmlformats.org/officeDocument/2006/relationships/slideLayout" Target="../slideLayouts/slideLayout329.xml"/><Relationship Id="rId12" Type="http://schemas.openxmlformats.org/officeDocument/2006/relationships/theme" Target="../theme/theme29.xml"/><Relationship Id="rId2" Type="http://schemas.openxmlformats.org/officeDocument/2006/relationships/slideLayout" Target="../slideLayouts/slideLayout324.xml"/><Relationship Id="rId1" Type="http://schemas.openxmlformats.org/officeDocument/2006/relationships/slideLayout" Target="../slideLayouts/slideLayout323.xml"/><Relationship Id="rId6" Type="http://schemas.openxmlformats.org/officeDocument/2006/relationships/slideLayout" Target="../slideLayouts/slideLayout328.xml"/><Relationship Id="rId11" Type="http://schemas.openxmlformats.org/officeDocument/2006/relationships/slideLayout" Target="../slideLayouts/slideLayout333.xml"/><Relationship Id="rId5" Type="http://schemas.openxmlformats.org/officeDocument/2006/relationships/slideLayout" Target="../slideLayouts/slideLayout327.xml"/><Relationship Id="rId10" Type="http://schemas.openxmlformats.org/officeDocument/2006/relationships/slideLayout" Target="../slideLayouts/slideLayout332.xml"/><Relationship Id="rId4" Type="http://schemas.openxmlformats.org/officeDocument/2006/relationships/slideLayout" Target="../slideLayouts/slideLayout326.xml"/><Relationship Id="rId9" Type="http://schemas.openxmlformats.org/officeDocument/2006/relationships/slideLayout" Target="../slideLayouts/slideLayout3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vmlDrawing" Target="../drawings/vmlDrawing2.v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3.xml"/><Relationship Id="rId17" Type="http://schemas.openxmlformats.org/officeDocument/2006/relationships/image" Target="../media/image2.png"/><Relationship Id="rId2" Type="http://schemas.openxmlformats.org/officeDocument/2006/relationships/slideLayout" Target="../slideLayouts/slideLayout44.xml"/><Relationship Id="rId16" Type="http://schemas.openxmlformats.org/officeDocument/2006/relationships/image" Target="../media/image1.emf"/><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oleObject" Target="../embeddings/oleObject2.bin"/><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ags" Target="../tags/tag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41.xml"/><Relationship Id="rId13" Type="http://schemas.openxmlformats.org/officeDocument/2006/relationships/slideLayout" Target="../slideLayouts/slideLayout346.xml"/><Relationship Id="rId18" Type="http://schemas.openxmlformats.org/officeDocument/2006/relationships/oleObject" Target="../embeddings/oleObject111.bin"/><Relationship Id="rId3" Type="http://schemas.openxmlformats.org/officeDocument/2006/relationships/slideLayout" Target="../slideLayouts/slideLayout336.xml"/><Relationship Id="rId7" Type="http://schemas.openxmlformats.org/officeDocument/2006/relationships/slideLayout" Target="../slideLayouts/slideLayout340.xml"/><Relationship Id="rId12" Type="http://schemas.openxmlformats.org/officeDocument/2006/relationships/slideLayout" Target="../slideLayouts/slideLayout345.xml"/><Relationship Id="rId17" Type="http://schemas.openxmlformats.org/officeDocument/2006/relationships/tags" Target="../tags/tag152.xml"/><Relationship Id="rId2" Type="http://schemas.openxmlformats.org/officeDocument/2006/relationships/slideLayout" Target="../slideLayouts/slideLayout335.xml"/><Relationship Id="rId16" Type="http://schemas.openxmlformats.org/officeDocument/2006/relationships/vmlDrawing" Target="../drawings/vmlDrawing111.vml"/><Relationship Id="rId20" Type="http://schemas.openxmlformats.org/officeDocument/2006/relationships/image" Target="../media/image2.png"/><Relationship Id="rId1" Type="http://schemas.openxmlformats.org/officeDocument/2006/relationships/slideLayout" Target="../slideLayouts/slideLayout334.xml"/><Relationship Id="rId6" Type="http://schemas.openxmlformats.org/officeDocument/2006/relationships/slideLayout" Target="../slideLayouts/slideLayout339.xml"/><Relationship Id="rId11" Type="http://schemas.openxmlformats.org/officeDocument/2006/relationships/slideLayout" Target="../slideLayouts/slideLayout344.xml"/><Relationship Id="rId5" Type="http://schemas.openxmlformats.org/officeDocument/2006/relationships/slideLayout" Target="../slideLayouts/slideLayout338.xml"/><Relationship Id="rId15" Type="http://schemas.openxmlformats.org/officeDocument/2006/relationships/theme" Target="../theme/theme30.xml"/><Relationship Id="rId10" Type="http://schemas.openxmlformats.org/officeDocument/2006/relationships/slideLayout" Target="../slideLayouts/slideLayout343.xml"/><Relationship Id="rId19" Type="http://schemas.openxmlformats.org/officeDocument/2006/relationships/image" Target="../media/image4.emf"/><Relationship Id="rId4" Type="http://schemas.openxmlformats.org/officeDocument/2006/relationships/slideLayout" Target="../slideLayouts/slideLayout337.xml"/><Relationship Id="rId9" Type="http://schemas.openxmlformats.org/officeDocument/2006/relationships/slideLayout" Target="../slideLayouts/slideLayout342.xml"/><Relationship Id="rId14" Type="http://schemas.openxmlformats.org/officeDocument/2006/relationships/slideLayout" Target="../slideLayouts/slideLayout34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image" Target="../media/image4.emf"/><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oleObject" Target="../embeddings/oleObject118.bin"/><Relationship Id="rId2" Type="http://schemas.openxmlformats.org/officeDocument/2006/relationships/slideLayout" Target="../slideLayouts/slideLayout349.xml"/><Relationship Id="rId16" Type="http://schemas.openxmlformats.org/officeDocument/2006/relationships/tags" Target="../tags/tag15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vmlDrawing" Target="../drawings/vmlDrawing118.vml"/><Relationship Id="rId10" Type="http://schemas.openxmlformats.org/officeDocument/2006/relationships/slideLayout" Target="../slideLayouts/slideLayout357.xml"/><Relationship Id="rId19" Type="http://schemas.openxmlformats.org/officeDocument/2006/relationships/image" Target="../media/image2.png"/><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slideLayout" Target="../slideLayouts/slideLayout373.xml"/><Relationship Id="rId18" Type="http://schemas.openxmlformats.org/officeDocument/2006/relationships/oleObject" Target="../embeddings/oleObject125.bin"/><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17" Type="http://schemas.openxmlformats.org/officeDocument/2006/relationships/tags" Target="../tags/tag166.xml"/><Relationship Id="rId2" Type="http://schemas.openxmlformats.org/officeDocument/2006/relationships/slideLayout" Target="../slideLayouts/slideLayout362.xml"/><Relationship Id="rId16" Type="http://schemas.openxmlformats.org/officeDocument/2006/relationships/vmlDrawing" Target="../drawings/vmlDrawing125.vml"/><Relationship Id="rId20" Type="http://schemas.openxmlformats.org/officeDocument/2006/relationships/image" Target="../media/image2.png"/><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5" Type="http://schemas.openxmlformats.org/officeDocument/2006/relationships/theme" Target="../theme/theme32.xml"/><Relationship Id="rId10" Type="http://schemas.openxmlformats.org/officeDocument/2006/relationships/slideLayout" Target="../slideLayouts/slideLayout370.xml"/><Relationship Id="rId19" Type="http://schemas.openxmlformats.org/officeDocument/2006/relationships/image" Target="../media/image4.emf"/><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slideLayout" Target="../slideLayouts/slideLayout374.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vmlDrawing" Target="../drawings/vmlDrawing132.vml"/><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3.xml"/><Relationship Id="rId17" Type="http://schemas.openxmlformats.org/officeDocument/2006/relationships/image" Target="../media/image2.png"/><Relationship Id="rId2" Type="http://schemas.openxmlformats.org/officeDocument/2006/relationships/slideLayout" Target="../slideLayouts/slideLayout376.xml"/><Relationship Id="rId16" Type="http://schemas.openxmlformats.org/officeDocument/2006/relationships/image" Target="../media/image1.emf"/><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5" Type="http://schemas.openxmlformats.org/officeDocument/2006/relationships/oleObject" Target="../embeddings/oleObject132.bin"/><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tags" Target="../tags/tag17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vmlDrawing" Target="../drawings/vmlDrawing133.vml"/><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4.xml"/><Relationship Id="rId17" Type="http://schemas.openxmlformats.org/officeDocument/2006/relationships/image" Target="../media/image2.png"/><Relationship Id="rId2" Type="http://schemas.openxmlformats.org/officeDocument/2006/relationships/slideLayout" Target="../slideLayouts/slideLayout387.xml"/><Relationship Id="rId16" Type="http://schemas.openxmlformats.org/officeDocument/2006/relationships/image" Target="../media/image1.emf"/><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5" Type="http://schemas.openxmlformats.org/officeDocument/2006/relationships/oleObject" Target="../embeddings/oleObject133.bin"/><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tags" Target="../tags/tag174.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slideLayout" Target="../slideLayouts/slideLayout409.xml"/><Relationship Id="rId18" Type="http://schemas.openxmlformats.org/officeDocument/2006/relationships/oleObject" Target="../embeddings/oleObject134.bin"/><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17" Type="http://schemas.openxmlformats.org/officeDocument/2006/relationships/tags" Target="../tags/tag175.xml"/><Relationship Id="rId2" Type="http://schemas.openxmlformats.org/officeDocument/2006/relationships/slideLayout" Target="../slideLayouts/slideLayout398.xml"/><Relationship Id="rId16" Type="http://schemas.openxmlformats.org/officeDocument/2006/relationships/vmlDrawing" Target="../drawings/vmlDrawing134.vml"/><Relationship Id="rId20" Type="http://schemas.openxmlformats.org/officeDocument/2006/relationships/image" Target="../media/image2.png"/><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5" Type="http://schemas.openxmlformats.org/officeDocument/2006/relationships/theme" Target="../theme/theme35.xml"/><Relationship Id="rId10" Type="http://schemas.openxmlformats.org/officeDocument/2006/relationships/slideLayout" Target="../slideLayouts/slideLayout406.xml"/><Relationship Id="rId19" Type="http://schemas.openxmlformats.org/officeDocument/2006/relationships/image" Target="../media/image4.emf"/><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slideLayout" Target="../slideLayouts/slideLayout410.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18.xml"/><Relationship Id="rId13" Type="http://schemas.openxmlformats.org/officeDocument/2006/relationships/slideLayout" Target="../slideLayouts/slideLayout423.xml"/><Relationship Id="rId18" Type="http://schemas.openxmlformats.org/officeDocument/2006/relationships/tags" Target="../tags/tag182.xml"/><Relationship Id="rId3" Type="http://schemas.openxmlformats.org/officeDocument/2006/relationships/slideLayout" Target="../slideLayouts/slideLayout413.xml"/><Relationship Id="rId21" Type="http://schemas.openxmlformats.org/officeDocument/2006/relationships/image" Target="../media/image2.png"/><Relationship Id="rId7" Type="http://schemas.openxmlformats.org/officeDocument/2006/relationships/slideLayout" Target="../slideLayouts/slideLayout417.xml"/><Relationship Id="rId12" Type="http://schemas.openxmlformats.org/officeDocument/2006/relationships/slideLayout" Target="../slideLayouts/slideLayout422.xml"/><Relationship Id="rId17" Type="http://schemas.openxmlformats.org/officeDocument/2006/relationships/vmlDrawing" Target="../drawings/vmlDrawing141.vml"/><Relationship Id="rId2" Type="http://schemas.openxmlformats.org/officeDocument/2006/relationships/slideLayout" Target="../slideLayouts/slideLayout412.xml"/><Relationship Id="rId16" Type="http://schemas.openxmlformats.org/officeDocument/2006/relationships/theme" Target="../theme/theme36.xml"/><Relationship Id="rId20" Type="http://schemas.openxmlformats.org/officeDocument/2006/relationships/image" Target="../media/image1.emf"/><Relationship Id="rId1" Type="http://schemas.openxmlformats.org/officeDocument/2006/relationships/slideLayout" Target="../slideLayouts/slideLayout411.xml"/><Relationship Id="rId6" Type="http://schemas.openxmlformats.org/officeDocument/2006/relationships/slideLayout" Target="../slideLayouts/slideLayout416.xml"/><Relationship Id="rId11" Type="http://schemas.openxmlformats.org/officeDocument/2006/relationships/slideLayout" Target="../slideLayouts/slideLayout421.xml"/><Relationship Id="rId5" Type="http://schemas.openxmlformats.org/officeDocument/2006/relationships/slideLayout" Target="../slideLayouts/slideLayout415.xml"/><Relationship Id="rId15" Type="http://schemas.openxmlformats.org/officeDocument/2006/relationships/slideLayout" Target="../slideLayouts/slideLayout425.xml"/><Relationship Id="rId10" Type="http://schemas.openxmlformats.org/officeDocument/2006/relationships/slideLayout" Target="../slideLayouts/slideLayout420.xml"/><Relationship Id="rId19" Type="http://schemas.openxmlformats.org/officeDocument/2006/relationships/oleObject" Target="../embeddings/oleObject141.bin"/><Relationship Id="rId4" Type="http://schemas.openxmlformats.org/officeDocument/2006/relationships/slideLayout" Target="../slideLayouts/slideLayout414.xml"/><Relationship Id="rId9" Type="http://schemas.openxmlformats.org/officeDocument/2006/relationships/slideLayout" Target="../slideLayouts/slideLayout419.xml"/><Relationship Id="rId14" Type="http://schemas.openxmlformats.org/officeDocument/2006/relationships/slideLayout" Target="../slideLayouts/slideLayout424.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3.xml"/><Relationship Id="rId13" Type="http://schemas.openxmlformats.org/officeDocument/2006/relationships/slideLayout" Target="../slideLayouts/slideLayout438.xml"/><Relationship Id="rId18" Type="http://schemas.openxmlformats.org/officeDocument/2006/relationships/oleObject" Target="../embeddings/oleObject142.bin"/><Relationship Id="rId3" Type="http://schemas.openxmlformats.org/officeDocument/2006/relationships/slideLayout" Target="../slideLayouts/slideLayout428.xml"/><Relationship Id="rId7" Type="http://schemas.openxmlformats.org/officeDocument/2006/relationships/slideLayout" Target="../slideLayouts/slideLayout432.xml"/><Relationship Id="rId12" Type="http://schemas.openxmlformats.org/officeDocument/2006/relationships/slideLayout" Target="../slideLayouts/slideLayout437.xml"/><Relationship Id="rId17" Type="http://schemas.openxmlformats.org/officeDocument/2006/relationships/tags" Target="../tags/tag183.xml"/><Relationship Id="rId2" Type="http://schemas.openxmlformats.org/officeDocument/2006/relationships/slideLayout" Target="../slideLayouts/slideLayout427.xml"/><Relationship Id="rId16" Type="http://schemas.openxmlformats.org/officeDocument/2006/relationships/vmlDrawing" Target="../drawings/vmlDrawing142.vml"/><Relationship Id="rId20" Type="http://schemas.openxmlformats.org/officeDocument/2006/relationships/image" Target="../media/image2.png"/><Relationship Id="rId1" Type="http://schemas.openxmlformats.org/officeDocument/2006/relationships/slideLayout" Target="../slideLayouts/slideLayout426.xml"/><Relationship Id="rId6" Type="http://schemas.openxmlformats.org/officeDocument/2006/relationships/slideLayout" Target="../slideLayouts/slideLayout431.xml"/><Relationship Id="rId11" Type="http://schemas.openxmlformats.org/officeDocument/2006/relationships/slideLayout" Target="../slideLayouts/slideLayout436.xml"/><Relationship Id="rId5" Type="http://schemas.openxmlformats.org/officeDocument/2006/relationships/slideLayout" Target="../slideLayouts/slideLayout430.xml"/><Relationship Id="rId15" Type="http://schemas.openxmlformats.org/officeDocument/2006/relationships/theme" Target="../theme/theme37.xml"/><Relationship Id="rId10" Type="http://schemas.openxmlformats.org/officeDocument/2006/relationships/slideLayout" Target="../slideLayouts/slideLayout435.xml"/><Relationship Id="rId19" Type="http://schemas.openxmlformats.org/officeDocument/2006/relationships/image" Target="../media/image4.emf"/><Relationship Id="rId4" Type="http://schemas.openxmlformats.org/officeDocument/2006/relationships/slideLayout" Target="../slideLayouts/slideLayout429.xml"/><Relationship Id="rId9" Type="http://schemas.openxmlformats.org/officeDocument/2006/relationships/slideLayout" Target="../slideLayouts/slideLayout434.xml"/><Relationship Id="rId14" Type="http://schemas.openxmlformats.org/officeDocument/2006/relationships/slideLayout" Target="../slideLayouts/slideLayout439.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7.xml"/><Relationship Id="rId13" Type="http://schemas.openxmlformats.org/officeDocument/2006/relationships/slideLayout" Target="../slideLayouts/slideLayout452.xml"/><Relationship Id="rId18" Type="http://schemas.openxmlformats.org/officeDocument/2006/relationships/oleObject" Target="../embeddings/oleObject149.bin"/><Relationship Id="rId3" Type="http://schemas.openxmlformats.org/officeDocument/2006/relationships/slideLayout" Target="../slideLayouts/slideLayout442.xml"/><Relationship Id="rId7" Type="http://schemas.openxmlformats.org/officeDocument/2006/relationships/slideLayout" Target="../slideLayouts/slideLayout446.xml"/><Relationship Id="rId12" Type="http://schemas.openxmlformats.org/officeDocument/2006/relationships/slideLayout" Target="../slideLayouts/slideLayout451.xml"/><Relationship Id="rId17" Type="http://schemas.openxmlformats.org/officeDocument/2006/relationships/tags" Target="../tags/tag190.xml"/><Relationship Id="rId2" Type="http://schemas.openxmlformats.org/officeDocument/2006/relationships/slideLayout" Target="../slideLayouts/slideLayout441.xml"/><Relationship Id="rId16" Type="http://schemas.openxmlformats.org/officeDocument/2006/relationships/vmlDrawing" Target="../drawings/vmlDrawing149.vml"/><Relationship Id="rId20" Type="http://schemas.openxmlformats.org/officeDocument/2006/relationships/image" Target="../media/image2.png"/><Relationship Id="rId1" Type="http://schemas.openxmlformats.org/officeDocument/2006/relationships/slideLayout" Target="../slideLayouts/slideLayout440.xml"/><Relationship Id="rId6" Type="http://schemas.openxmlformats.org/officeDocument/2006/relationships/slideLayout" Target="../slideLayouts/slideLayout445.xml"/><Relationship Id="rId11" Type="http://schemas.openxmlformats.org/officeDocument/2006/relationships/slideLayout" Target="../slideLayouts/slideLayout450.xml"/><Relationship Id="rId5" Type="http://schemas.openxmlformats.org/officeDocument/2006/relationships/slideLayout" Target="../slideLayouts/slideLayout444.xml"/><Relationship Id="rId15" Type="http://schemas.openxmlformats.org/officeDocument/2006/relationships/theme" Target="../theme/theme38.xml"/><Relationship Id="rId10" Type="http://schemas.openxmlformats.org/officeDocument/2006/relationships/slideLayout" Target="../slideLayouts/slideLayout449.xml"/><Relationship Id="rId19" Type="http://schemas.openxmlformats.org/officeDocument/2006/relationships/image" Target="../media/image4.emf"/><Relationship Id="rId4" Type="http://schemas.openxmlformats.org/officeDocument/2006/relationships/slideLayout" Target="../slideLayouts/slideLayout443.xml"/><Relationship Id="rId9" Type="http://schemas.openxmlformats.org/officeDocument/2006/relationships/slideLayout" Target="../slideLayouts/slideLayout448.xml"/><Relationship Id="rId14"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1.xml"/><Relationship Id="rId13" Type="http://schemas.openxmlformats.org/officeDocument/2006/relationships/image" Target="../media/image2.png"/><Relationship Id="rId3" Type="http://schemas.openxmlformats.org/officeDocument/2006/relationships/slideLayout" Target="../slideLayouts/slideLayout456.xml"/><Relationship Id="rId7" Type="http://schemas.openxmlformats.org/officeDocument/2006/relationships/slideLayout" Target="../slideLayouts/slideLayout460.xml"/><Relationship Id="rId12" Type="http://schemas.openxmlformats.org/officeDocument/2006/relationships/theme" Target="../theme/theme39.xml"/><Relationship Id="rId2" Type="http://schemas.openxmlformats.org/officeDocument/2006/relationships/slideLayout" Target="../slideLayouts/slideLayout455.xml"/><Relationship Id="rId1" Type="http://schemas.openxmlformats.org/officeDocument/2006/relationships/slideLayout" Target="../slideLayouts/slideLayout454.xml"/><Relationship Id="rId6" Type="http://schemas.openxmlformats.org/officeDocument/2006/relationships/slideLayout" Target="../slideLayouts/slideLayout459.xml"/><Relationship Id="rId11" Type="http://schemas.openxmlformats.org/officeDocument/2006/relationships/slideLayout" Target="../slideLayouts/slideLayout464.xml"/><Relationship Id="rId5" Type="http://schemas.openxmlformats.org/officeDocument/2006/relationships/slideLayout" Target="../slideLayouts/slideLayout458.xml"/><Relationship Id="rId10" Type="http://schemas.openxmlformats.org/officeDocument/2006/relationships/slideLayout" Target="../slideLayouts/slideLayout463.xml"/><Relationship Id="rId4" Type="http://schemas.openxmlformats.org/officeDocument/2006/relationships/slideLayout" Target="../slideLayouts/slideLayout457.xml"/><Relationship Id="rId9" Type="http://schemas.openxmlformats.org/officeDocument/2006/relationships/slideLayout" Target="../slideLayouts/slideLayout46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2.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2.xml"/><Relationship Id="rId13" Type="http://schemas.openxmlformats.org/officeDocument/2006/relationships/vmlDrawing" Target="../drawings/vmlDrawing156.vml"/><Relationship Id="rId3" Type="http://schemas.openxmlformats.org/officeDocument/2006/relationships/slideLayout" Target="../slideLayouts/slideLayout467.xml"/><Relationship Id="rId7" Type="http://schemas.openxmlformats.org/officeDocument/2006/relationships/slideLayout" Target="../slideLayouts/slideLayout471.xml"/><Relationship Id="rId12" Type="http://schemas.openxmlformats.org/officeDocument/2006/relationships/theme" Target="../theme/theme40.xml"/><Relationship Id="rId17" Type="http://schemas.openxmlformats.org/officeDocument/2006/relationships/image" Target="../media/image2.png"/><Relationship Id="rId2" Type="http://schemas.openxmlformats.org/officeDocument/2006/relationships/slideLayout" Target="../slideLayouts/slideLayout466.xml"/><Relationship Id="rId16" Type="http://schemas.openxmlformats.org/officeDocument/2006/relationships/image" Target="../media/image1.emf"/><Relationship Id="rId1" Type="http://schemas.openxmlformats.org/officeDocument/2006/relationships/slideLayout" Target="../slideLayouts/slideLayout465.xml"/><Relationship Id="rId6" Type="http://schemas.openxmlformats.org/officeDocument/2006/relationships/slideLayout" Target="../slideLayouts/slideLayout470.xml"/><Relationship Id="rId11" Type="http://schemas.openxmlformats.org/officeDocument/2006/relationships/slideLayout" Target="../slideLayouts/slideLayout475.xml"/><Relationship Id="rId5" Type="http://schemas.openxmlformats.org/officeDocument/2006/relationships/slideLayout" Target="../slideLayouts/slideLayout469.xml"/><Relationship Id="rId15" Type="http://schemas.openxmlformats.org/officeDocument/2006/relationships/oleObject" Target="../embeddings/oleObject156.bin"/><Relationship Id="rId10" Type="http://schemas.openxmlformats.org/officeDocument/2006/relationships/slideLayout" Target="../slideLayouts/slideLayout474.xml"/><Relationship Id="rId4" Type="http://schemas.openxmlformats.org/officeDocument/2006/relationships/slideLayout" Target="../slideLayouts/slideLayout468.xml"/><Relationship Id="rId9" Type="http://schemas.openxmlformats.org/officeDocument/2006/relationships/slideLayout" Target="../slideLayouts/slideLayout473.xml"/><Relationship Id="rId14" Type="http://schemas.openxmlformats.org/officeDocument/2006/relationships/tags" Target="../tags/tag19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3.xml"/><Relationship Id="rId13" Type="http://schemas.openxmlformats.org/officeDocument/2006/relationships/vmlDrawing" Target="../drawings/vmlDrawing157.vml"/><Relationship Id="rId3" Type="http://schemas.openxmlformats.org/officeDocument/2006/relationships/slideLayout" Target="../slideLayouts/slideLayout478.xml"/><Relationship Id="rId7" Type="http://schemas.openxmlformats.org/officeDocument/2006/relationships/slideLayout" Target="../slideLayouts/slideLayout482.xml"/><Relationship Id="rId12" Type="http://schemas.openxmlformats.org/officeDocument/2006/relationships/theme" Target="../theme/theme41.xml"/><Relationship Id="rId17" Type="http://schemas.openxmlformats.org/officeDocument/2006/relationships/image" Target="../media/image2.png"/><Relationship Id="rId2" Type="http://schemas.openxmlformats.org/officeDocument/2006/relationships/slideLayout" Target="../slideLayouts/slideLayout477.xml"/><Relationship Id="rId16" Type="http://schemas.openxmlformats.org/officeDocument/2006/relationships/image" Target="../media/image15.emf"/><Relationship Id="rId1" Type="http://schemas.openxmlformats.org/officeDocument/2006/relationships/slideLayout" Target="../slideLayouts/slideLayout476.xml"/><Relationship Id="rId6" Type="http://schemas.openxmlformats.org/officeDocument/2006/relationships/slideLayout" Target="../slideLayouts/slideLayout481.xml"/><Relationship Id="rId11" Type="http://schemas.openxmlformats.org/officeDocument/2006/relationships/slideLayout" Target="../slideLayouts/slideLayout486.xml"/><Relationship Id="rId5" Type="http://schemas.openxmlformats.org/officeDocument/2006/relationships/slideLayout" Target="../slideLayouts/slideLayout480.xml"/><Relationship Id="rId15" Type="http://schemas.openxmlformats.org/officeDocument/2006/relationships/oleObject" Target="../embeddings/oleObject157.bin"/><Relationship Id="rId10" Type="http://schemas.openxmlformats.org/officeDocument/2006/relationships/slideLayout" Target="../slideLayouts/slideLayout485.xml"/><Relationship Id="rId4" Type="http://schemas.openxmlformats.org/officeDocument/2006/relationships/slideLayout" Target="../slideLayouts/slideLayout479.xml"/><Relationship Id="rId9" Type="http://schemas.openxmlformats.org/officeDocument/2006/relationships/slideLayout" Target="../slideLayouts/slideLayout484.xml"/><Relationship Id="rId14" Type="http://schemas.openxmlformats.org/officeDocument/2006/relationships/tags" Target="../tags/tag198.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4.xml"/><Relationship Id="rId13" Type="http://schemas.openxmlformats.org/officeDocument/2006/relationships/theme" Target="../theme/theme42.xml"/><Relationship Id="rId18" Type="http://schemas.openxmlformats.org/officeDocument/2006/relationships/image" Target="../media/image2.png"/><Relationship Id="rId3" Type="http://schemas.openxmlformats.org/officeDocument/2006/relationships/slideLayout" Target="../slideLayouts/slideLayout489.xml"/><Relationship Id="rId7" Type="http://schemas.openxmlformats.org/officeDocument/2006/relationships/slideLayout" Target="../slideLayouts/slideLayout493.xml"/><Relationship Id="rId12" Type="http://schemas.openxmlformats.org/officeDocument/2006/relationships/slideLayout" Target="../slideLayouts/slideLayout498.xml"/><Relationship Id="rId17" Type="http://schemas.openxmlformats.org/officeDocument/2006/relationships/image" Target="../media/image15.emf"/><Relationship Id="rId2" Type="http://schemas.openxmlformats.org/officeDocument/2006/relationships/slideLayout" Target="../slideLayouts/slideLayout488.xml"/><Relationship Id="rId16" Type="http://schemas.openxmlformats.org/officeDocument/2006/relationships/oleObject" Target="../embeddings/oleObject161.bin"/><Relationship Id="rId1" Type="http://schemas.openxmlformats.org/officeDocument/2006/relationships/slideLayout" Target="../slideLayouts/slideLayout487.xml"/><Relationship Id="rId6" Type="http://schemas.openxmlformats.org/officeDocument/2006/relationships/slideLayout" Target="../slideLayouts/slideLayout492.xml"/><Relationship Id="rId11" Type="http://schemas.openxmlformats.org/officeDocument/2006/relationships/slideLayout" Target="../slideLayouts/slideLayout497.xml"/><Relationship Id="rId5" Type="http://schemas.openxmlformats.org/officeDocument/2006/relationships/slideLayout" Target="../slideLayouts/slideLayout491.xml"/><Relationship Id="rId15" Type="http://schemas.openxmlformats.org/officeDocument/2006/relationships/tags" Target="../tags/tag202.xml"/><Relationship Id="rId10" Type="http://schemas.openxmlformats.org/officeDocument/2006/relationships/slideLayout" Target="../slideLayouts/slideLayout496.xml"/><Relationship Id="rId4" Type="http://schemas.openxmlformats.org/officeDocument/2006/relationships/slideLayout" Target="../slideLayouts/slideLayout490.xml"/><Relationship Id="rId9" Type="http://schemas.openxmlformats.org/officeDocument/2006/relationships/slideLayout" Target="../slideLayouts/slideLayout495.xml"/><Relationship Id="rId14" Type="http://schemas.openxmlformats.org/officeDocument/2006/relationships/vmlDrawing" Target="../drawings/vmlDrawing161.v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06.xml"/><Relationship Id="rId13" Type="http://schemas.openxmlformats.org/officeDocument/2006/relationships/slideLayout" Target="../slideLayouts/slideLayout511.xml"/><Relationship Id="rId18" Type="http://schemas.openxmlformats.org/officeDocument/2006/relationships/slideLayout" Target="../slideLayouts/slideLayout516.xml"/><Relationship Id="rId3" Type="http://schemas.openxmlformats.org/officeDocument/2006/relationships/slideLayout" Target="../slideLayouts/slideLayout501.xml"/><Relationship Id="rId21" Type="http://schemas.openxmlformats.org/officeDocument/2006/relationships/image" Target="../media/image18.wmf"/><Relationship Id="rId7" Type="http://schemas.openxmlformats.org/officeDocument/2006/relationships/slideLayout" Target="../slideLayouts/slideLayout505.xml"/><Relationship Id="rId12" Type="http://schemas.openxmlformats.org/officeDocument/2006/relationships/slideLayout" Target="../slideLayouts/slideLayout510.xml"/><Relationship Id="rId17" Type="http://schemas.openxmlformats.org/officeDocument/2006/relationships/slideLayout" Target="../slideLayouts/slideLayout515.xml"/><Relationship Id="rId2" Type="http://schemas.openxmlformats.org/officeDocument/2006/relationships/slideLayout" Target="../slideLayouts/slideLayout500.xml"/><Relationship Id="rId16" Type="http://schemas.openxmlformats.org/officeDocument/2006/relationships/slideLayout" Target="../slideLayouts/slideLayout514.xml"/><Relationship Id="rId20" Type="http://schemas.openxmlformats.org/officeDocument/2006/relationships/theme" Target="../theme/theme43.xml"/><Relationship Id="rId1" Type="http://schemas.openxmlformats.org/officeDocument/2006/relationships/slideLayout" Target="../slideLayouts/slideLayout499.xml"/><Relationship Id="rId6" Type="http://schemas.openxmlformats.org/officeDocument/2006/relationships/slideLayout" Target="../slideLayouts/slideLayout504.xml"/><Relationship Id="rId11" Type="http://schemas.openxmlformats.org/officeDocument/2006/relationships/slideLayout" Target="../slideLayouts/slideLayout509.xml"/><Relationship Id="rId5" Type="http://schemas.openxmlformats.org/officeDocument/2006/relationships/slideLayout" Target="../slideLayouts/slideLayout503.xml"/><Relationship Id="rId15" Type="http://schemas.openxmlformats.org/officeDocument/2006/relationships/slideLayout" Target="../slideLayouts/slideLayout513.xml"/><Relationship Id="rId10" Type="http://schemas.openxmlformats.org/officeDocument/2006/relationships/slideLayout" Target="../slideLayouts/slideLayout508.xml"/><Relationship Id="rId19" Type="http://schemas.openxmlformats.org/officeDocument/2006/relationships/slideLayout" Target="../slideLayouts/slideLayout517.xml"/><Relationship Id="rId4" Type="http://schemas.openxmlformats.org/officeDocument/2006/relationships/slideLayout" Target="../slideLayouts/slideLayout502.xml"/><Relationship Id="rId9" Type="http://schemas.openxmlformats.org/officeDocument/2006/relationships/slideLayout" Target="../slideLayouts/slideLayout507.xml"/><Relationship Id="rId14" Type="http://schemas.openxmlformats.org/officeDocument/2006/relationships/slideLayout" Target="../slideLayouts/slideLayout512.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slideLayout" Target="../slideLayouts/slideLayout530.xml"/><Relationship Id="rId18" Type="http://schemas.openxmlformats.org/officeDocument/2006/relationships/theme" Target="../theme/theme44.xml"/><Relationship Id="rId3" Type="http://schemas.openxmlformats.org/officeDocument/2006/relationships/slideLayout" Target="../slideLayouts/slideLayout520.xml"/><Relationship Id="rId21" Type="http://schemas.openxmlformats.org/officeDocument/2006/relationships/oleObject" Target="../embeddings/oleObject163.bin"/><Relationship Id="rId7" Type="http://schemas.openxmlformats.org/officeDocument/2006/relationships/slideLayout" Target="../slideLayouts/slideLayout524.xml"/><Relationship Id="rId12" Type="http://schemas.openxmlformats.org/officeDocument/2006/relationships/slideLayout" Target="../slideLayouts/slideLayout529.xml"/><Relationship Id="rId17" Type="http://schemas.openxmlformats.org/officeDocument/2006/relationships/slideLayout" Target="../slideLayouts/slideLayout534.xml"/><Relationship Id="rId2" Type="http://schemas.openxmlformats.org/officeDocument/2006/relationships/slideLayout" Target="../slideLayouts/slideLayout519.xml"/><Relationship Id="rId16" Type="http://schemas.openxmlformats.org/officeDocument/2006/relationships/slideLayout" Target="../slideLayouts/slideLayout533.xml"/><Relationship Id="rId20" Type="http://schemas.openxmlformats.org/officeDocument/2006/relationships/tags" Target="../tags/tag213.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5" Type="http://schemas.openxmlformats.org/officeDocument/2006/relationships/slideLayout" Target="../slideLayouts/slideLayout532.xml"/><Relationship Id="rId23" Type="http://schemas.openxmlformats.org/officeDocument/2006/relationships/image" Target="../media/image2.png"/><Relationship Id="rId10" Type="http://schemas.openxmlformats.org/officeDocument/2006/relationships/slideLayout" Target="../slideLayouts/slideLayout527.xml"/><Relationship Id="rId19" Type="http://schemas.openxmlformats.org/officeDocument/2006/relationships/vmlDrawing" Target="../drawings/vmlDrawing163.v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slideLayout" Target="../slideLayouts/slideLayout531.xml"/><Relationship Id="rId22" Type="http://schemas.openxmlformats.org/officeDocument/2006/relationships/image" Target="../media/image4.emf"/></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42.xml"/><Relationship Id="rId13" Type="http://schemas.openxmlformats.org/officeDocument/2006/relationships/slideLayout" Target="../slideLayouts/slideLayout547.xml"/><Relationship Id="rId3" Type="http://schemas.openxmlformats.org/officeDocument/2006/relationships/slideLayout" Target="../slideLayouts/slideLayout537.xml"/><Relationship Id="rId7" Type="http://schemas.openxmlformats.org/officeDocument/2006/relationships/slideLayout" Target="../slideLayouts/slideLayout541.xml"/><Relationship Id="rId12" Type="http://schemas.openxmlformats.org/officeDocument/2006/relationships/slideLayout" Target="../slideLayouts/slideLayout546.xml"/><Relationship Id="rId17" Type="http://schemas.openxmlformats.org/officeDocument/2006/relationships/image" Target="../media/image2.png"/><Relationship Id="rId2" Type="http://schemas.openxmlformats.org/officeDocument/2006/relationships/slideLayout" Target="../slideLayouts/slideLayout536.xml"/><Relationship Id="rId16" Type="http://schemas.openxmlformats.org/officeDocument/2006/relationships/theme" Target="../theme/theme45.xml"/><Relationship Id="rId1" Type="http://schemas.openxmlformats.org/officeDocument/2006/relationships/slideLayout" Target="../slideLayouts/slideLayout535.xml"/><Relationship Id="rId6" Type="http://schemas.openxmlformats.org/officeDocument/2006/relationships/slideLayout" Target="../slideLayouts/slideLayout540.xml"/><Relationship Id="rId11" Type="http://schemas.openxmlformats.org/officeDocument/2006/relationships/slideLayout" Target="../slideLayouts/slideLayout545.xml"/><Relationship Id="rId5" Type="http://schemas.openxmlformats.org/officeDocument/2006/relationships/slideLayout" Target="../slideLayouts/slideLayout539.xml"/><Relationship Id="rId15" Type="http://schemas.openxmlformats.org/officeDocument/2006/relationships/slideLayout" Target="../slideLayouts/slideLayout549.xml"/><Relationship Id="rId10" Type="http://schemas.openxmlformats.org/officeDocument/2006/relationships/slideLayout" Target="../slideLayouts/slideLayout544.xml"/><Relationship Id="rId4" Type="http://schemas.openxmlformats.org/officeDocument/2006/relationships/slideLayout" Target="../slideLayouts/slideLayout538.xml"/><Relationship Id="rId9" Type="http://schemas.openxmlformats.org/officeDocument/2006/relationships/slideLayout" Target="../slideLayouts/slideLayout543.xml"/><Relationship Id="rId14" Type="http://schemas.openxmlformats.org/officeDocument/2006/relationships/slideLayout" Target="../slideLayouts/slideLayout548.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57.xml"/><Relationship Id="rId13" Type="http://schemas.openxmlformats.org/officeDocument/2006/relationships/image" Target="../media/image2.png"/><Relationship Id="rId3" Type="http://schemas.openxmlformats.org/officeDocument/2006/relationships/slideLayout" Target="../slideLayouts/slideLayout552.xml"/><Relationship Id="rId7" Type="http://schemas.openxmlformats.org/officeDocument/2006/relationships/slideLayout" Target="../slideLayouts/slideLayout556.xml"/><Relationship Id="rId12" Type="http://schemas.openxmlformats.org/officeDocument/2006/relationships/theme" Target="../theme/theme46.xml"/><Relationship Id="rId2" Type="http://schemas.openxmlformats.org/officeDocument/2006/relationships/slideLayout" Target="../slideLayouts/slideLayout551.xml"/><Relationship Id="rId1" Type="http://schemas.openxmlformats.org/officeDocument/2006/relationships/slideLayout" Target="../slideLayouts/slideLayout550.xml"/><Relationship Id="rId6" Type="http://schemas.openxmlformats.org/officeDocument/2006/relationships/slideLayout" Target="../slideLayouts/slideLayout555.xml"/><Relationship Id="rId11" Type="http://schemas.openxmlformats.org/officeDocument/2006/relationships/slideLayout" Target="../slideLayouts/slideLayout560.xml"/><Relationship Id="rId5" Type="http://schemas.openxmlformats.org/officeDocument/2006/relationships/slideLayout" Target="../slideLayouts/slideLayout554.xml"/><Relationship Id="rId10" Type="http://schemas.openxmlformats.org/officeDocument/2006/relationships/slideLayout" Target="../slideLayouts/slideLayout559.xml"/><Relationship Id="rId4" Type="http://schemas.openxmlformats.org/officeDocument/2006/relationships/slideLayout" Target="../slideLayouts/slideLayout553.xml"/><Relationship Id="rId9" Type="http://schemas.openxmlformats.org/officeDocument/2006/relationships/slideLayout" Target="../slideLayouts/slideLayout558.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8.xml"/><Relationship Id="rId13" Type="http://schemas.openxmlformats.org/officeDocument/2006/relationships/slideLayout" Target="../slideLayouts/slideLayout573.xml"/><Relationship Id="rId3" Type="http://schemas.openxmlformats.org/officeDocument/2006/relationships/slideLayout" Target="../slideLayouts/slideLayout563.xml"/><Relationship Id="rId7" Type="http://schemas.openxmlformats.org/officeDocument/2006/relationships/slideLayout" Target="../slideLayouts/slideLayout567.xml"/><Relationship Id="rId12" Type="http://schemas.openxmlformats.org/officeDocument/2006/relationships/slideLayout" Target="../slideLayouts/slideLayout572.xml"/><Relationship Id="rId17" Type="http://schemas.openxmlformats.org/officeDocument/2006/relationships/image" Target="../media/image2.png"/><Relationship Id="rId2" Type="http://schemas.openxmlformats.org/officeDocument/2006/relationships/slideLayout" Target="../slideLayouts/slideLayout562.xml"/><Relationship Id="rId16" Type="http://schemas.openxmlformats.org/officeDocument/2006/relationships/theme" Target="../theme/theme47.xml"/><Relationship Id="rId1" Type="http://schemas.openxmlformats.org/officeDocument/2006/relationships/slideLayout" Target="../slideLayouts/slideLayout561.xml"/><Relationship Id="rId6" Type="http://schemas.openxmlformats.org/officeDocument/2006/relationships/slideLayout" Target="../slideLayouts/slideLayout566.xml"/><Relationship Id="rId11" Type="http://schemas.openxmlformats.org/officeDocument/2006/relationships/slideLayout" Target="../slideLayouts/slideLayout571.xml"/><Relationship Id="rId5" Type="http://schemas.openxmlformats.org/officeDocument/2006/relationships/slideLayout" Target="../slideLayouts/slideLayout565.xml"/><Relationship Id="rId15" Type="http://schemas.openxmlformats.org/officeDocument/2006/relationships/slideLayout" Target="../slideLayouts/slideLayout575.xml"/><Relationship Id="rId10" Type="http://schemas.openxmlformats.org/officeDocument/2006/relationships/slideLayout" Target="../slideLayouts/slideLayout570.xml"/><Relationship Id="rId4" Type="http://schemas.openxmlformats.org/officeDocument/2006/relationships/slideLayout" Target="../slideLayouts/slideLayout564.xml"/><Relationship Id="rId9" Type="http://schemas.openxmlformats.org/officeDocument/2006/relationships/slideLayout" Target="../slideLayouts/slideLayout569.xml"/><Relationship Id="rId14" Type="http://schemas.openxmlformats.org/officeDocument/2006/relationships/slideLayout" Target="../slideLayouts/slideLayout574.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83.xml"/><Relationship Id="rId13" Type="http://schemas.openxmlformats.org/officeDocument/2006/relationships/slideLayout" Target="../slideLayouts/slideLayout588.xml"/><Relationship Id="rId18" Type="http://schemas.openxmlformats.org/officeDocument/2006/relationships/image" Target="../media/image18.wmf"/><Relationship Id="rId3" Type="http://schemas.openxmlformats.org/officeDocument/2006/relationships/slideLayout" Target="../slideLayouts/slideLayout578.xml"/><Relationship Id="rId7" Type="http://schemas.openxmlformats.org/officeDocument/2006/relationships/slideLayout" Target="../slideLayouts/slideLayout582.xml"/><Relationship Id="rId12" Type="http://schemas.openxmlformats.org/officeDocument/2006/relationships/slideLayout" Target="../slideLayouts/slideLayout587.xml"/><Relationship Id="rId17" Type="http://schemas.openxmlformats.org/officeDocument/2006/relationships/theme" Target="../theme/theme48.xml"/><Relationship Id="rId2" Type="http://schemas.openxmlformats.org/officeDocument/2006/relationships/slideLayout" Target="../slideLayouts/slideLayout577.xml"/><Relationship Id="rId16" Type="http://schemas.openxmlformats.org/officeDocument/2006/relationships/slideLayout" Target="../slideLayouts/slideLayout591.xml"/><Relationship Id="rId1" Type="http://schemas.openxmlformats.org/officeDocument/2006/relationships/slideLayout" Target="../slideLayouts/slideLayout576.xml"/><Relationship Id="rId6" Type="http://schemas.openxmlformats.org/officeDocument/2006/relationships/slideLayout" Target="../slideLayouts/slideLayout581.xml"/><Relationship Id="rId11" Type="http://schemas.openxmlformats.org/officeDocument/2006/relationships/slideLayout" Target="../slideLayouts/slideLayout586.xml"/><Relationship Id="rId5" Type="http://schemas.openxmlformats.org/officeDocument/2006/relationships/slideLayout" Target="../slideLayouts/slideLayout580.xml"/><Relationship Id="rId15" Type="http://schemas.openxmlformats.org/officeDocument/2006/relationships/slideLayout" Target="../slideLayouts/slideLayout590.xml"/><Relationship Id="rId10" Type="http://schemas.openxmlformats.org/officeDocument/2006/relationships/slideLayout" Target="../slideLayouts/slideLayout585.xml"/><Relationship Id="rId4" Type="http://schemas.openxmlformats.org/officeDocument/2006/relationships/slideLayout" Target="../slideLayouts/slideLayout579.xml"/><Relationship Id="rId9" Type="http://schemas.openxmlformats.org/officeDocument/2006/relationships/slideLayout" Target="../slideLayouts/slideLayout584.xml"/><Relationship Id="rId14" Type="http://schemas.openxmlformats.org/officeDocument/2006/relationships/slideLayout" Target="../slideLayouts/slideLayout589.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99.xml"/><Relationship Id="rId13" Type="http://schemas.openxmlformats.org/officeDocument/2006/relationships/slideLayout" Target="../slideLayouts/slideLayout604.xml"/><Relationship Id="rId18" Type="http://schemas.openxmlformats.org/officeDocument/2006/relationships/slideLayout" Target="../slideLayouts/slideLayout609.xml"/><Relationship Id="rId3" Type="http://schemas.openxmlformats.org/officeDocument/2006/relationships/slideLayout" Target="../slideLayouts/slideLayout594.xml"/><Relationship Id="rId21" Type="http://schemas.openxmlformats.org/officeDocument/2006/relationships/tags" Target="../tags/tag222.xml"/><Relationship Id="rId7" Type="http://schemas.openxmlformats.org/officeDocument/2006/relationships/slideLayout" Target="../slideLayouts/slideLayout598.xml"/><Relationship Id="rId12" Type="http://schemas.openxmlformats.org/officeDocument/2006/relationships/slideLayout" Target="../slideLayouts/slideLayout603.xml"/><Relationship Id="rId17" Type="http://schemas.openxmlformats.org/officeDocument/2006/relationships/slideLayout" Target="../slideLayouts/slideLayout608.xml"/><Relationship Id="rId2" Type="http://schemas.openxmlformats.org/officeDocument/2006/relationships/slideLayout" Target="../slideLayouts/slideLayout593.xml"/><Relationship Id="rId16" Type="http://schemas.openxmlformats.org/officeDocument/2006/relationships/slideLayout" Target="../slideLayouts/slideLayout607.xml"/><Relationship Id="rId20" Type="http://schemas.openxmlformats.org/officeDocument/2006/relationships/vmlDrawing" Target="../drawings/vmlDrawing172.vml"/><Relationship Id="rId1" Type="http://schemas.openxmlformats.org/officeDocument/2006/relationships/slideLayout" Target="../slideLayouts/slideLayout592.xml"/><Relationship Id="rId6" Type="http://schemas.openxmlformats.org/officeDocument/2006/relationships/slideLayout" Target="../slideLayouts/slideLayout597.xml"/><Relationship Id="rId11" Type="http://schemas.openxmlformats.org/officeDocument/2006/relationships/slideLayout" Target="../slideLayouts/slideLayout602.xml"/><Relationship Id="rId24" Type="http://schemas.openxmlformats.org/officeDocument/2006/relationships/image" Target="../media/image22.wmf"/><Relationship Id="rId5" Type="http://schemas.openxmlformats.org/officeDocument/2006/relationships/slideLayout" Target="../slideLayouts/slideLayout596.xml"/><Relationship Id="rId15" Type="http://schemas.openxmlformats.org/officeDocument/2006/relationships/slideLayout" Target="../slideLayouts/slideLayout606.xml"/><Relationship Id="rId23" Type="http://schemas.openxmlformats.org/officeDocument/2006/relationships/image" Target="../media/image9.emf"/><Relationship Id="rId10" Type="http://schemas.openxmlformats.org/officeDocument/2006/relationships/slideLayout" Target="../slideLayouts/slideLayout601.xml"/><Relationship Id="rId19" Type="http://schemas.openxmlformats.org/officeDocument/2006/relationships/theme" Target="../theme/theme49.xml"/><Relationship Id="rId4" Type="http://schemas.openxmlformats.org/officeDocument/2006/relationships/slideLayout" Target="../slideLayouts/slideLayout595.xml"/><Relationship Id="rId9" Type="http://schemas.openxmlformats.org/officeDocument/2006/relationships/slideLayout" Target="../slideLayouts/slideLayout600.xml"/><Relationship Id="rId14" Type="http://schemas.openxmlformats.org/officeDocument/2006/relationships/slideLayout" Target="../slideLayouts/slideLayout605.xml"/><Relationship Id="rId22" Type="http://schemas.openxmlformats.org/officeDocument/2006/relationships/oleObject" Target="../embeddings/oleObject172.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2.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17.xml"/><Relationship Id="rId13" Type="http://schemas.openxmlformats.org/officeDocument/2006/relationships/slideLayout" Target="../slideLayouts/slideLayout622.xml"/><Relationship Id="rId18" Type="http://schemas.openxmlformats.org/officeDocument/2006/relationships/slideLayout" Target="../slideLayouts/slideLayout627.xml"/><Relationship Id="rId3" Type="http://schemas.openxmlformats.org/officeDocument/2006/relationships/slideLayout" Target="../slideLayouts/slideLayout612.xml"/><Relationship Id="rId7" Type="http://schemas.openxmlformats.org/officeDocument/2006/relationships/slideLayout" Target="../slideLayouts/slideLayout616.xml"/><Relationship Id="rId12" Type="http://schemas.openxmlformats.org/officeDocument/2006/relationships/slideLayout" Target="../slideLayouts/slideLayout621.xml"/><Relationship Id="rId17" Type="http://schemas.openxmlformats.org/officeDocument/2006/relationships/slideLayout" Target="../slideLayouts/slideLayout626.xml"/><Relationship Id="rId2" Type="http://schemas.openxmlformats.org/officeDocument/2006/relationships/slideLayout" Target="../slideLayouts/slideLayout611.xml"/><Relationship Id="rId16" Type="http://schemas.openxmlformats.org/officeDocument/2006/relationships/slideLayout" Target="../slideLayouts/slideLayout625.xml"/><Relationship Id="rId20" Type="http://schemas.openxmlformats.org/officeDocument/2006/relationships/image" Target="../media/image22.wmf"/><Relationship Id="rId1" Type="http://schemas.openxmlformats.org/officeDocument/2006/relationships/slideLayout" Target="../slideLayouts/slideLayout610.xml"/><Relationship Id="rId6" Type="http://schemas.openxmlformats.org/officeDocument/2006/relationships/slideLayout" Target="../slideLayouts/slideLayout615.xml"/><Relationship Id="rId11" Type="http://schemas.openxmlformats.org/officeDocument/2006/relationships/slideLayout" Target="../slideLayouts/slideLayout620.xml"/><Relationship Id="rId5" Type="http://schemas.openxmlformats.org/officeDocument/2006/relationships/slideLayout" Target="../slideLayouts/slideLayout614.xml"/><Relationship Id="rId15" Type="http://schemas.openxmlformats.org/officeDocument/2006/relationships/slideLayout" Target="../slideLayouts/slideLayout624.xml"/><Relationship Id="rId10" Type="http://schemas.openxmlformats.org/officeDocument/2006/relationships/slideLayout" Target="../slideLayouts/slideLayout619.xml"/><Relationship Id="rId19" Type="http://schemas.openxmlformats.org/officeDocument/2006/relationships/theme" Target="../theme/theme50.xml"/><Relationship Id="rId4" Type="http://schemas.openxmlformats.org/officeDocument/2006/relationships/slideLayout" Target="../slideLayouts/slideLayout613.xml"/><Relationship Id="rId9" Type="http://schemas.openxmlformats.org/officeDocument/2006/relationships/slideLayout" Target="../slideLayouts/slideLayout618.xml"/><Relationship Id="rId14" Type="http://schemas.openxmlformats.org/officeDocument/2006/relationships/slideLayout" Target="../slideLayouts/slideLayout623.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slideLayout" Target="../slideLayouts/slideLayout640.xml"/><Relationship Id="rId18" Type="http://schemas.openxmlformats.org/officeDocument/2006/relationships/oleObject" Target="../embeddings/oleObject175.bin"/><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slideLayout" Target="../slideLayouts/slideLayout639.xml"/><Relationship Id="rId17" Type="http://schemas.openxmlformats.org/officeDocument/2006/relationships/tags" Target="../tags/tag243.xml"/><Relationship Id="rId2" Type="http://schemas.openxmlformats.org/officeDocument/2006/relationships/slideLayout" Target="../slideLayouts/slideLayout629.xml"/><Relationship Id="rId16" Type="http://schemas.openxmlformats.org/officeDocument/2006/relationships/vmlDrawing" Target="../drawings/vmlDrawing175.vml"/><Relationship Id="rId20" Type="http://schemas.openxmlformats.org/officeDocument/2006/relationships/image" Target="../media/image2.png"/><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5" Type="http://schemas.openxmlformats.org/officeDocument/2006/relationships/theme" Target="../theme/theme51.xml"/><Relationship Id="rId10" Type="http://schemas.openxmlformats.org/officeDocument/2006/relationships/slideLayout" Target="../slideLayouts/slideLayout637.xml"/><Relationship Id="rId19" Type="http://schemas.openxmlformats.org/officeDocument/2006/relationships/image" Target="../media/image4.emf"/><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slideLayout" Target="../slideLayouts/slideLayout641.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49.xml"/><Relationship Id="rId13" Type="http://schemas.openxmlformats.org/officeDocument/2006/relationships/slideLayout" Target="../slideLayouts/slideLayout654.xml"/><Relationship Id="rId18" Type="http://schemas.openxmlformats.org/officeDocument/2006/relationships/slideLayout" Target="../slideLayouts/slideLayout659.xml"/><Relationship Id="rId3" Type="http://schemas.openxmlformats.org/officeDocument/2006/relationships/slideLayout" Target="../slideLayouts/slideLayout644.xml"/><Relationship Id="rId21" Type="http://schemas.openxmlformats.org/officeDocument/2006/relationships/tags" Target="../tags/tag250.xml"/><Relationship Id="rId7" Type="http://schemas.openxmlformats.org/officeDocument/2006/relationships/slideLayout" Target="../slideLayouts/slideLayout648.xml"/><Relationship Id="rId12" Type="http://schemas.openxmlformats.org/officeDocument/2006/relationships/slideLayout" Target="../slideLayouts/slideLayout653.xml"/><Relationship Id="rId17" Type="http://schemas.openxmlformats.org/officeDocument/2006/relationships/slideLayout" Target="../slideLayouts/slideLayout658.xml"/><Relationship Id="rId2" Type="http://schemas.openxmlformats.org/officeDocument/2006/relationships/slideLayout" Target="../slideLayouts/slideLayout643.xml"/><Relationship Id="rId16" Type="http://schemas.openxmlformats.org/officeDocument/2006/relationships/slideLayout" Target="../slideLayouts/slideLayout657.xml"/><Relationship Id="rId20" Type="http://schemas.openxmlformats.org/officeDocument/2006/relationships/vmlDrawing" Target="../drawings/vmlDrawing182.vml"/><Relationship Id="rId1" Type="http://schemas.openxmlformats.org/officeDocument/2006/relationships/slideLayout" Target="../slideLayouts/slideLayout642.xml"/><Relationship Id="rId6" Type="http://schemas.openxmlformats.org/officeDocument/2006/relationships/slideLayout" Target="../slideLayouts/slideLayout647.xml"/><Relationship Id="rId11" Type="http://schemas.openxmlformats.org/officeDocument/2006/relationships/slideLayout" Target="../slideLayouts/slideLayout652.xml"/><Relationship Id="rId24" Type="http://schemas.openxmlformats.org/officeDocument/2006/relationships/image" Target="../media/image22.wmf"/><Relationship Id="rId5" Type="http://schemas.openxmlformats.org/officeDocument/2006/relationships/slideLayout" Target="../slideLayouts/slideLayout646.xml"/><Relationship Id="rId15" Type="http://schemas.openxmlformats.org/officeDocument/2006/relationships/slideLayout" Target="../slideLayouts/slideLayout656.xml"/><Relationship Id="rId23" Type="http://schemas.openxmlformats.org/officeDocument/2006/relationships/image" Target="../media/image9.emf"/><Relationship Id="rId10" Type="http://schemas.openxmlformats.org/officeDocument/2006/relationships/slideLayout" Target="../slideLayouts/slideLayout651.xml"/><Relationship Id="rId19" Type="http://schemas.openxmlformats.org/officeDocument/2006/relationships/theme" Target="../theme/theme52.xml"/><Relationship Id="rId4" Type="http://schemas.openxmlformats.org/officeDocument/2006/relationships/slideLayout" Target="../slideLayouts/slideLayout645.xml"/><Relationship Id="rId9" Type="http://schemas.openxmlformats.org/officeDocument/2006/relationships/slideLayout" Target="../slideLayouts/slideLayout650.xml"/><Relationship Id="rId14" Type="http://schemas.openxmlformats.org/officeDocument/2006/relationships/slideLayout" Target="../slideLayouts/slideLayout655.xml"/><Relationship Id="rId22" Type="http://schemas.openxmlformats.org/officeDocument/2006/relationships/oleObject" Target="../embeddings/oleObject182.bin"/></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67.xml"/><Relationship Id="rId13" Type="http://schemas.openxmlformats.org/officeDocument/2006/relationships/image" Target="../media/image2.png"/><Relationship Id="rId3" Type="http://schemas.openxmlformats.org/officeDocument/2006/relationships/slideLayout" Target="../slideLayouts/slideLayout662.xml"/><Relationship Id="rId7" Type="http://schemas.openxmlformats.org/officeDocument/2006/relationships/slideLayout" Target="../slideLayouts/slideLayout666.xml"/><Relationship Id="rId12" Type="http://schemas.openxmlformats.org/officeDocument/2006/relationships/theme" Target="../theme/theme53.xml"/><Relationship Id="rId2" Type="http://schemas.openxmlformats.org/officeDocument/2006/relationships/slideLayout" Target="../slideLayouts/slideLayout661.xml"/><Relationship Id="rId1" Type="http://schemas.openxmlformats.org/officeDocument/2006/relationships/slideLayout" Target="../slideLayouts/slideLayout660.xml"/><Relationship Id="rId6" Type="http://schemas.openxmlformats.org/officeDocument/2006/relationships/slideLayout" Target="../slideLayouts/slideLayout665.xml"/><Relationship Id="rId11" Type="http://schemas.openxmlformats.org/officeDocument/2006/relationships/slideLayout" Target="../slideLayouts/slideLayout670.xml"/><Relationship Id="rId5" Type="http://schemas.openxmlformats.org/officeDocument/2006/relationships/slideLayout" Target="../slideLayouts/slideLayout664.xml"/><Relationship Id="rId10" Type="http://schemas.openxmlformats.org/officeDocument/2006/relationships/slideLayout" Target="../slideLayouts/slideLayout669.xml"/><Relationship Id="rId4" Type="http://schemas.openxmlformats.org/officeDocument/2006/relationships/slideLayout" Target="../slideLayouts/slideLayout663.xml"/><Relationship Id="rId9" Type="http://schemas.openxmlformats.org/officeDocument/2006/relationships/slideLayout" Target="../slideLayouts/slideLayout668.xml"/></Relationships>
</file>

<file path=ppt/slideMasters/_rels/slideMaster54.xml.rels><?xml version="1.0" encoding="UTF-8" standalone="yes"?>
<Relationships xmlns="http://schemas.openxmlformats.org/package/2006/relationships"><Relationship Id="rId8" Type="http://schemas.openxmlformats.org/officeDocument/2006/relationships/vmlDrawing" Target="../drawings/vmlDrawing185.vml"/><Relationship Id="rId13" Type="http://schemas.openxmlformats.org/officeDocument/2006/relationships/image" Target="../media/image2.png"/><Relationship Id="rId3" Type="http://schemas.openxmlformats.org/officeDocument/2006/relationships/slideLayout" Target="../slideLayouts/slideLayout673.xml"/><Relationship Id="rId7" Type="http://schemas.openxmlformats.org/officeDocument/2006/relationships/theme" Target="../theme/theme54.xml"/><Relationship Id="rId12" Type="http://schemas.openxmlformats.org/officeDocument/2006/relationships/image" Target="../media/image4.emf"/><Relationship Id="rId2" Type="http://schemas.openxmlformats.org/officeDocument/2006/relationships/slideLayout" Target="../slideLayouts/slideLayout672.xml"/><Relationship Id="rId1" Type="http://schemas.openxmlformats.org/officeDocument/2006/relationships/slideLayout" Target="../slideLayouts/slideLayout671.xml"/><Relationship Id="rId6" Type="http://schemas.openxmlformats.org/officeDocument/2006/relationships/slideLayout" Target="../slideLayouts/slideLayout676.xml"/><Relationship Id="rId11" Type="http://schemas.openxmlformats.org/officeDocument/2006/relationships/oleObject" Target="../embeddings/oleObject17.bin"/><Relationship Id="rId5" Type="http://schemas.openxmlformats.org/officeDocument/2006/relationships/slideLayout" Target="../slideLayouts/slideLayout675.xml"/><Relationship Id="rId10" Type="http://schemas.openxmlformats.org/officeDocument/2006/relationships/tags" Target="../tags/tag263.xml"/><Relationship Id="rId4" Type="http://schemas.openxmlformats.org/officeDocument/2006/relationships/slideLayout" Target="../slideLayouts/slideLayout674.xml"/><Relationship Id="rId9" Type="http://schemas.openxmlformats.org/officeDocument/2006/relationships/tags" Target="../tags/tag262.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84.xml"/><Relationship Id="rId13" Type="http://schemas.openxmlformats.org/officeDocument/2006/relationships/slideLayout" Target="../slideLayouts/slideLayout689.xml"/><Relationship Id="rId3" Type="http://schemas.openxmlformats.org/officeDocument/2006/relationships/slideLayout" Target="../slideLayouts/slideLayout679.xml"/><Relationship Id="rId7" Type="http://schemas.openxmlformats.org/officeDocument/2006/relationships/slideLayout" Target="../slideLayouts/slideLayout683.xml"/><Relationship Id="rId12" Type="http://schemas.openxmlformats.org/officeDocument/2006/relationships/slideLayout" Target="../slideLayouts/slideLayout688.xml"/><Relationship Id="rId17" Type="http://schemas.openxmlformats.org/officeDocument/2006/relationships/image" Target="../media/image2.png"/><Relationship Id="rId2" Type="http://schemas.openxmlformats.org/officeDocument/2006/relationships/slideLayout" Target="../slideLayouts/slideLayout678.xml"/><Relationship Id="rId16" Type="http://schemas.openxmlformats.org/officeDocument/2006/relationships/theme" Target="../theme/theme55.xml"/><Relationship Id="rId1" Type="http://schemas.openxmlformats.org/officeDocument/2006/relationships/slideLayout" Target="../slideLayouts/slideLayout677.xml"/><Relationship Id="rId6" Type="http://schemas.openxmlformats.org/officeDocument/2006/relationships/slideLayout" Target="../slideLayouts/slideLayout682.xml"/><Relationship Id="rId11" Type="http://schemas.openxmlformats.org/officeDocument/2006/relationships/slideLayout" Target="../slideLayouts/slideLayout687.xml"/><Relationship Id="rId5" Type="http://schemas.openxmlformats.org/officeDocument/2006/relationships/slideLayout" Target="../slideLayouts/slideLayout681.xml"/><Relationship Id="rId15" Type="http://schemas.openxmlformats.org/officeDocument/2006/relationships/slideLayout" Target="../slideLayouts/slideLayout691.xml"/><Relationship Id="rId10" Type="http://schemas.openxmlformats.org/officeDocument/2006/relationships/slideLayout" Target="../slideLayouts/slideLayout686.xml"/><Relationship Id="rId4" Type="http://schemas.openxmlformats.org/officeDocument/2006/relationships/slideLayout" Target="../slideLayouts/slideLayout680.xml"/><Relationship Id="rId9" Type="http://schemas.openxmlformats.org/officeDocument/2006/relationships/slideLayout" Target="../slideLayouts/slideLayout685.xml"/><Relationship Id="rId14" Type="http://schemas.openxmlformats.org/officeDocument/2006/relationships/slideLayout" Target="../slideLayouts/slideLayout690.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99.xml"/><Relationship Id="rId13" Type="http://schemas.openxmlformats.org/officeDocument/2006/relationships/image" Target="../media/image2.png"/><Relationship Id="rId3" Type="http://schemas.openxmlformats.org/officeDocument/2006/relationships/slideLayout" Target="../slideLayouts/slideLayout694.xml"/><Relationship Id="rId7" Type="http://schemas.openxmlformats.org/officeDocument/2006/relationships/slideLayout" Target="../slideLayouts/slideLayout698.xml"/><Relationship Id="rId12" Type="http://schemas.openxmlformats.org/officeDocument/2006/relationships/theme" Target="../theme/theme56.xml"/><Relationship Id="rId2" Type="http://schemas.openxmlformats.org/officeDocument/2006/relationships/slideLayout" Target="../slideLayouts/slideLayout693.xml"/><Relationship Id="rId1" Type="http://schemas.openxmlformats.org/officeDocument/2006/relationships/slideLayout" Target="../slideLayouts/slideLayout692.xml"/><Relationship Id="rId6" Type="http://schemas.openxmlformats.org/officeDocument/2006/relationships/slideLayout" Target="../slideLayouts/slideLayout697.xml"/><Relationship Id="rId11" Type="http://schemas.openxmlformats.org/officeDocument/2006/relationships/slideLayout" Target="../slideLayouts/slideLayout702.xml"/><Relationship Id="rId5" Type="http://schemas.openxmlformats.org/officeDocument/2006/relationships/slideLayout" Target="../slideLayouts/slideLayout696.xml"/><Relationship Id="rId10" Type="http://schemas.openxmlformats.org/officeDocument/2006/relationships/slideLayout" Target="../slideLayouts/slideLayout701.xml"/><Relationship Id="rId4" Type="http://schemas.openxmlformats.org/officeDocument/2006/relationships/slideLayout" Target="../slideLayouts/slideLayout695.xml"/><Relationship Id="rId9" Type="http://schemas.openxmlformats.org/officeDocument/2006/relationships/slideLayout" Target="../slideLayouts/slideLayout700.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710.xml"/><Relationship Id="rId13" Type="http://schemas.openxmlformats.org/officeDocument/2006/relationships/slideLayout" Target="../slideLayouts/slideLayout715.xml"/><Relationship Id="rId18" Type="http://schemas.openxmlformats.org/officeDocument/2006/relationships/slideLayout" Target="../slideLayouts/slideLayout720.xml"/><Relationship Id="rId3" Type="http://schemas.openxmlformats.org/officeDocument/2006/relationships/slideLayout" Target="../slideLayouts/slideLayout705.xml"/><Relationship Id="rId7" Type="http://schemas.openxmlformats.org/officeDocument/2006/relationships/slideLayout" Target="../slideLayouts/slideLayout709.xml"/><Relationship Id="rId12" Type="http://schemas.openxmlformats.org/officeDocument/2006/relationships/slideLayout" Target="../slideLayouts/slideLayout714.xml"/><Relationship Id="rId17" Type="http://schemas.openxmlformats.org/officeDocument/2006/relationships/slideLayout" Target="../slideLayouts/slideLayout719.xml"/><Relationship Id="rId2" Type="http://schemas.openxmlformats.org/officeDocument/2006/relationships/slideLayout" Target="../slideLayouts/slideLayout704.xml"/><Relationship Id="rId16" Type="http://schemas.openxmlformats.org/officeDocument/2006/relationships/slideLayout" Target="../slideLayouts/slideLayout718.xml"/><Relationship Id="rId20" Type="http://schemas.openxmlformats.org/officeDocument/2006/relationships/image" Target="../media/image22.wmf"/><Relationship Id="rId1" Type="http://schemas.openxmlformats.org/officeDocument/2006/relationships/slideLayout" Target="../slideLayouts/slideLayout703.xml"/><Relationship Id="rId6" Type="http://schemas.openxmlformats.org/officeDocument/2006/relationships/slideLayout" Target="../slideLayouts/slideLayout708.xml"/><Relationship Id="rId11" Type="http://schemas.openxmlformats.org/officeDocument/2006/relationships/slideLayout" Target="../slideLayouts/slideLayout713.xml"/><Relationship Id="rId5" Type="http://schemas.openxmlformats.org/officeDocument/2006/relationships/slideLayout" Target="../slideLayouts/slideLayout707.xml"/><Relationship Id="rId15" Type="http://schemas.openxmlformats.org/officeDocument/2006/relationships/slideLayout" Target="../slideLayouts/slideLayout717.xml"/><Relationship Id="rId10" Type="http://schemas.openxmlformats.org/officeDocument/2006/relationships/slideLayout" Target="../slideLayouts/slideLayout712.xml"/><Relationship Id="rId19" Type="http://schemas.openxmlformats.org/officeDocument/2006/relationships/theme" Target="../theme/theme57.xml"/><Relationship Id="rId4" Type="http://schemas.openxmlformats.org/officeDocument/2006/relationships/slideLayout" Target="../slideLayouts/slideLayout706.xml"/><Relationship Id="rId9" Type="http://schemas.openxmlformats.org/officeDocument/2006/relationships/slideLayout" Target="../slideLayouts/slideLayout711.xml"/><Relationship Id="rId14" Type="http://schemas.openxmlformats.org/officeDocument/2006/relationships/slideLayout" Target="../slideLayouts/slideLayout716.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28.xml"/><Relationship Id="rId13" Type="http://schemas.openxmlformats.org/officeDocument/2006/relationships/slideLayout" Target="../slideLayouts/slideLayout733.xml"/><Relationship Id="rId18" Type="http://schemas.openxmlformats.org/officeDocument/2006/relationships/slideLayout" Target="../slideLayouts/slideLayout738.xml"/><Relationship Id="rId3" Type="http://schemas.openxmlformats.org/officeDocument/2006/relationships/slideLayout" Target="../slideLayouts/slideLayout723.xml"/><Relationship Id="rId21" Type="http://schemas.openxmlformats.org/officeDocument/2006/relationships/image" Target="../media/image22.wmf"/><Relationship Id="rId7" Type="http://schemas.openxmlformats.org/officeDocument/2006/relationships/slideLayout" Target="../slideLayouts/slideLayout727.xml"/><Relationship Id="rId12" Type="http://schemas.openxmlformats.org/officeDocument/2006/relationships/slideLayout" Target="../slideLayouts/slideLayout732.xml"/><Relationship Id="rId17" Type="http://schemas.openxmlformats.org/officeDocument/2006/relationships/slideLayout" Target="../slideLayouts/slideLayout737.xml"/><Relationship Id="rId2" Type="http://schemas.openxmlformats.org/officeDocument/2006/relationships/slideLayout" Target="../slideLayouts/slideLayout722.xml"/><Relationship Id="rId16" Type="http://schemas.openxmlformats.org/officeDocument/2006/relationships/slideLayout" Target="../slideLayouts/slideLayout736.xml"/><Relationship Id="rId20" Type="http://schemas.openxmlformats.org/officeDocument/2006/relationships/theme" Target="../theme/theme58.xml"/><Relationship Id="rId1" Type="http://schemas.openxmlformats.org/officeDocument/2006/relationships/slideLayout" Target="../slideLayouts/slideLayout721.xml"/><Relationship Id="rId6" Type="http://schemas.openxmlformats.org/officeDocument/2006/relationships/slideLayout" Target="../slideLayouts/slideLayout726.xml"/><Relationship Id="rId11" Type="http://schemas.openxmlformats.org/officeDocument/2006/relationships/slideLayout" Target="../slideLayouts/slideLayout731.xml"/><Relationship Id="rId5" Type="http://schemas.openxmlformats.org/officeDocument/2006/relationships/slideLayout" Target="../slideLayouts/slideLayout725.xml"/><Relationship Id="rId15" Type="http://schemas.openxmlformats.org/officeDocument/2006/relationships/slideLayout" Target="../slideLayouts/slideLayout735.xml"/><Relationship Id="rId10" Type="http://schemas.openxmlformats.org/officeDocument/2006/relationships/slideLayout" Target="../slideLayouts/slideLayout730.xml"/><Relationship Id="rId19" Type="http://schemas.openxmlformats.org/officeDocument/2006/relationships/slideLayout" Target="../slideLayouts/slideLayout739.xml"/><Relationship Id="rId4" Type="http://schemas.openxmlformats.org/officeDocument/2006/relationships/slideLayout" Target="../slideLayouts/slideLayout724.xml"/><Relationship Id="rId9" Type="http://schemas.openxmlformats.org/officeDocument/2006/relationships/slideLayout" Target="../slideLayouts/slideLayout729.xml"/><Relationship Id="rId14" Type="http://schemas.openxmlformats.org/officeDocument/2006/relationships/slideLayout" Target="../slideLayouts/slideLayout734.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47.xml"/><Relationship Id="rId13" Type="http://schemas.openxmlformats.org/officeDocument/2006/relationships/slideLayout" Target="../slideLayouts/slideLayout752.xml"/><Relationship Id="rId18" Type="http://schemas.openxmlformats.org/officeDocument/2006/relationships/slideLayout" Target="../slideLayouts/slideLayout757.xml"/><Relationship Id="rId3" Type="http://schemas.openxmlformats.org/officeDocument/2006/relationships/slideLayout" Target="../slideLayouts/slideLayout742.xml"/><Relationship Id="rId7" Type="http://schemas.openxmlformats.org/officeDocument/2006/relationships/slideLayout" Target="../slideLayouts/slideLayout746.xml"/><Relationship Id="rId12" Type="http://schemas.openxmlformats.org/officeDocument/2006/relationships/slideLayout" Target="../slideLayouts/slideLayout751.xml"/><Relationship Id="rId17" Type="http://schemas.openxmlformats.org/officeDocument/2006/relationships/slideLayout" Target="../slideLayouts/slideLayout756.xml"/><Relationship Id="rId2" Type="http://schemas.openxmlformats.org/officeDocument/2006/relationships/slideLayout" Target="../slideLayouts/slideLayout741.xml"/><Relationship Id="rId16" Type="http://schemas.openxmlformats.org/officeDocument/2006/relationships/slideLayout" Target="../slideLayouts/slideLayout755.xml"/><Relationship Id="rId20" Type="http://schemas.openxmlformats.org/officeDocument/2006/relationships/image" Target="../media/image22.wmf"/><Relationship Id="rId1" Type="http://schemas.openxmlformats.org/officeDocument/2006/relationships/slideLayout" Target="../slideLayouts/slideLayout740.xml"/><Relationship Id="rId6" Type="http://schemas.openxmlformats.org/officeDocument/2006/relationships/slideLayout" Target="../slideLayouts/slideLayout745.xml"/><Relationship Id="rId11" Type="http://schemas.openxmlformats.org/officeDocument/2006/relationships/slideLayout" Target="../slideLayouts/slideLayout750.xml"/><Relationship Id="rId5" Type="http://schemas.openxmlformats.org/officeDocument/2006/relationships/slideLayout" Target="../slideLayouts/slideLayout744.xml"/><Relationship Id="rId15" Type="http://schemas.openxmlformats.org/officeDocument/2006/relationships/slideLayout" Target="../slideLayouts/slideLayout754.xml"/><Relationship Id="rId10" Type="http://schemas.openxmlformats.org/officeDocument/2006/relationships/slideLayout" Target="../slideLayouts/slideLayout749.xml"/><Relationship Id="rId19" Type="http://schemas.openxmlformats.org/officeDocument/2006/relationships/theme" Target="../theme/theme59.xml"/><Relationship Id="rId4" Type="http://schemas.openxmlformats.org/officeDocument/2006/relationships/slideLayout" Target="../slideLayouts/slideLayout743.xml"/><Relationship Id="rId9" Type="http://schemas.openxmlformats.org/officeDocument/2006/relationships/slideLayout" Target="../slideLayouts/slideLayout748.xml"/><Relationship Id="rId14" Type="http://schemas.openxmlformats.org/officeDocument/2006/relationships/slideLayout" Target="../slideLayouts/slideLayout7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image" Target="../media/image4.emf"/><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oleObject" Target="../embeddings/oleObject3.bin"/><Relationship Id="rId2" Type="http://schemas.openxmlformats.org/officeDocument/2006/relationships/slideLayout" Target="../slideLayouts/slideLayout77.xml"/><Relationship Id="rId16" Type="http://schemas.openxmlformats.org/officeDocument/2006/relationships/tags" Target="../tags/tag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vmlDrawing" Target="../drawings/vmlDrawing3.vml"/><Relationship Id="rId10" Type="http://schemas.openxmlformats.org/officeDocument/2006/relationships/slideLayout" Target="../slideLayouts/slideLayout85.xml"/><Relationship Id="rId19" Type="http://schemas.openxmlformats.org/officeDocument/2006/relationships/image" Target="../media/image2.png"/><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8.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7.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8.xml"/><Relationship Id="rId18"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image" Target="../media/image4.emf"/><Relationship Id="rId2" Type="http://schemas.openxmlformats.org/officeDocument/2006/relationships/slideLayout" Target="../slideLayouts/slideLayout101.xml"/><Relationship Id="rId16" Type="http://schemas.openxmlformats.org/officeDocument/2006/relationships/oleObject" Target="../embeddings/oleObject12.bin"/><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tags" Target="../tags/tag13.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vmlDrawing" Target="../drawings/vmlDrawing12.vml"/></Relationships>
</file>

<file path=ppt/slideMasters/_rels/slideMaster9.xml.rels><?xml version="1.0" encoding="UTF-8" standalone="yes"?>
<Relationships xmlns="http://schemas.openxmlformats.org/package/2006/relationships"><Relationship Id="rId8" Type="http://schemas.openxmlformats.org/officeDocument/2006/relationships/vmlDrawing" Target="../drawings/vmlDrawing17.vml"/><Relationship Id="rId13" Type="http://schemas.openxmlformats.org/officeDocument/2006/relationships/image" Target="../media/image2.png"/><Relationship Id="rId3" Type="http://schemas.openxmlformats.org/officeDocument/2006/relationships/slideLayout" Target="../slideLayouts/slideLayout114.xml"/><Relationship Id="rId7" Type="http://schemas.openxmlformats.org/officeDocument/2006/relationships/theme" Target="../theme/theme9.xml"/><Relationship Id="rId12" Type="http://schemas.openxmlformats.org/officeDocument/2006/relationships/image" Target="../media/image4.emf"/><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oleObject" Target="../embeddings/oleObject17.bin"/><Relationship Id="rId5" Type="http://schemas.openxmlformats.org/officeDocument/2006/relationships/slideLayout" Target="../slideLayouts/slideLayout116.xml"/><Relationship Id="rId10" Type="http://schemas.openxmlformats.org/officeDocument/2006/relationships/tags" Target="../tags/tag20.xml"/><Relationship Id="rId4" Type="http://schemas.openxmlformats.org/officeDocument/2006/relationships/slideLayout" Target="../slideLayouts/slideLayout115.xml"/><Relationship Id="rId9"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ext uri="{D42A27DB-BD31-4B8C-83A1-F6EECF244321}">
                <p14:modId xmlns:p14="http://schemas.microsoft.com/office/powerpoint/2010/main" val="2721676171"/>
              </p:ex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82468" name="Diapositive think-cell" r:id="rId19" imgW="216" imgH="216" progId="TCLayout.ActiveDocument.1">
                  <p:embed/>
                </p:oleObj>
              </mc:Choice>
              <mc:Fallback>
                <p:oleObj name="Diapositive think-cell" r:id="rId19" imgW="216" imgH="216" progId="TCLayout.ActiveDocument.1">
                  <p:embed/>
                  <p:pic>
                    <p:nvPicPr>
                      <p:cNvPr id="0" name=""/>
                      <p:cNvPicPr/>
                      <p:nvPr/>
                    </p:nvPicPr>
                    <p:blipFill>
                      <a:blip r:embed="rId20"/>
                      <a:stretch>
                        <a:fillRect/>
                      </a:stretch>
                    </p:blipFill>
                    <p:spPr>
                      <a:xfrm>
                        <a:off x="1987" y="1593"/>
                        <a:ext cx="1953" cy="1587"/>
                      </a:xfrm>
                      <a:prstGeom prst="rect">
                        <a:avLst/>
                      </a:prstGeom>
                    </p:spPr>
                  </p:pic>
                </p:oleObj>
              </mc:Fallback>
            </mc:AlternateContent>
          </a:graphicData>
        </a:graphic>
      </p:graphicFrame>
      <p:pic>
        <p:nvPicPr>
          <p:cNvPr id="1026" name="Picture 2" descr="group"/>
          <p:cNvPicPr>
            <a:picLocks noChangeAspect="1" noChangeArrowheads="1"/>
          </p:cNvPicPr>
          <p:nvPr/>
        </p:nvPicPr>
        <p:blipFill>
          <a:blip r:embed="rId21" cstate="print"/>
          <a:srcRect/>
          <a:stretch>
            <a:fillRect/>
          </a:stretch>
        </p:blipFill>
        <p:spPr bwMode="gray">
          <a:xfrm>
            <a:off x="383239"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5" y="260353"/>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dirty="0"/>
              <a:t>CLIQUEZ POUR MODIFIER LE STYLE DU TITRE</a:t>
            </a:r>
          </a:p>
        </p:txBody>
      </p:sp>
      <p:sp>
        <p:nvSpPr>
          <p:cNvPr id="1028" name="Rectangle 4"/>
          <p:cNvSpPr>
            <a:spLocks noGrp="1" noChangeArrowheads="1"/>
          </p:cNvSpPr>
          <p:nvPr>
            <p:ph type="body" idx="1"/>
          </p:nvPr>
        </p:nvSpPr>
        <p:spPr bwMode="gray">
          <a:xfrm>
            <a:off x="742974" y="1052515"/>
            <a:ext cx="10706101"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err="1"/>
              <a:t>Cliquez</a:t>
            </a:r>
            <a:r>
              <a:rPr lang="en-GB" dirty="0"/>
              <a:t> pour modifier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728074" name="Line 10"/>
          <p:cNvSpPr>
            <a:spLocks noChangeShapeType="1"/>
          </p:cNvSpPr>
          <p:nvPr/>
        </p:nvSpPr>
        <p:spPr bwMode="gray">
          <a:xfrm flipH="1">
            <a:off x="431953" y="6194425"/>
            <a:ext cx="11328400" cy="0"/>
          </a:xfrm>
          <a:prstGeom prst="line">
            <a:avLst/>
          </a:prstGeom>
          <a:noFill/>
          <a:ln w="6350">
            <a:solidFill>
              <a:srgbClr val="E60028"/>
            </a:solidFill>
            <a:round/>
            <a:headEnd/>
            <a:tailEnd/>
          </a:ln>
          <a:effectLst/>
        </p:spPr>
        <p:txBody>
          <a:bodyPr/>
          <a:lstStyle/>
          <a:p>
            <a:pPr algn="ctr">
              <a:defRPr/>
            </a:pPr>
            <a:endParaRPr lang="en-GB" sz="1800" dirty="0"/>
          </a:p>
        </p:txBody>
      </p:sp>
      <p:sp>
        <p:nvSpPr>
          <p:cNvPr id="1035" name="Rectangle 11"/>
          <p:cNvSpPr>
            <a:spLocks noGrp="1" noChangeArrowheads="1"/>
          </p:cNvSpPr>
          <p:nvPr>
            <p:ph type="dt" sz="half" idx="2"/>
          </p:nvPr>
        </p:nvSpPr>
        <p:spPr bwMode="gray">
          <a:xfrm>
            <a:off x="8765267" y="6416944"/>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b="0"/>
            </a:lvl1pPr>
          </a:lstStyle>
          <a:p>
            <a:pPr>
              <a:defRPr/>
            </a:pPr>
            <a:r>
              <a:rPr lang="en-GB" dirty="0"/>
              <a:t>30/06/2017</a:t>
            </a:r>
          </a:p>
        </p:txBody>
      </p:sp>
      <p:sp>
        <p:nvSpPr>
          <p:cNvPr id="1036" name="Rectangle 12"/>
          <p:cNvSpPr>
            <a:spLocks noGrp="1" noChangeArrowheads="1"/>
          </p:cNvSpPr>
          <p:nvPr>
            <p:ph type="sldNum" sz="quarter" idx="4"/>
          </p:nvPr>
        </p:nvSpPr>
        <p:spPr bwMode="gray">
          <a:xfrm>
            <a:off x="11279720" y="6416944"/>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a:lvl1pPr>
          </a:lstStyle>
          <a:p>
            <a:pPr>
              <a:defRPr/>
            </a:pPr>
            <a:r>
              <a:rPr lang="en-GB" dirty="0"/>
              <a:t>P.</a:t>
            </a:r>
            <a:fld id="{BEC7E98E-0D12-46FC-8A5A-65CC92D96234}" type="slidenum">
              <a:rPr lang="en-GB" smtClean="0"/>
              <a:pPr>
                <a:defRPr/>
              </a:pPr>
              <a:t>‹N°›</a:t>
            </a:fld>
            <a:endParaRPr lang="en-GB" dirty="0"/>
          </a:p>
        </p:txBody>
      </p:sp>
    </p:spTree>
  </p:cSld>
  <p:clrMap bg1="lt1" tx1="dk1" bg2="lt2" tx2="dk2" accent1="accent1" accent2="accent2" accent3="accent3" accent4="accent4" accent5="accent5" accent6="accent6" hlink="hlink" folHlink="folHlink"/>
  <p:sldLayoutIdLst>
    <p:sldLayoutId id="2147483985"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charset="0"/>
          <a:cs typeface="Arial" charset="0"/>
        </a:defRPr>
      </a:lvl2pPr>
      <a:lvl3pPr algn="l" rtl="0" eaLnBrk="0" fontAlgn="base" hangingPunct="0">
        <a:lnSpc>
          <a:spcPct val="90000"/>
        </a:lnSpc>
        <a:spcBef>
          <a:spcPct val="0"/>
        </a:spcBef>
        <a:spcAft>
          <a:spcPct val="0"/>
        </a:spcAft>
        <a:defRPr sz="1600" b="1">
          <a:solidFill>
            <a:srgbClr val="E60028"/>
          </a:solidFill>
          <a:latin typeface="Arial" charset="0"/>
          <a:cs typeface="Arial" charset="0"/>
        </a:defRPr>
      </a:lvl3pPr>
      <a:lvl4pPr algn="l" rtl="0" eaLnBrk="0" fontAlgn="base" hangingPunct="0">
        <a:lnSpc>
          <a:spcPct val="90000"/>
        </a:lnSpc>
        <a:spcBef>
          <a:spcPct val="0"/>
        </a:spcBef>
        <a:spcAft>
          <a:spcPct val="0"/>
        </a:spcAft>
        <a:defRPr sz="1600" b="1">
          <a:solidFill>
            <a:srgbClr val="E60028"/>
          </a:solidFill>
          <a:latin typeface="Arial" charset="0"/>
          <a:cs typeface="Arial" charset="0"/>
        </a:defRPr>
      </a:lvl4pPr>
      <a:lvl5pPr algn="l" rtl="0" eaLnBrk="0" fontAlgn="base" hangingPunct="0">
        <a:lnSpc>
          <a:spcPct val="90000"/>
        </a:lnSpc>
        <a:spcBef>
          <a:spcPct val="0"/>
        </a:spcBef>
        <a:spcAft>
          <a:spcPct val="0"/>
        </a:spcAft>
        <a:defRPr sz="1600" b="1">
          <a:solidFill>
            <a:srgbClr val="E60028"/>
          </a:solidFill>
          <a:latin typeface="Arial"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4"/>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49768" name="Diapositive think-cell" r:id="rId5" imgW="360" imgH="360" progId="TCLayout.ActiveDocument.1">
                  <p:embed/>
                </p:oleObj>
              </mc:Choice>
              <mc:Fallback>
                <p:oleObj name="Diapositive think-cell" r:id="rId5" imgW="360" imgH="360" progId="TCLayout.ActiveDocument.1">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r>
              <a:rPr lang="fr-FR" sz="800" b="1" dirty="0">
                <a:latin typeface="Arial" pitchFamily="34" charset="0"/>
                <a:cs typeface="Arial" pitchFamily="34" charset="0"/>
              </a:rPr>
              <a:t>.</a:t>
            </a:r>
            <a:fld id="{F57B1EFA-BD50-4A20-B0FB-4CAE26CF872C}" type="slidenum">
              <a:rPr lang="fr-FR" sz="800" b="1" smtClean="0">
                <a:latin typeface="Arial" pitchFamily="34" charset="0"/>
                <a:cs typeface="Arial" pitchFamily="34" charset="0"/>
              </a:rPr>
              <a:pPr algn="r"/>
              <a:t>‹N°›</a:t>
            </a:fld>
            <a:endParaRPr lang="en-US" sz="800" b="1" dirty="0">
              <a:latin typeface="Arial" pitchFamily="34" charset="0"/>
              <a:cs typeface="Arial" pitchFamily="34" charset="0"/>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#15931/FR5012/AC/ag/16v1</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301906103"/>
      </p:ext>
    </p:extLst>
  </p:cSld>
  <p:clrMap bg1="lt1" tx1="dk1" bg2="lt2" tx2="dk2" accent1="accent1" accent2="accent2" accent3="accent3" accent4="accent4" accent5="accent5" accent6="accent6" hlink="hlink" folHlink="folHlink"/>
  <p:sldLayoutIdLst>
    <p:sldLayoutId id="2147484171" r:id="rId1"/>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3"/>
            </p:custDataLst>
            <p:extLst>
              <p:ext uri="{D42A27DB-BD31-4B8C-83A1-F6EECF244321}">
                <p14:modId xmlns:p14="http://schemas.microsoft.com/office/powerpoint/2010/main" val="25059100"/>
              </p:ext>
            </p:extLst>
          </p:nvPr>
        </p:nvGraphicFramePr>
        <p:xfrm>
          <a:off x="3" y="0"/>
          <a:ext cx="215979" cy="161974"/>
        </p:xfrm>
        <a:graphic>
          <a:graphicData uri="http://schemas.openxmlformats.org/presentationml/2006/ole">
            <mc:AlternateContent xmlns:mc="http://schemas.openxmlformats.org/markup-compatibility/2006">
              <mc:Choice xmlns:v="urn:schemas-microsoft-com:vml" Requires="v">
                <p:oleObj spid="_x0000_s63057" name="Diapositive think-cell" r:id="rId22" imgW="270" imgH="270" progId="TCLayout.ActiveDocument.1">
                  <p:embed/>
                </p:oleObj>
              </mc:Choice>
              <mc:Fallback>
                <p:oleObj name="Diapositive think-cell" r:id="rId22" imgW="270" imgH="270" progId="TCLayout.ActiveDocument.1">
                  <p:embed/>
                  <p:pic>
                    <p:nvPicPr>
                      <p:cNvPr id="0" name=""/>
                      <p:cNvPicPr/>
                      <p:nvPr/>
                    </p:nvPicPr>
                    <p:blipFill>
                      <a:blip r:embed="rId23"/>
                      <a:stretch>
                        <a:fillRect/>
                      </a:stretch>
                    </p:blipFill>
                    <p:spPr>
                      <a:xfrm>
                        <a:off x="3"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959833" y="37255"/>
            <a:ext cx="894153"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57040"/>
            <a:endParaRPr lang="en-US" sz="900" b="0" dirty="0">
              <a:latin typeface="Arial"/>
              <a:cs typeface="+mn-cs"/>
            </a:endParaRPr>
          </a:p>
        </p:txBody>
      </p:sp>
      <p:sp>
        <p:nvSpPr>
          <p:cNvPr id="1034" name="Working Draft" hidden="1"/>
          <p:cNvSpPr txBox="1">
            <a:spLocks noChangeArrowheads="1"/>
          </p:cNvSpPr>
          <p:nvPr/>
        </p:nvSpPr>
        <p:spPr bwMode="auto">
          <a:xfrm rot="5400000">
            <a:off x="11115301" y="2295424"/>
            <a:ext cx="196367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0">
                <a:solidFill>
                  <a:srgbClr val="000000"/>
                </a:solidFill>
                <a:latin typeface="Arial"/>
                <a:cs typeface="+mn-cs"/>
              </a:rPr>
              <a:t>Last Modified 26/06/2017 22:43 Romance Standard Time</a:t>
            </a:r>
            <a:endParaRPr lang="en-US" sz="1600" b="0" dirty="0">
              <a:solidFill>
                <a:srgbClr val="000000"/>
              </a:solidFill>
              <a:latin typeface="Arial"/>
              <a:cs typeface="+mn-cs"/>
            </a:endParaRPr>
          </a:p>
        </p:txBody>
      </p:sp>
      <p:sp>
        <p:nvSpPr>
          <p:cNvPr id="1035" name="Printed" hidden="1"/>
          <p:cNvSpPr txBox="1">
            <a:spLocks noChangeArrowheads="1"/>
          </p:cNvSpPr>
          <p:nvPr/>
        </p:nvSpPr>
        <p:spPr bwMode="auto">
          <a:xfrm rot="5400000">
            <a:off x="11222704" y="4513404"/>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0" dirty="0">
                <a:solidFill>
                  <a:srgbClr val="000000"/>
                </a:solidFill>
                <a:latin typeface="Arial"/>
                <a:cs typeface="+mn-cs"/>
              </a:rPr>
              <a:t>Printed 29/02/2016 15:21 Romance Standard Time</a:t>
            </a:r>
            <a:endParaRPr lang="en-US" sz="1600" b="0" dirty="0">
              <a:solidFill>
                <a:srgbClr val="000000"/>
              </a:solidFill>
              <a:latin typeface="Arial"/>
              <a:cs typeface="+mn-cs"/>
            </a:endParaRPr>
          </a:p>
        </p:txBody>
      </p:sp>
      <p:sp>
        <p:nvSpPr>
          <p:cNvPr id="23" name="Line 10"/>
          <p:cNvSpPr>
            <a:spLocks noChangeShapeType="1"/>
          </p:cNvSpPr>
          <p:nvPr/>
        </p:nvSpPr>
        <p:spPr bwMode="auto">
          <a:xfrm flipH="1">
            <a:off x="336063" y="765175"/>
            <a:ext cx="11519877" cy="0"/>
          </a:xfrm>
          <a:prstGeom prst="line">
            <a:avLst/>
          </a:prstGeom>
          <a:noFill/>
          <a:ln w="6350">
            <a:solidFill>
              <a:srgbClr val="E60028"/>
            </a:solidFill>
            <a:round/>
            <a:headEnd/>
            <a:tailEnd/>
          </a:ln>
          <a:effectLst/>
        </p:spPr>
        <p:txBody>
          <a:bodyPr/>
          <a:lstStyle/>
          <a:p>
            <a:pPr fontAlgn="auto">
              <a:spcBef>
                <a:spcPts val="0"/>
              </a:spcBef>
              <a:spcAft>
                <a:spcPts val="0"/>
              </a:spcAft>
              <a:defRPr/>
            </a:pPr>
            <a:endParaRPr lang="en-US" sz="1700" b="0" dirty="0"/>
          </a:p>
        </p:txBody>
      </p:sp>
      <p:sp>
        <p:nvSpPr>
          <p:cNvPr id="24" name="Line 10"/>
          <p:cNvSpPr>
            <a:spLocks noChangeShapeType="1"/>
          </p:cNvSpPr>
          <p:nvPr/>
        </p:nvSpPr>
        <p:spPr bwMode="auto">
          <a:xfrm flipH="1">
            <a:off x="334125" y="6230938"/>
            <a:ext cx="11521830" cy="0"/>
          </a:xfrm>
          <a:prstGeom prst="line">
            <a:avLst/>
          </a:prstGeom>
          <a:noFill/>
          <a:ln w="6350">
            <a:solidFill>
              <a:srgbClr val="E60028"/>
            </a:solidFill>
            <a:round/>
            <a:headEnd/>
            <a:tailEnd/>
          </a:ln>
          <a:effectLst/>
        </p:spPr>
        <p:txBody>
          <a:bodyPr/>
          <a:lstStyle/>
          <a:p>
            <a:pPr fontAlgn="auto">
              <a:spcBef>
                <a:spcPts val="0"/>
              </a:spcBef>
              <a:spcAft>
                <a:spcPts val="0"/>
              </a:spcAft>
              <a:defRPr/>
            </a:pPr>
            <a:endParaRPr lang="en-US" sz="1700" b="0" dirty="0"/>
          </a:p>
        </p:txBody>
      </p:sp>
      <p:pic>
        <p:nvPicPr>
          <p:cNvPr id="12332" name="Picture 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8250" y="6402388"/>
            <a:ext cx="178581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6" name="Rectangle 286"/>
          <p:cNvSpPr>
            <a:spLocks noGrp="1" noChangeArrowheads="1"/>
          </p:cNvSpPr>
          <p:nvPr>
            <p:ph type="body" idx="1"/>
          </p:nvPr>
        </p:nvSpPr>
        <p:spPr bwMode="auto">
          <a:xfrm>
            <a:off x="1976207" y="2527238"/>
            <a:ext cx="585302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334108" y="449970"/>
            <a:ext cx="1151987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334134" y="9524"/>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0" dirty="0">
                <a:solidFill>
                  <a:srgbClr val="808080"/>
                </a:solidFill>
                <a:latin typeface="Arial"/>
                <a:cs typeface="+mn-cs"/>
              </a:rPr>
              <a:t>TRACKER</a:t>
            </a:r>
          </a:p>
        </p:txBody>
      </p:sp>
      <p:sp>
        <p:nvSpPr>
          <p:cNvPr id="11" name="McK 3. Unit of measure" hidden="1"/>
          <p:cNvSpPr txBox="1">
            <a:spLocks noChangeArrowheads="1"/>
          </p:cNvSpPr>
          <p:nvPr/>
        </p:nvSpPr>
        <p:spPr bwMode="auto">
          <a:xfrm>
            <a:off x="334108" y="780741"/>
            <a:ext cx="1151987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700" b="0" dirty="0">
                <a:solidFill>
                  <a:srgbClr val="808080"/>
                </a:solidFill>
                <a:latin typeface="Arial"/>
                <a:cs typeface="+mn-cs"/>
              </a:rPr>
              <a:t>Unit of measure</a:t>
            </a:r>
          </a:p>
        </p:txBody>
      </p:sp>
      <p:grpSp>
        <p:nvGrpSpPr>
          <p:cNvPr id="12" name="McK Slide Elements" hidden="1"/>
          <p:cNvGrpSpPr>
            <a:grpSpLocks/>
          </p:cNvGrpSpPr>
          <p:nvPr/>
        </p:nvGrpSpPr>
        <p:grpSpPr bwMode="auto">
          <a:xfrm>
            <a:off x="334108" y="5793806"/>
            <a:ext cx="11519877" cy="393599"/>
            <a:chOff x="75" y="3912"/>
            <a:chExt cx="5385" cy="243"/>
          </a:xfrm>
        </p:grpSpPr>
        <p:sp>
          <p:nvSpPr>
            <p:cNvPr id="13" name="McK 4. Footnote"/>
            <p:cNvSpPr txBox="1">
              <a:spLocks noChangeArrowheads="1"/>
            </p:cNvSpPr>
            <p:nvPr/>
          </p:nvSpPr>
          <p:spPr bwMode="auto">
            <a:xfrm>
              <a:off x="75" y="3912"/>
              <a:ext cx="5385"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17475" indent="-117475">
                <a:defRPr/>
              </a:pPr>
              <a:r>
                <a:rPr lang="en-US" sz="1100" b="0" dirty="0">
                  <a:solidFill>
                    <a:srgbClr val="000000"/>
                  </a:solidFill>
                  <a:latin typeface="Arial"/>
                  <a:cs typeface="+mn-cs"/>
                </a:rPr>
                <a:t>1 Footnote</a:t>
              </a:r>
            </a:p>
          </p:txBody>
        </p:sp>
        <p:sp>
          <p:nvSpPr>
            <p:cNvPr id="14" name="McK 5. Source"/>
            <p:cNvSpPr>
              <a:spLocks noChangeArrowheads="1"/>
            </p:cNvSpPr>
            <p:nvPr/>
          </p:nvSpPr>
          <p:spPr bwMode="auto">
            <a:xfrm>
              <a:off x="75" y="4050"/>
              <a:ext cx="5385"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defTabSz="957040">
                <a:tabLst>
                  <a:tab pos="671513" algn="l"/>
                </a:tabLst>
              </a:pPr>
              <a:r>
                <a:rPr lang="en-US" sz="1100" b="0" dirty="0">
                  <a:latin typeface="Arial"/>
                  <a:cs typeface="+mn-cs"/>
                </a:rPr>
                <a:t>SOURCE: Source</a:t>
              </a:r>
            </a:p>
          </p:txBody>
        </p:sp>
      </p:grpSp>
      <p:grpSp>
        <p:nvGrpSpPr>
          <p:cNvPr id="15" name="ACET" hidden="1"/>
          <p:cNvGrpSpPr>
            <a:grpSpLocks/>
          </p:cNvGrpSpPr>
          <p:nvPr/>
        </p:nvGrpSpPr>
        <p:grpSpPr bwMode="auto">
          <a:xfrm>
            <a:off x="1976207" y="1909015"/>
            <a:ext cx="5853024" cy="540994"/>
            <a:chOff x="915" y="696"/>
            <a:chExt cx="2686" cy="334"/>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96"/>
              <a:ext cx="2686" cy="3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700" dirty="0">
                  <a:latin typeface="Arial"/>
                  <a:cs typeface="+mn-cs"/>
                </a:rPr>
                <a:t>Title</a:t>
              </a:r>
            </a:p>
            <a:p>
              <a:r>
                <a:rPr lang="en-US" sz="1700" b="0" dirty="0">
                  <a:solidFill>
                    <a:srgbClr val="808080"/>
                  </a:solidFill>
                  <a:latin typeface="Arial"/>
                  <a:cs typeface="+mn-cs"/>
                </a:rPr>
                <a:t>Unit of measure</a:t>
              </a:r>
            </a:p>
          </p:txBody>
        </p:sp>
      </p:grpSp>
      <p:grpSp>
        <p:nvGrpSpPr>
          <p:cNvPr id="41" name="LegendBoxes" hidden="1"/>
          <p:cNvGrpSpPr>
            <a:grpSpLocks/>
          </p:cNvGrpSpPr>
          <p:nvPr/>
        </p:nvGrpSpPr>
        <p:grpSpPr bwMode="auto">
          <a:xfrm>
            <a:off x="10914212" y="836807"/>
            <a:ext cx="822570" cy="996951"/>
            <a:chOff x="4936" y="176"/>
            <a:chExt cx="421" cy="628"/>
          </a:xfrm>
        </p:grpSpPr>
        <p:sp>
          <p:nvSpPr>
            <p:cNvPr id="42" name="Legend1"/>
            <p:cNvSpPr>
              <a:spLocks noChangeArrowheads="1"/>
            </p:cNvSpPr>
            <p:nvPr/>
          </p:nvSpPr>
          <p:spPr bwMode="auto">
            <a:xfrm>
              <a:off x="5096" y="17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3"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4" name="Legend2"/>
            <p:cNvSpPr>
              <a:spLocks noChangeArrowheads="1"/>
            </p:cNvSpPr>
            <p:nvPr/>
          </p:nvSpPr>
          <p:spPr bwMode="auto">
            <a:xfrm>
              <a:off x="5096" y="34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5"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6" name="Legend3"/>
            <p:cNvSpPr>
              <a:spLocks noChangeArrowheads="1"/>
            </p:cNvSpPr>
            <p:nvPr/>
          </p:nvSpPr>
          <p:spPr bwMode="auto">
            <a:xfrm>
              <a:off x="5096" y="517"/>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7"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8" name="Legend4"/>
            <p:cNvSpPr>
              <a:spLocks noChangeArrowheads="1"/>
            </p:cNvSpPr>
            <p:nvPr/>
          </p:nvSpPr>
          <p:spPr bwMode="auto">
            <a:xfrm>
              <a:off x="5096" y="688"/>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9"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50" name="LegendLines" hidden="1"/>
          <p:cNvGrpSpPr>
            <a:grpSpLocks/>
          </p:cNvGrpSpPr>
          <p:nvPr/>
        </p:nvGrpSpPr>
        <p:grpSpPr bwMode="auto">
          <a:xfrm>
            <a:off x="10535305" y="836806"/>
            <a:ext cx="1201616" cy="730251"/>
            <a:chOff x="4750" y="176"/>
            <a:chExt cx="615" cy="460"/>
          </a:xfrm>
        </p:grpSpPr>
        <p:sp>
          <p:nvSpPr>
            <p:cNvPr id="51"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2"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3"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4" name="Legend1"/>
            <p:cNvSpPr>
              <a:spLocks noChangeArrowheads="1"/>
            </p:cNvSpPr>
            <p:nvPr/>
          </p:nvSpPr>
          <p:spPr bwMode="auto">
            <a:xfrm>
              <a:off x="5104" y="17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55" name="Legend2"/>
            <p:cNvSpPr>
              <a:spLocks noChangeArrowheads="1"/>
            </p:cNvSpPr>
            <p:nvPr/>
          </p:nvSpPr>
          <p:spPr bwMode="auto">
            <a:xfrm>
              <a:off x="5104" y="344"/>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56" name="Legend3"/>
            <p:cNvSpPr>
              <a:spLocks noChangeArrowheads="1"/>
            </p:cNvSpPr>
            <p:nvPr/>
          </p:nvSpPr>
          <p:spPr bwMode="auto">
            <a:xfrm>
              <a:off x="5104" y="520"/>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grpSp>
      <p:grpSp>
        <p:nvGrpSpPr>
          <p:cNvPr id="57" name="McKSticker" hidden="1"/>
          <p:cNvGrpSpPr/>
          <p:nvPr/>
        </p:nvGrpSpPr>
        <p:grpSpPr bwMode="auto">
          <a:xfrm>
            <a:off x="10787270" y="836804"/>
            <a:ext cx="1066895" cy="212366"/>
            <a:chOff x="7873923" y="285750"/>
            <a:chExt cx="866852" cy="212366"/>
          </a:xfrm>
        </p:grpSpPr>
        <p:sp>
          <p:nvSpPr>
            <p:cNvPr id="58" name="StickerRectangle"/>
            <p:cNvSpPr>
              <a:spLocks noChangeArrowheads="1"/>
            </p:cNvSpPr>
            <p:nvPr/>
          </p:nvSpPr>
          <p:spPr bwMode="auto">
            <a:xfrm>
              <a:off x="7873923" y="285750"/>
              <a:ext cx="866852"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E60028"/>
                </a:buClr>
              </a:pPr>
              <a:r>
                <a:rPr lang="en-US" sz="1200" b="0" dirty="0">
                  <a:solidFill>
                    <a:srgbClr val="808080"/>
                  </a:solidFill>
                  <a:latin typeface="Arial"/>
                  <a:cs typeface="+mn-cs"/>
                </a:rPr>
                <a:t>PRELIMINARY</a:t>
              </a:r>
            </a:p>
          </p:txBody>
        </p:sp>
        <p:cxnSp>
          <p:nvCxnSpPr>
            <p:cNvPr id="59" name="AutoShape 31"/>
            <p:cNvCxnSpPr>
              <a:cxnSpLocks noChangeShapeType="1"/>
              <a:stCxn id="58" idx="2"/>
              <a:endCxn id="58" idx="4"/>
            </p:cNvCxnSpPr>
            <p:nvPr/>
          </p:nvCxnSpPr>
          <p:spPr bwMode="auto">
            <a:xfrm>
              <a:off x="7873923"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60" name="AutoShape 32"/>
            <p:cNvCxnSpPr>
              <a:cxnSpLocks noChangeShapeType="1"/>
              <a:stCxn id="58" idx="4"/>
              <a:endCxn id="58" idx="6"/>
            </p:cNvCxnSpPr>
            <p:nvPr/>
          </p:nvCxnSpPr>
          <p:spPr bwMode="auto">
            <a:xfrm>
              <a:off x="7873923" y="498116"/>
              <a:ext cx="866852"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61" name="LegendMoons" hidden="1"/>
          <p:cNvGrpSpPr/>
          <p:nvPr/>
        </p:nvGrpSpPr>
        <p:grpSpPr bwMode="auto">
          <a:xfrm>
            <a:off x="10832029" y="836804"/>
            <a:ext cx="904432" cy="1306516"/>
            <a:chOff x="6655594" y="273840"/>
            <a:chExt cx="734851" cy="1306516"/>
          </a:xfrm>
        </p:grpSpPr>
        <p:grpSp>
          <p:nvGrpSpPr>
            <p:cNvPr id="62" name="MoonLegend1"/>
            <p:cNvGrpSpPr>
              <a:grpSpLocks noChangeAspect="1"/>
            </p:cNvGrpSpPr>
            <p:nvPr>
              <p:custDataLst>
                <p:tags r:id="rId7"/>
              </p:custDataLst>
            </p:nvPr>
          </p:nvGrpSpPr>
          <p:grpSpPr bwMode="auto">
            <a:xfrm>
              <a:off x="6655594" y="273840"/>
              <a:ext cx="209550" cy="209551"/>
              <a:chOff x="4533" y="183"/>
              <a:chExt cx="144" cy="144"/>
            </a:xfrm>
          </p:grpSpPr>
          <p:sp>
            <p:nvSpPr>
              <p:cNvPr id="80"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81"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3" name="MoonLegend2"/>
            <p:cNvGrpSpPr>
              <a:grpSpLocks noChangeAspect="1"/>
            </p:cNvGrpSpPr>
            <p:nvPr>
              <p:custDataLst>
                <p:tags r:id="rId8"/>
              </p:custDataLst>
            </p:nvPr>
          </p:nvGrpSpPr>
          <p:grpSpPr bwMode="auto">
            <a:xfrm>
              <a:off x="6655594" y="548081"/>
              <a:ext cx="209550" cy="209551"/>
              <a:chOff x="1694" y="2044"/>
              <a:chExt cx="160" cy="160"/>
            </a:xfrm>
          </p:grpSpPr>
          <p:sp>
            <p:nvSpPr>
              <p:cNvPr id="7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9"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4" name="MoonLegend4"/>
            <p:cNvGrpSpPr>
              <a:grpSpLocks noChangeAspect="1"/>
            </p:cNvGrpSpPr>
            <p:nvPr>
              <p:custDataLst>
                <p:tags r:id="rId9"/>
              </p:custDataLst>
            </p:nvPr>
          </p:nvGrpSpPr>
          <p:grpSpPr bwMode="auto">
            <a:xfrm>
              <a:off x="6655594" y="1096563"/>
              <a:ext cx="209550" cy="209551"/>
              <a:chOff x="4495" y="1198"/>
              <a:chExt cx="160" cy="160"/>
            </a:xfrm>
          </p:grpSpPr>
          <p:sp>
            <p:nvSpPr>
              <p:cNvPr id="76"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7"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5" name="MoonLegend5"/>
            <p:cNvGrpSpPr>
              <a:grpSpLocks noChangeAspect="1"/>
            </p:cNvGrpSpPr>
            <p:nvPr>
              <p:custDataLst>
                <p:tags r:id="rId10"/>
              </p:custDataLst>
            </p:nvPr>
          </p:nvGrpSpPr>
          <p:grpSpPr bwMode="auto">
            <a:xfrm>
              <a:off x="6655594" y="1370805"/>
              <a:ext cx="209550" cy="209551"/>
              <a:chOff x="4495" y="1440"/>
              <a:chExt cx="160" cy="160"/>
            </a:xfrm>
          </p:grpSpPr>
          <p:sp>
            <p:nvSpPr>
              <p:cNvPr id="74"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5"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sp>
          <p:nvSpPr>
            <p:cNvPr id="66" name="Legend1"/>
            <p:cNvSpPr>
              <a:spLocks noChangeArrowheads="1"/>
            </p:cNvSpPr>
            <p:nvPr/>
          </p:nvSpPr>
          <p:spPr bwMode="auto">
            <a:xfrm>
              <a:off x="6976269" y="286540"/>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7" name="Legend2"/>
            <p:cNvSpPr>
              <a:spLocks noChangeArrowheads="1"/>
            </p:cNvSpPr>
            <p:nvPr/>
          </p:nvSpPr>
          <p:spPr bwMode="auto">
            <a:xfrm>
              <a:off x="6976269" y="561178"/>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8" name="Legend3"/>
            <p:cNvSpPr>
              <a:spLocks noChangeArrowheads="1"/>
            </p:cNvSpPr>
            <p:nvPr/>
          </p:nvSpPr>
          <p:spPr bwMode="auto">
            <a:xfrm>
              <a:off x="6976269" y="835817"/>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9" name="Legend4"/>
            <p:cNvSpPr>
              <a:spLocks noChangeArrowheads="1"/>
            </p:cNvSpPr>
            <p:nvPr/>
          </p:nvSpPr>
          <p:spPr bwMode="auto">
            <a:xfrm>
              <a:off x="6976269" y="1107280"/>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70" name="Legend5"/>
            <p:cNvSpPr>
              <a:spLocks noChangeArrowheads="1"/>
            </p:cNvSpPr>
            <p:nvPr/>
          </p:nvSpPr>
          <p:spPr bwMode="auto">
            <a:xfrm>
              <a:off x="6976269" y="1383505"/>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grpSp>
          <p:nvGrpSpPr>
            <p:cNvPr id="71" name="MoonLegend3"/>
            <p:cNvGrpSpPr>
              <a:grpSpLocks noChangeAspect="1"/>
            </p:cNvGrpSpPr>
            <p:nvPr>
              <p:custDataLst>
                <p:tags r:id="rId11"/>
              </p:custDataLst>
            </p:nvPr>
          </p:nvGrpSpPr>
          <p:grpSpPr bwMode="auto">
            <a:xfrm>
              <a:off x="6655594" y="822322"/>
              <a:ext cx="209550" cy="209551"/>
              <a:chOff x="4495" y="1198"/>
              <a:chExt cx="160" cy="160"/>
            </a:xfrm>
          </p:grpSpPr>
          <p:sp>
            <p:nvSpPr>
              <p:cNvPr id="72"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3"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grpSp>
        <p:nvGrpSpPr>
          <p:cNvPr id="83" name="McK Moon" hidden="1"/>
          <p:cNvGrpSpPr>
            <a:grpSpLocks noChangeAspect="1"/>
          </p:cNvGrpSpPr>
          <p:nvPr>
            <p:custDataLst>
              <p:tags r:id="rId4"/>
            </p:custDataLst>
          </p:nvPr>
        </p:nvGrpSpPr>
        <p:grpSpPr bwMode="auto">
          <a:xfrm>
            <a:off x="11079860" y="2450009"/>
            <a:ext cx="312617" cy="254000"/>
            <a:chOff x="1600" y="1600"/>
            <a:chExt cx="160" cy="160"/>
          </a:xfrm>
        </p:grpSpPr>
        <p:sp>
          <p:nvSpPr>
            <p:cNvPr id="84" name="Oval 90"/>
            <p:cNvSpPr>
              <a:spLocks noChangeAspect="1" noChangeArrowheads="1"/>
            </p:cNvSpPr>
            <p:nvPr>
              <p:custDataLst>
                <p:tags r:id="rId5"/>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cs typeface="+mn-cs"/>
              </a:endParaRPr>
            </a:p>
          </p:txBody>
        </p:sp>
        <p:sp>
          <p:nvSpPr>
            <p:cNvPr id="85" name="Arc 91"/>
            <p:cNvSpPr>
              <a:spLocks noChangeAspect="1"/>
            </p:cNvSpPr>
            <p:nvPr>
              <p:custDataLst>
                <p:tags r:id="rId6"/>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cs typeface="+mn-cs"/>
              </a:endParaRPr>
            </a:p>
          </p:txBody>
        </p:sp>
      </p:grpSp>
    </p:spTree>
    <p:extLst>
      <p:ext uri="{BB962C8B-B14F-4D97-AF65-F5344CB8AC3E}">
        <p14:creationId xmlns:p14="http://schemas.microsoft.com/office/powerpoint/2010/main" val="43489851"/>
      </p:ext>
    </p:extLst>
  </p:cSld>
  <p:clrMap bg1="lt1" tx1="dk1" bg2="lt2" tx2="dk2" accent1="accent1" accent2="accent2" accent3="accent3" accent4="accent4" accent5="accent5" accent6="accent6" hlink="hlink" folHlink="folHlink"/>
  <p:hf hdr="0"/>
  <p:txStyles>
    <p:titleStyle>
      <a:lvl1pPr algn="l" defTabSz="957040" rtl="0" eaLnBrk="1" fontAlgn="base" hangingPunct="1">
        <a:spcBef>
          <a:spcPct val="0"/>
        </a:spcBef>
        <a:spcAft>
          <a:spcPct val="0"/>
        </a:spcAft>
        <a:tabLst>
          <a:tab pos="288469" algn="l"/>
        </a:tabLst>
        <a:defRPr sz="1900" b="1" cap="all" baseline="0">
          <a:solidFill>
            <a:schemeClr val="tx2"/>
          </a:solidFill>
          <a:latin typeface="+mj-lt"/>
          <a:ea typeface="Arial Unicode MS" pitchFamily="34" charset="-128"/>
          <a:cs typeface="Arial Unicode MS" pitchFamily="34" charset="-128"/>
        </a:defRPr>
      </a:lvl1pPr>
      <a:lvl2pPr algn="l" defTabSz="957040" rtl="0" eaLnBrk="1" fontAlgn="base" hangingPunct="1">
        <a:spcBef>
          <a:spcPct val="0"/>
        </a:spcBef>
        <a:spcAft>
          <a:spcPct val="0"/>
        </a:spcAft>
        <a:defRPr sz="2000" b="1">
          <a:solidFill>
            <a:schemeClr val="tx2"/>
          </a:solidFill>
          <a:latin typeface="Arial" charset="0"/>
        </a:defRPr>
      </a:lvl2pPr>
      <a:lvl3pPr algn="l" defTabSz="957040" rtl="0" eaLnBrk="1" fontAlgn="base" hangingPunct="1">
        <a:spcBef>
          <a:spcPct val="0"/>
        </a:spcBef>
        <a:spcAft>
          <a:spcPct val="0"/>
        </a:spcAft>
        <a:defRPr sz="2000" b="1">
          <a:solidFill>
            <a:schemeClr val="tx2"/>
          </a:solidFill>
          <a:latin typeface="Arial" charset="0"/>
        </a:defRPr>
      </a:lvl3pPr>
      <a:lvl4pPr algn="l" defTabSz="957040" rtl="0" eaLnBrk="1" fontAlgn="base" hangingPunct="1">
        <a:spcBef>
          <a:spcPct val="0"/>
        </a:spcBef>
        <a:spcAft>
          <a:spcPct val="0"/>
        </a:spcAft>
        <a:defRPr sz="2000" b="1">
          <a:solidFill>
            <a:schemeClr val="tx2"/>
          </a:solidFill>
          <a:latin typeface="Arial" charset="0"/>
        </a:defRPr>
      </a:lvl4pPr>
      <a:lvl5pPr algn="l" defTabSz="957040" rtl="0" eaLnBrk="1" fontAlgn="base" hangingPunct="1">
        <a:spcBef>
          <a:spcPct val="0"/>
        </a:spcBef>
        <a:spcAft>
          <a:spcPct val="0"/>
        </a:spcAft>
        <a:defRPr sz="2000" b="1">
          <a:solidFill>
            <a:schemeClr val="tx2"/>
          </a:solidFill>
          <a:latin typeface="Arial" charset="0"/>
        </a:defRPr>
      </a:lvl5pPr>
      <a:lvl6pPr marL="488701" algn="l" defTabSz="957040" rtl="0" eaLnBrk="1" fontAlgn="base" hangingPunct="1">
        <a:spcBef>
          <a:spcPct val="0"/>
        </a:spcBef>
        <a:spcAft>
          <a:spcPct val="0"/>
        </a:spcAft>
        <a:defRPr sz="2000" b="1">
          <a:solidFill>
            <a:schemeClr val="tx2"/>
          </a:solidFill>
          <a:latin typeface="Arial" charset="0"/>
        </a:defRPr>
      </a:lvl6pPr>
      <a:lvl7pPr marL="977402" algn="l" defTabSz="957040" rtl="0" eaLnBrk="1" fontAlgn="base" hangingPunct="1">
        <a:spcBef>
          <a:spcPct val="0"/>
        </a:spcBef>
        <a:spcAft>
          <a:spcPct val="0"/>
        </a:spcAft>
        <a:defRPr sz="2000" b="1">
          <a:solidFill>
            <a:schemeClr val="tx2"/>
          </a:solidFill>
          <a:latin typeface="Arial" charset="0"/>
        </a:defRPr>
      </a:lvl7pPr>
      <a:lvl8pPr marL="1466103" algn="l" defTabSz="957040" rtl="0" eaLnBrk="1" fontAlgn="base" hangingPunct="1">
        <a:spcBef>
          <a:spcPct val="0"/>
        </a:spcBef>
        <a:spcAft>
          <a:spcPct val="0"/>
        </a:spcAft>
        <a:defRPr sz="2000" b="1">
          <a:solidFill>
            <a:schemeClr val="tx2"/>
          </a:solidFill>
          <a:latin typeface="Arial" charset="0"/>
        </a:defRPr>
      </a:lvl8pPr>
      <a:lvl9pPr marL="1954804" algn="l" defTabSz="957040" rtl="0" eaLnBrk="1" fontAlgn="base" hangingPunct="1">
        <a:spcBef>
          <a:spcPct val="0"/>
        </a:spcBef>
        <a:spcAft>
          <a:spcPct val="0"/>
        </a:spcAft>
        <a:defRPr sz="2000" b="1">
          <a:solidFill>
            <a:schemeClr val="tx2"/>
          </a:solidFill>
          <a:latin typeface="Arial" charset="0"/>
        </a:defRPr>
      </a:lvl9pPr>
    </p:titleStyle>
    <p:bodyStyle>
      <a:lvl1pPr marL="0" indent="0" algn="l" defTabSz="957040" rtl="0" eaLnBrk="1" fontAlgn="base" hangingPunct="1">
        <a:spcBef>
          <a:spcPct val="0"/>
        </a:spcBef>
        <a:spcAft>
          <a:spcPct val="0"/>
        </a:spcAft>
        <a:buClr>
          <a:schemeClr val="tx2"/>
        </a:buClr>
        <a:defRPr sz="1700" baseline="0">
          <a:solidFill>
            <a:schemeClr val="tx1"/>
          </a:solidFill>
          <a:latin typeface="+mn-lt"/>
          <a:ea typeface="Arial Unicode MS" pitchFamily="34" charset="-128"/>
          <a:cs typeface="Arial Unicode MS" pitchFamily="34" charset="-128"/>
        </a:defRPr>
      </a:lvl1pPr>
      <a:lvl2pPr marL="207019" indent="-205323" algn="l" defTabSz="957040" rtl="0" eaLnBrk="1" fontAlgn="base" hangingPunct="1">
        <a:spcBef>
          <a:spcPct val="0"/>
        </a:spcBef>
        <a:spcAft>
          <a:spcPct val="0"/>
        </a:spcAft>
        <a:buClr>
          <a:schemeClr val="tx2"/>
        </a:buClr>
        <a:buSzPct val="125000"/>
        <a:buFont typeface="Arial" charset="0"/>
        <a:buChar char="▪"/>
        <a:defRPr sz="1700" baseline="0">
          <a:solidFill>
            <a:schemeClr val="tx1"/>
          </a:solidFill>
          <a:latin typeface="+mn-lt"/>
          <a:ea typeface="Arial Unicode MS" pitchFamily="34" charset="-128"/>
          <a:cs typeface="Arial Unicode MS" pitchFamily="34" charset="-128"/>
        </a:defRPr>
      </a:lvl2pPr>
      <a:lvl3pPr marL="457200" indent="-249238" algn="l" defTabSz="957040" rtl="0" eaLnBrk="1" fontAlgn="base" hangingPunct="1">
        <a:spcBef>
          <a:spcPct val="0"/>
        </a:spcBef>
        <a:spcAft>
          <a:spcPct val="0"/>
        </a:spcAft>
        <a:buClr>
          <a:schemeClr val="tx2"/>
        </a:buClr>
        <a:buSzPct val="110000"/>
        <a:buFont typeface="Arial" charset="0"/>
        <a:buChar char="–"/>
        <a:defRPr sz="1700" baseline="0">
          <a:solidFill>
            <a:schemeClr val="tx1"/>
          </a:solidFill>
          <a:latin typeface="+mn-lt"/>
          <a:ea typeface="Arial Unicode MS" pitchFamily="34" charset="-128"/>
          <a:cs typeface="Arial Unicode MS" pitchFamily="34" charset="-128"/>
        </a:defRPr>
      </a:lvl3pPr>
      <a:lvl4pPr marL="627063" indent="-174625" algn="l" defTabSz="957040" rtl="0" eaLnBrk="1" fontAlgn="base" hangingPunct="1">
        <a:spcBef>
          <a:spcPct val="0"/>
        </a:spcBef>
        <a:spcAft>
          <a:spcPct val="0"/>
        </a:spcAft>
        <a:buClr>
          <a:schemeClr val="tx2"/>
        </a:buClr>
        <a:buSzPct val="100000"/>
        <a:buFont typeface="Arial" pitchFamily="34" charset="0"/>
        <a:buChar char="•"/>
        <a:defRPr sz="1700" baseline="0">
          <a:solidFill>
            <a:schemeClr val="tx1"/>
          </a:solidFill>
          <a:latin typeface="+mn-lt"/>
          <a:ea typeface="Arial Unicode MS" pitchFamily="34" charset="-128"/>
          <a:cs typeface="Arial Unicode MS" pitchFamily="34" charset="-128"/>
        </a:defRPr>
      </a:lvl4pPr>
      <a:lvl5pPr marL="800100" indent="-166688"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ea typeface="Arial Unicode MS" pitchFamily="34" charset="-128"/>
          <a:cs typeface="Arial Unicode MS" pitchFamily="34" charset="-128"/>
        </a:defRPr>
      </a:lvl5pPr>
      <a:lvl6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p:bodyStyle>
    <p:otherStyle>
      <a:defPPr>
        <a:defRPr lang="en-US"/>
      </a:defPPr>
      <a:lvl1pPr marL="0" algn="l" defTabSz="977402" rtl="0" eaLnBrk="1" latinLnBrk="0" hangingPunct="1">
        <a:defRPr sz="1900" kern="1200">
          <a:solidFill>
            <a:schemeClr val="tx1"/>
          </a:solidFill>
          <a:latin typeface="+mn-lt"/>
          <a:ea typeface="+mn-ea"/>
          <a:cs typeface="+mn-cs"/>
        </a:defRPr>
      </a:lvl1pPr>
      <a:lvl2pPr marL="488701" algn="l" defTabSz="977402" rtl="0" eaLnBrk="1" latinLnBrk="0" hangingPunct="1">
        <a:defRPr sz="1900" kern="1200">
          <a:solidFill>
            <a:schemeClr val="tx1"/>
          </a:solidFill>
          <a:latin typeface="+mn-lt"/>
          <a:ea typeface="+mn-ea"/>
          <a:cs typeface="+mn-cs"/>
        </a:defRPr>
      </a:lvl2pPr>
      <a:lvl3pPr marL="977402" algn="l" defTabSz="977402" rtl="0" eaLnBrk="1" latinLnBrk="0" hangingPunct="1">
        <a:defRPr sz="1900" kern="1200">
          <a:solidFill>
            <a:schemeClr val="tx1"/>
          </a:solidFill>
          <a:latin typeface="+mn-lt"/>
          <a:ea typeface="+mn-ea"/>
          <a:cs typeface="+mn-cs"/>
        </a:defRPr>
      </a:lvl3pPr>
      <a:lvl4pPr marL="1466103" algn="l" defTabSz="977402" rtl="0" eaLnBrk="1" latinLnBrk="0" hangingPunct="1">
        <a:defRPr sz="1900" kern="1200">
          <a:solidFill>
            <a:schemeClr val="tx1"/>
          </a:solidFill>
          <a:latin typeface="+mn-lt"/>
          <a:ea typeface="+mn-ea"/>
          <a:cs typeface="+mn-cs"/>
        </a:defRPr>
      </a:lvl4pPr>
      <a:lvl5pPr marL="1954804" algn="l" defTabSz="977402" rtl="0" eaLnBrk="1" latinLnBrk="0" hangingPunct="1">
        <a:defRPr sz="1900" kern="1200">
          <a:solidFill>
            <a:schemeClr val="tx1"/>
          </a:solidFill>
          <a:latin typeface="+mn-lt"/>
          <a:ea typeface="+mn-ea"/>
          <a:cs typeface="+mn-cs"/>
        </a:defRPr>
      </a:lvl5pPr>
      <a:lvl6pPr marL="2443505" algn="l" defTabSz="977402" rtl="0" eaLnBrk="1" latinLnBrk="0" hangingPunct="1">
        <a:defRPr sz="1900" kern="1200">
          <a:solidFill>
            <a:schemeClr val="tx1"/>
          </a:solidFill>
          <a:latin typeface="+mn-lt"/>
          <a:ea typeface="+mn-ea"/>
          <a:cs typeface="+mn-cs"/>
        </a:defRPr>
      </a:lvl6pPr>
      <a:lvl7pPr marL="2932206" algn="l" defTabSz="977402" rtl="0" eaLnBrk="1" latinLnBrk="0" hangingPunct="1">
        <a:defRPr sz="1900" kern="1200">
          <a:solidFill>
            <a:schemeClr val="tx1"/>
          </a:solidFill>
          <a:latin typeface="+mn-lt"/>
          <a:ea typeface="+mn-ea"/>
          <a:cs typeface="+mn-cs"/>
        </a:defRPr>
      </a:lvl7pPr>
      <a:lvl8pPr marL="3420908" algn="l" defTabSz="977402" rtl="0" eaLnBrk="1" latinLnBrk="0" hangingPunct="1">
        <a:defRPr sz="1900" kern="1200">
          <a:solidFill>
            <a:schemeClr val="tx1"/>
          </a:solidFill>
          <a:latin typeface="+mn-lt"/>
          <a:ea typeface="+mn-ea"/>
          <a:cs typeface="+mn-cs"/>
        </a:defRPr>
      </a:lvl8pPr>
      <a:lvl9pPr marL="3909609" algn="l" defTabSz="977402" rtl="0" eaLnBrk="1" latinLnBrk="0" hangingPunct="1">
        <a:defRPr sz="1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0" descr="group"/>
          <p:cNvPicPr>
            <a:picLocks noChangeAspect="1" noChangeArrowheads="1"/>
          </p:cNvPicPr>
          <p:nvPr userDrawn="1"/>
        </p:nvPicPr>
        <p:blipFill>
          <a:blip r:embed="rId2"/>
          <a:srcRect/>
          <a:stretch>
            <a:fillRect/>
          </a:stretch>
        </p:blipFill>
        <p:spPr bwMode="gray">
          <a:xfrm>
            <a:off x="383239" y="6091238"/>
            <a:ext cx="4087282" cy="766762"/>
          </a:xfrm>
          <a:prstGeom prst="rect">
            <a:avLst/>
          </a:prstGeom>
          <a:noFill/>
          <a:ln w="9525">
            <a:noFill/>
            <a:miter lim="800000"/>
            <a:headEnd/>
            <a:tailEnd/>
          </a:ln>
        </p:spPr>
      </p:pic>
      <p:sp>
        <p:nvSpPr>
          <p:cNvPr id="2051" name="Rectangle 2"/>
          <p:cNvSpPr>
            <a:spLocks noGrp="1" noChangeArrowheads="1"/>
          </p:cNvSpPr>
          <p:nvPr>
            <p:ph type="title"/>
          </p:nvPr>
        </p:nvSpPr>
        <p:spPr bwMode="gray">
          <a:xfrm>
            <a:off x="742974" y="1125807"/>
            <a:ext cx="10706101" cy="5746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gray">
          <a:xfrm>
            <a:off x="742974" y="1916118"/>
            <a:ext cx="10706101" cy="4033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Line 11"/>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1047" name="Rectangle 23"/>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3622089911"/>
      </p:ext>
    </p:extLst>
  </p:cSld>
  <p:clrMap bg1="lt1" tx1="dk1" bg2="lt2" tx2="dk2" accent1="accent1" accent2="accent2" accent3="accent3" accent4="accent4" accent5="accent5" accent6="accent6" hlink="hlink" folHlink="folHlink"/>
  <p:hf hdr="0"/>
  <p:txStyles>
    <p:titleStyle>
      <a:lvl1pPr algn="ctr" rtl="0" eaLnBrk="0" fontAlgn="base" hangingPunct="0">
        <a:lnSpc>
          <a:spcPct val="90000"/>
        </a:lnSpc>
        <a:spcBef>
          <a:spcPct val="0"/>
        </a:spcBef>
        <a:spcAft>
          <a:spcPct val="0"/>
        </a:spcAft>
        <a:defRPr sz="2100">
          <a:solidFill>
            <a:srgbClr val="000000"/>
          </a:solidFill>
          <a:latin typeface="+mj-lt"/>
          <a:ea typeface="+mj-ea"/>
          <a:cs typeface="+mj-cs"/>
        </a:defRPr>
      </a:lvl1pPr>
      <a:lvl2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5pPr>
      <a:lvl6pPr marL="4572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6pPr>
      <a:lvl7pPr marL="9144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7pPr>
      <a:lvl8pPr marL="13716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8pPr>
      <a:lvl9pPr marL="18288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9pPr>
    </p:titleStyle>
    <p:bodyStyle>
      <a:lvl1pPr marL="4763" indent="-4763" algn="l" rtl="0" eaLnBrk="0" fontAlgn="base" hangingPunct="0">
        <a:spcBef>
          <a:spcPct val="50000"/>
        </a:spcBef>
        <a:spcAft>
          <a:spcPct val="20000"/>
        </a:spcAft>
        <a:buFont typeface="Arial" charset="0"/>
        <a:defRPr b="1">
          <a:solidFill>
            <a:srgbClr val="E60028"/>
          </a:solidFill>
          <a:latin typeface="+mn-lt"/>
          <a:ea typeface="+mn-ea"/>
          <a:cs typeface="+mn-cs"/>
        </a:defRPr>
      </a:lvl1pPr>
      <a:lvl2pPr marL="12700" indent="-6350" algn="l" rtl="0" eaLnBrk="0" fontAlgn="base" hangingPunct="0">
        <a:spcBef>
          <a:spcPct val="0"/>
        </a:spcBef>
        <a:spcAft>
          <a:spcPct val="20000"/>
        </a:spcAft>
        <a:defRPr sz="1200" b="1">
          <a:solidFill>
            <a:srgbClr val="000000"/>
          </a:solidFill>
          <a:latin typeface="+mn-lt"/>
          <a:ea typeface="Arial" charset="0"/>
          <a:cs typeface="+mn-cs"/>
        </a:defRPr>
      </a:lvl2pPr>
      <a:lvl3pPr marL="15875" indent="-1588" algn="l" rtl="0" eaLnBrk="0" fontAlgn="base" hangingPunct="0">
        <a:spcBef>
          <a:spcPct val="0"/>
        </a:spcBef>
        <a:spcAft>
          <a:spcPct val="20000"/>
        </a:spcAft>
        <a:buSzPct val="80000"/>
        <a:buFont typeface="Wingdings" pitchFamily="2" charset="2"/>
        <a:defRPr sz="1000" b="1">
          <a:solidFill>
            <a:srgbClr val="000000"/>
          </a:solidFill>
          <a:latin typeface="+mn-lt"/>
          <a:ea typeface="Arial" charset="0"/>
          <a:cs typeface="+mn-cs"/>
        </a:defRPr>
      </a:lvl3pPr>
      <a:lvl4pPr marL="20638" indent="-3175" algn="l" rtl="0" eaLnBrk="0" fontAlgn="base" hangingPunct="0">
        <a:spcBef>
          <a:spcPct val="0"/>
        </a:spcBef>
        <a:spcAft>
          <a:spcPct val="40000"/>
        </a:spcAft>
        <a:defRPr sz="900">
          <a:solidFill>
            <a:srgbClr val="000000"/>
          </a:solidFill>
          <a:latin typeface="+mn-lt"/>
          <a:ea typeface="Arial" charset="0"/>
          <a:cs typeface="+mn-cs"/>
        </a:defRPr>
      </a:lvl4pPr>
      <a:lvl5pPr marL="25400" indent="-3175" algn="l" rtl="0" eaLnBrk="0" fontAlgn="base" hangingPunct="0">
        <a:spcBef>
          <a:spcPct val="0"/>
        </a:spcBef>
        <a:spcAft>
          <a:spcPct val="20000"/>
        </a:spcAft>
        <a:buFont typeface="Arial" charset="0"/>
        <a:defRPr sz="800">
          <a:solidFill>
            <a:srgbClr val="000000"/>
          </a:solidFill>
          <a:latin typeface="+mn-lt"/>
          <a:ea typeface="Arial" charset="0"/>
          <a:cs typeface="+mn-cs"/>
        </a:defRPr>
      </a:lvl5pPr>
      <a:lvl6pPr marL="482600" indent="-3175" algn="l" rtl="0" fontAlgn="base">
        <a:spcBef>
          <a:spcPct val="0"/>
        </a:spcBef>
        <a:spcAft>
          <a:spcPct val="20000"/>
        </a:spcAft>
        <a:buFont typeface="Arial" charset="0"/>
        <a:defRPr sz="800">
          <a:solidFill>
            <a:srgbClr val="000000"/>
          </a:solidFill>
          <a:latin typeface="+mn-lt"/>
          <a:ea typeface="Arial" charset="0"/>
          <a:cs typeface="+mn-cs"/>
        </a:defRPr>
      </a:lvl6pPr>
      <a:lvl7pPr marL="939800" indent="-3175" algn="l" rtl="0" fontAlgn="base">
        <a:spcBef>
          <a:spcPct val="0"/>
        </a:spcBef>
        <a:spcAft>
          <a:spcPct val="20000"/>
        </a:spcAft>
        <a:buFont typeface="Arial" charset="0"/>
        <a:defRPr sz="800">
          <a:solidFill>
            <a:srgbClr val="000000"/>
          </a:solidFill>
          <a:latin typeface="+mn-lt"/>
          <a:ea typeface="Arial" charset="0"/>
          <a:cs typeface="+mn-cs"/>
        </a:defRPr>
      </a:lvl7pPr>
      <a:lvl8pPr marL="1397000" indent="-3175" algn="l" rtl="0" fontAlgn="base">
        <a:spcBef>
          <a:spcPct val="0"/>
        </a:spcBef>
        <a:spcAft>
          <a:spcPct val="20000"/>
        </a:spcAft>
        <a:buFont typeface="Arial" charset="0"/>
        <a:defRPr sz="800">
          <a:solidFill>
            <a:srgbClr val="000000"/>
          </a:solidFill>
          <a:latin typeface="+mn-lt"/>
          <a:ea typeface="Arial" charset="0"/>
          <a:cs typeface="+mn-cs"/>
        </a:defRPr>
      </a:lvl8pPr>
      <a:lvl9pPr marL="1854200" indent="-3175" algn="l" rtl="0" fontAlgn="base">
        <a:spcBef>
          <a:spcPct val="0"/>
        </a:spcBef>
        <a:spcAft>
          <a:spcPct val="20000"/>
        </a:spcAft>
        <a:buFont typeface="Arial" charset="0"/>
        <a:defRPr sz="8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9"/>
            </p:custDataLst>
            <p:extLst>
              <p:ext uri="{D42A27DB-BD31-4B8C-83A1-F6EECF244321}">
                <p14:modId xmlns:p14="http://schemas.microsoft.com/office/powerpoint/2010/main" val="623375424"/>
              </p:ext>
            </p:extLst>
          </p:nvPr>
        </p:nvGraphicFramePr>
        <p:xfrm>
          <a:off x="3" y="0"/>
          <a:ext cx="215979" cy="161974"/>
        </p:xfrm>
        <a:graphic>
          <a:graphicData uri="http://schemas.openxmlformats.org/presentationml/2006/ole">
            <mc:AlternateContent xmlns:mc="http://schemas.openxmlformats.org/markup-compatibility/2006">
              <mc:Choice xmlns:v="urn:schemas-microsoft-com:vml" Requires="v">
                <p:oleObj spid="_x0000_s74273" name="Diapositive think-cell" r:id="rId28" imgW="270" imgH="270" progId="TCLayout.ActiveDocument.1">
                  <p:embed/>
                </p:oleObj>
              </mc:Choice>
              <mc:Fallback>
                <p:oleObj name="Diapositive think-cell" r:id="rId28" imgW="270" imgH="270" progId="TCLayout.ActiveDocument.1">
                  <p:embed/>
                  <p:pic>
                    <p:nvPicPr>
                      <p:cNvPr id="0" name=""/>
                      <p:cNvPicPr/>
                      <p:nvPr/>
                    </p:nvPicPr>
                    <p:blipFill>
                      <a:blip r:embed="rId29"/>
                      <a:stretch>
                        <a:fillRect/>
                      </a:stretch>
                    </p:blipFill>
                    <p:spPr>
                      <a:xfrm>
                        <a:off x="3"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959833" y="37255"/>
            <a:ext cx="894153"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57040"/>
            <a:endParaRPr lang="en-US" sz="900" b="0" dirty="0">
              <a:latin typeface="Arial"/>
              <a:cs typeface="+mn-cs"/>
            </a:endParaRPr>
          </a:p>
        </p:txBody>
      </p:sp>
      <p:sp>
        <p:nvSpPr>
          <p:cNvPr id="1034" name="Working Draft" hidden="1"/>
          <p:cNvSpPr txBox="1">
            <a:spLocks noChangeArrowheads="1"/>
          </p:cNvSpPr>
          <p:nvPr/>
        </p:nvSpPr>
        <p:spPr bwMode="auto">
          <a:xfrm rot="5400000">
            <a:off x="11115301" y="2295424"/>
            <a:ext cx="196367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0">
                <a:solidFill>
                  <a:srgbClr val="000000"/>
                </a:solidFill>
                <a:latin typeface="Arial"/>
                <a:cs typeface="+mn-cs"/>
              </a:rPr>
              <a:t>Last Modified 26/06/2017 22:43 Romance Standard Time</a:t>
            </a:r>
            <a:endParaRPr lang="en-US" sz="1600" b="0" dirty="0">
              <a:solidFill>
                <a:srgbClr val="000000"/>
              </a:solidFill>
              <a:latin typeface="Arial"/>
              <a:cs typeface="+mn-cs"/>
            </a:endParaRPr>
          </a:p>
        </p:txBody>
      </p:sp>
      <p:sp>
        <p:nvSpPr>
          <p:cNvPr id="1035" name="Printed" hidden="1"/>
          <p:cNvSpPr txBox="1">
            <a:spLocks noChangeArrowheads="1"/>
          </p:cNvSpPr>
          <p:nvPr/>
        </p:nvSpPr>
        <p:spPr bwMode="auto">
          <a:xfrm rot="5400000">
            <a:off x="11222704" y="4513404"/>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0" dirty="0">
                <a:solidFill>
                  <a:srgbClr val="000000"/>
                </a:solidFill>
                <a:latin typeface="Arial"/>
                <a:cs typeface="+mn-cs"/>
              </a:rPr>
              <a:t>Printed 29/02/2016 15:21 Romance Standard Time</a:t>
            </a:r>
            <a:endParaRPr lang="en-US" sz="1600" b="0" dirty="0">
              <a:solidFill>
                <a:srgbClr val="000000"/>
              </a:solidFill>
              <a:latin typeface="Arial"/>
              <a:cs typeface="+mn-cs"/>
            </a:endParaRPr>
          </a:p>
        </p:txBody>
      </p:sp>
      <p:sp>
        <p:nvSpPr>
          <p:cNvPr id="23" name="Line 10"/>
          <p:cNvSpPr>
            <a:spLocks noChangeShapeType="1"/>
          </p:cNvSpPr>
          <p:nvPr/>
        </p:nvSpPr>
        <p:spPr bwMode="auto">
          <a:xfrm flipH="1">
            <a:off x="336063" y="765175"/>
            <a:ext cx="11519877" cy="0"/>
          </a:xfrm>
          <a:prstGeom prst="line">
            <a:avLst/>
          </a:prstGeom>
          <a:noFill/>
          <a:ln w="6350">
            <a:solidFill>
              <a:srgbClr val="E60028"/>
            </a:solidFill>
            <a:round/>
            <a:headEnd/>
            <a:tailEnd/>
          </a:ln>
          <a:effectLst/>
        </p:spPr>
        <p:txBody>
          <a:bodyPr/>
          <a:lstStyle/>
          <a:p>
            <a:pPr fontAlgn="auto">
              <a:spcBef>
                <a:spcPts val="0"/>
              </a:spcBef>
              <a:spcAft>
                <a:spcPts val="0"/>
              </a:spcAft>
              <a:defRPr/>
            </a:pPr>
            <a:endParaRPr lang="en-US" sz="1700" b="0" dirty="0"/>
          </a:p>
        </p:txBody>
      </p:sp>
      <p:sp>
        <p:nvSpPr>
          <p:cNvPr id="24" name="Line 10"/>
          <p:cNvSpPr>
            <a:spLocks noChangeShapeType="1"/>
          </p:cNvSpPr>
          <p:nvPr/>
        </p:nvSpPr>
        <p:spPr bwMode="auto">
          <a:xfrm flipH="1">
            <a:off x="334125" y="6230938"/>
            <a:ext cx="11521830" cy="0"/>
          </a:xfrm>
          <a:prstGeom prst="line">
            <a:avLst/>
          </a:prstGeom>
          <a:noFill/>
          <a:ln w="6350">
            <a:solidFill>
              <a:srgbClr val="E60028"/>
            </a:solidFill>
            <a:round/>
            <a:headEnd/>
            <a:tailEnd/>
          </a:ln>
          <a:effectLst/>
        </p:spPr>
        <p:txBody>
          <a:bodyPr/>
          <a:lstStyle/>
          <a:p>
            <a:pPr fontAlgn="auto">
              <a:spcBef>
                <a:spcPts val="0"/>
              </a:spcBef>
              <a:spcAft>
                <a:spcPts val="0"/>
              </a:spcAft>
              <a:defRPr/>
            </a:pPr>
            <a:endParaRPr lang="en-US" sz="1700" b="0" dirty="0"/>
          </a:p>
        </p:txBody>
      </p:sp>
      <p:pic>
        <p:nvPicPr>
          <p:cNvPr id="12332" name="Picture 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8250" y="6402388"/>
            <a:ext cx="178581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bwMode="auto">
          <a:xfrm>
            <a:off x="11584354" y="6524625"/>
            <a:ext cx="0" cy="82550"/>
          </a:xfrm>
          <a:prstGeom prst="line">
            <a:avLst/>
          </a:prstGeom>
          <a:noFill/>
          <a:ln w="9525" cap="flat" cmpd="sng" algn="ctr">
            <a:solidFill>
              <a:srgbClr val="000000"/>
            </a:solidFill>
            <a:prstDash val="solid"/>
          </a:ln>
          <a:effectLst/>
        </p:spPr>
      </p:cxnSp>
      <p:sp>
        <p:nvSpPr>
          <p:cNvPr id="1036" name="Rectangle 286"/>
          <p:cNvSpPr>
            <a:spLocks noGrp="1" noChangeArrowheads="1"/>
          </p:cNvSpPr>
          <p:nvPr>
            <p:ph type="body" idx="1"/>
          </p:nvPr>
        </p:nvSpPr>
        <p:spPr bwMode="auto">
          <a:xfrm>
            <a:off x="1976207" y="2527238"/>
            <a:ext cx="585302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334108" y="449970"/>
            <a:ext cx="1151987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334134" y="9524"/>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0" dirty="0">
                <a:solidFill>
                  <a:srgbClr val="808080"/>
                </a:solidFill>
                <a:latin typeface="Arial"/>
                <a:cs typeface="+mn-cs"/>
              </a:rPr>
              <a:t>TRACKER</a:t>
            </a:r>
          </a:p>
        </p:txBody>
      </p:sp>
      <p:sp>
        <p:nvSpPr>
          <p:cNvPr id="11" name="McK 3. Unit of measure" hidden="1"/>
          <p:cNvSpPr txBox="1">
            <a:spLocks noChangeArrowheads="1"/>
          </p:cNvSpPr>
          <p:nvPr/>
        </p:nvSpPr>
        <p:spPr bwMode="auto">
          <a:xfrm>
            <a:off x="334108" y="780741"/>
            <a:ext cx="1151987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700" b="0" dirty="0">
                <a:solidFill>
                  <a:srgbClr val="808080"/>
                </a:solidFill>
                <a:latin typeface="Arial"/>
                <a:cs typeface="+mn-cs"/>
              </a:rPr>
              <a:t>Unit of measure</a:t>
            </a:r>
          </a:p>
        </p:txBody>
      </p:sp>
      <p:grpSp>
        <p:nvGrpSpPr>
          <p:cNvPr id="12" name="McK Slide Elements" hidden="1"/>
          <p:cNvGrpSpPr>
            <a:grpSpLocks/>
          </p:cNvGrpSpPr>
          <p:nvPr/>
        </p:nvGrpSpPr>
        <p:grpSpPr bwMode="auto">
          <a:xfrm>
            <a:off x="334108" y="5793806"/>
            <a:ext cx="11519877" cy="393599"/>
            <a:chOff x="75" y="3912"/>
            <a:chExt cx="5385" cy="243"/>
          </a:xfrm>
        </p:grpSpPr>
        <p:sp>
          <p:nvSpPr>
            <p:cNvPr id="13" name="McK 4. Footnote"/>
            <p:cNvSpPr txBox="1">
              <a:spLocks noChangeArrowheads="1"/>
            </p:cNvSpPr>
            <p:nvPr/>
          </p:nvSpPr>
          <p:spPr bwMode="auto">
            <a:xfrm>
              <a:off x="75" y="3912"/>
              <a:ext cx="5385"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17475" indent="-117475">
                <a:defRPr/>
              </a:pPr>
              <a:r>
                <a:rPr lang="en-US" sz="1100" b="0" dirty="0">
                  <a:solidFill>
                    <a:srgbClr val="000000"/>
                  </a:solidFill>
                  <a:latin typeface="Arial"/>
                  <a:cs typeface="+mn-cs"/>
                </a:rPr>
                <a:t>1 Footnote</a:t>
              </a:r>
            </a:p>
          </p:txBody>
        </p:sp>
        <p:sp>
          <p:nvSpPr>
            <p:cNvPr id="14" name="McK 5. Source"/>
            <p:cNvSpPr>
              <a:spLocks noChangeArrowheads="1"/>
            </p:cNvSpPr>
            <p:nvPr/>
          </p:nvSpPr>
          <p:spPr bwMode="auto">
            <a:xfrm>
              <a:off x="75" y="4050"/>
              <a:ext cx="5385"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71513" indent="-671513" defTabSz="957040">
                <a:tabLst>
                  <a:tab pos="671513" algn="l"/>
                </a:tabLst>
              </a:pPr>
              <a:r>
                <a:rPr lang="en-US" sz="1100" b="0" dirty="0">
                  <a:latin typeface="Arial"/>
                  <a:cs typeface="+mn-cs"/>
                </a:rPr>
                <a:t>SOURCE: Source</a:t>
              </a:r>
            </a:p>
          </p:txBody>
        </p:sp>
      </p:grpSp>
      <p:grpSp>
        <p:nvGrpSpPr>
          <p:cNvPr id="15" name="ACET" hidden="1"/>
          <p:cNvGrpSpPr>
            <a:grpSpLocks/>
          </p:cNvGrpSpPr>
          <p:nvPr/>
        </p:nvGrpSpPr>
        <p:grpSpPr bwMode="auto">
          <a:xfrm>
            <a:off x="1976207" y="1909015"/>
            <a:ext cx="5853024" cy="540994"/>
            <a:chOff x="915" y="696"/>
            <a:chExt cx="2686" cy="334"/>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96"/>
              <a:ext cx="2686" cy="3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700" dirty="0">
                  <a:latin typeface="Arial"/>
                  <a:cs typeface="+mn-cs"/>
                </a:rPr>
                <a:t>Title</a:t>
              </a:r>
            </a:p>
            <a:p>
              <a:r>
                <a:rPr lang="en-US" sz="1700" b="0" dirty="0">
                  <a:solidFill>
                    <a:srgbClr val="808080"/>
                  </a:solidFill>
                  <a:latin typeface="Arial"/>
                  <a:cs typeface="+mn-cs"/>
                </a:rPr>
                <a:t>Unit of measure</a:t>
              </a:r>
            </a:p>
          </p:txBody>
        </p:sp>
      </p:grpSp>
      <p:grpSp>
        <p:nvGrpSpPr>
          <p:cNvPr id="41" name="LegendBoxes" hidden="1"/>
          <p:cNvGrpSpPr>
            <a:grpSpLocks/>
          </p:cNvGrpSpPr>
          <p:nvPr/>
        </p:nvGrpSpPr>
        <p:grpSpPr bwMode="auto">
          <a:xfrm>
            <a:off x="10914212" y="836807"/>
            <a:ext cx="822570" cy="996951"/>
            <a:chOff x="4936" y="176"/>
            <a:chExt cx="421" cy="628"/>
          </a:xfrm>
        </p:grpSpPr>
        <p:sp>
          <p:nvSpPr>
            <p:cNvPr id="42" name="Legend1"/>
            <p:cNvSpPr>
              <a:spLocks noChangeArrowheads="1"/>
            </p:cNvSpPr>
            <p:nvPr/>
          </p:nvSpPr>
          <p:spPr bwMode="auto">
            <a:xfrm>
              <a:off x="5096" y="17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3"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4" name="Legend2"/>
            <p:cNvSpPr>
              <a:spLocks noChangeArrowheads="1"/>
            </p:cNvSpPr>
            <p:nvPr/>
          </p:nvSpPr>
          <p:spPr bwMode="auto">
            <a:xfrm>
              <a:off x="5096" y="34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5"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6" name="Legend3"/>
            <p:cNvSpPr>
              <a:spLocks noChangeArrowheads="1"/>
            </p:cNvSpPr>
            <p:nvPr/>
          </p:nvSpPr>
          <p:spPr bwMode="auto">
            <a:xfrm>
              <a:off x="5096" y="517"/>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7"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48" name="Legend4"/>
            <p:cNvSpPr>
              <a:spLocks noChangeArrowheads="1"/>
            </p:cNvSpPr>
            <p:nvPr/>
          </p:nvSpPr>
          <p:spPr bwMode="auto">
            <a:xfrm>
              <a:off x="5096" y="688"/>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49"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50" name="LegendLines" hidden="1"/>
          <p:cNvGrpSpPr>
            <a:grpSpLocks/>
          </p:cNvGrpSpPr>
          <p:nvPr/>
        </p:nvGrpSpPr>
        <p:grpSpPr bwMode="auto">
          <a:xfrm>
            <a:off x="10535305" y="836806"/>
            <a:ext cx="1201616" cy="730251"/>
            <a:chOff x="4750" y="176"/>
            <a:chExt cx="615" cy="460"/>
          </a:xfrm>
        </p:grpSpPr>
        <p:sp>
          <p:nvSpPr>
            <p:cNvPr id="51"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2"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3"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700" b="0" dirty="0">
                <a:latin typeface="Arial"/>
                <a:cs typeface="+mn-cs"/>
              </a:endParaRPr>
            </a:p>
          </p:txBody>
        </p:sp>
        <p:sp>
          <p:nvSpPr>
            <p:cNvPr id="54" name="Legend1"/>
            <p:cNvSpPr>
              <a:spLocks noChangeArrowheads="1"/>
            </p:cNvSpPr>
            <p:nvPr/>
          </p:nvSpPr>
          <p:spPr bwMode="auto">
            <a:xfrm>
              <a:off x="5104" y="176"/>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55" name="Legend2"/>
            <p:cNvSpPr>
              <a:spLocks noChangeArrowheads="1"/>
            </p:cNvSpPr>
            <p:nvPr/>
          </p:nvSpPr>
          <p:spPr bwMode="auto">
            <a:xfrm>
              <a:off x="5104" y="344"/>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56" name="Legend3"/>
            <p:cNvSpPr>
              <a:spLocks noChangeArrowheads="1"/>
            </p:cNvSpPr>
            <p:nvPr/>
          </p:nvSpPr>
          <p:spPr bwMode="auto">
            <a:xfrm>
              <a:off x="5104" y="520"/>
              <a:ext cx="2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grpSp>
      <p:grpSp>
        <p:nvGrpSpPr>
          <p:cNvPr id="57" name="McKSticker" hidden="1"/>
          <p:cNvGrpSpPr/>
          <p:nvPr/>
        </p:nvGrpSpPr>
        <p:grpSpPr bwMode="auto">
          <a:xfrm>
            <a:off x="10787270" y="836804"/>
            <a:ext cx="1066895" cy="212366"/>
            <a:chOff x="7873923" y="285750"/>
            <a:chExt cx="866852" cy="212366"/>
          </a:xfrm>
        </p:grpSpPr>
        <p:sp>
          <p:nvSpPr>
            <p:cNvPr id="58" name="StickerRectangle"/>
            <p:cNvSpPr>
              <a:spLocks noChangeArrowheads="1"/>
            </p:cNvSpPr>
            <p:nvPr/>
          </p:nvSpPr>
          <p:spPr bwMode="auto">
            <a:xfrm>
              <a:off x="7873923" y="285750"/>
              <a:ext cx="866852"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E60028"/>
                </a:buClr>
              </a:pPr>
              <a:r>
                <a:rPr lang="en-US" sz="1200" b="0" dirty="0">
                  <a:solidFill>
                    <a:srgbClr val="808080"/>
                  </a:solidFill>
                  <a:latin typeface="Arial"/>
                  <a:cs typeface="+mn-cs"/>
                </a:rPr>
                <a:t>PRELIMINARY</a:t>
              </a:r>
            </a:p>
          </p:txBody>
        </p:sp>
        <p:cxnSp>
          <p:nvCxnSpPr>
            <p:cNvPr id="59" name="AutoShape 31"/>
            <p:cNvCxnSpPr>
              <a:cxnSpLocks noChangeShapeType="1"/>
              <a:stCxn id="58" idx="2"/>
              <a:endCxn id="58" idx="4"/>
            </p:cNvCxnSpPr>
            <p:nvPr/>
          </p:nvCxnSpPr>
          <p:spPr bwMode="auto">
            <a:xfrm>
              <a:off x="7873923"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60" name="AutoShape 32"/>
            <p:cNvCxnSpPr>
              <a:cxnSpLocks noChangeShapeType="1"/>
              <a:stCxn id="58" idx="4"/>
              <a:endCxn id="58" idx="6"/>
            </p:cNvCxnSpPr>
            <p:nvPr/>
          </p:nvCxnSpPr>
          <p:spPr bwMode="auto">
            <a:xfrm>
              <a:off x="7873923" y="498116"/>
              <a:ext cx="866852"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61" name="LegendMoons" hidden="1"/>
          <p:cNvGrpSpPr/>
          <p:nvPr/>
        </p:nvGrpSpPr>
        <p:grpSpPr bwMode="auto">
          <a:xfrm>
            <a:off x="10832029" y="836804"/>
            <a:ext cx="904432" cy="1306516"/>
            <a:chOff x="6655594" y="273840"/>
            <a:chExt cx="734851" cy="1306516"/>
          </a:xfrm>
        </p:grpSpPr>
        <p:grpSp>
          <p:nvGrpSpPr>
            <p:cNvPr id="62" name="MoonLegend1"/>
            <p:cNvGrpSpPr>
              <a:grpSpLocks noChangeAspect="1"/>
            </p:cNvGrpSpPr>
            <p:nvPr>
              <p:custDataLst>
                <p:tags r:id="rId13"/>
              </p:custDataLst>
            </p:nvPr>
          </p:nvGrpSpPr>
          <p:grpSpPr bwMode="auto">
            <a:xfrm>
              <a:off x="6655594" y="273840"/>
              <a:ext cx="209550" cy="209551"/>
              <a:chOff x="4533" y="183"/>
              <a:chExt cx="144" cy="144"/>
            </a:xfrm>
          </p:grpSpPr>
          <p:sp>
            <p:nvSpPr>
              <p:cNvPr id="80" name="Oval 38"/>
              <p:cNvSpPr>
                <a:spLocks noChangeAspect="1" noChangeArrowheads="1"/>
              </p:cNvSpPr>
              <p:nvPr>
                <p:custDataLst>
                  <p:tags r:id="rId26"/>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81" name="Arc 39"/>
              <p:cNvSpPr>
                <a:spLocks noChangeAspect="1"/>
              </p:cNvSpPr>
              <p:nvPr>
                <p:custDataLst>
                  <p:tags r:id="rId27"/>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3" name="MoonLegend2"/>
            <p:cNvGrpSpPr>
              <a:grpSpLocks noChangeAspect="1"/>
            </p:cNvGrpSpPr>
            <p:nvPr>
              <p:custDataLst>
                <p:tags r:id="rId14"/>
              </p:custDataLst>
            </p:nvPr>
          </p:nvGrpSpPr>
          <p:grpSpPr bwMode="auto">
            <a:xfrm>
              <a:off x="6655594" y="548081"/>
              <a:ext cx="209550" cy="209551"/>
              <a:chOff x="1694" y="2044"/>
              <a:chExt cx="160" cy="160"/>
            </a:xfrm>
          </p:grpSpPr>
          <p:sp>
            <p:nvSpPr>
              <p:cNvPr id="78" name="Oval 41"/>
              <p:cNvSpPr>
                <a:spLocks noChangeAspect="1" noChangeArrowheads="1"/>
              </p:cNvSpPr>
              <p:nvPr>
                <p:custDataLst>
                  <p:tags r:id="rId2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9" name="Arc 42"/>
              <p:cNvSpPr>
                <a:spLocks noChangeAspect="1"/>
              </p:cNvSpPr>
              <p:nvPr>
                <p:custDataLst>
                  <p:tags r:id="rId25"/>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4" name="MoonLegend4"/>
            <p:cNvGrpSpPr>
              <a:grpSpLocks noChangeAspect="1"/>
            </p:cNvGrpSpPr>
            <p:nvPr>
              <p:custDataLst>
                <p:tags r:id="rId15"/>
              </p:custDataLst>
            </p:nvPr>
          </p:nvGrpSpPr>
          <p:grpSpPr bwMode="auto">
            <a:xfrm>
              <a:off x="6655594" y="1096563"/>
              <a:ext cx="209550" cy="209551"/>
              <a:chOff x="4495" y="1198"/>
              <a:chExt cx="160" cy="160"/>
            </a:xfrm>
          </p:grpSpPr>
          <p:sp>
            <p:nvSpPr>
              <p:cNvPr id="76" name="Oval 47"/>
              <p:cNvSpPr>
                <a:spLocks noChangeAspect="1" noChangeArrowheads="1"/>
              </p:cNvSpPr>
              <p:nvPr>
                <p:custDataLst>
                  <p:tags r:id="rId2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7" name="Arc 48"/>
              <p:cNvSpPr>
                <a:spLocks noChangeAspect="1"/>
              </p:cNvSpPr>
              <p:nvPr>
                <p:custDataLst>
                  <p:tags r:id="rId23"/>
                </p:custDataLst>
              </p:nvPr>
            </p:nvSpPr>
            <p:spPr bwMode="auto">
              <a:xfrm>
                <a:off x="4495" y="1198"/>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nvGrpSpPr>
            <p:cNvPr id="65" name="MoonLegend5"/>
            <p:cNvGrpSpPr>
              <a:grpSpLocks noChangeAspect="1"/>
            </p:cNvGrpSpPr>
            <p:nvPr>
              <p:custDataLst>
                <p:tags r:id="rId16"/>
              </p:custDataLst>
            </p:nvPr>
          </p:nvGrpSpPr>
          <p:grpSpPr bwMode="auto">
            <a:xfrm>
              <a:off x="6655594" y="1370805"/>
              <a:ext cx="209550" cy="209551"/>
              <a:chOff x="4495" y="1440"/>
              <a:chExt cx="160" cy="160"/>
            </a:xfrm>
          </p:grpSpPr>
          <p:sp>
            <p:nvSpPr>
              <p:cNvPr id="74" name="Oval 50"/>
              <p:cNvSpPr>
                <a:spLocks noChangeAspect="1" noChangeArrowheads="1"/>
              </p:cNvSpPr>
              <p:nvPr>
                <p:custDataLst>
                  <p:tags r:id="rId20"/>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5" name="Oval 51"/>
              <p:cNvSpPr>
                <a:spLocks noChangeAspect="1" noChangeArrowheads="1"/>
              </p:cNvSpPr>
              <p:nvPr>
                <p:custDataLst>
                  <p:tags r:id="rId21"/>
                </p:custDataLst>
              </p:nvPr>
            </p:nvSpPr>
            <p:spPr bwMode="auto">
              <a:xfrm>
                <a:off x="4495" y="1440"/>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sp>
          <p:nvSpPr>
            <p:cNvPr id="66" name="Legend1"/>
            <p:cNvSpPr>
              <a:spLocks noChangeArrowheads="1"/>
            </p:cNvSpPr>
            <p:nvPr/>
          </p:nvSpPr>
          <p:spPr bwMode="auto">
            <a:xfrm>
              <a:off x="6976269" y="286540"/>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7" name="Legend2"/>
            <p:cNvSpPr>
              <a:spLocks noChangeArrowheads="1"/>
            </p:cNvSpPr>
            <p:nvPr/>
          </p:nvSpPr>
          <p:spPr bwMode="auto">
            <a:xfrm>
              <a:off x="6976269" y="561178"/>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8" name="Legend3"/>
            <p:cNvSpPr>
              <a:spLocks noChangeArrowheads="1"/>
            </p:cNvSpPr>
            <p:nvPr/>
          </p:nvSpPr>
          <p:spPr bwMode="auto">
            <a:xfrm>
              <a:off x="6976269" y="835817"/>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69" name="Legend4"/>
            <p:cNvSpPr>
              <a:spLocks noChangeArrowheads="1"/>
            </p:cNvSpPr>
            <p:nvPr/>
          </p:nvSpPr>
          <p:spPr bwMode="auto">
            <a:xfrm>
              <a:off x="6976269" y="1107280"/>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sp>
          <p:nvSpPr>
            <p:cNvPr id="70" name="Legend5"/>
            <p:cNvSpPr>
              <a:spLocks noChangeArrowheads="1"/>
            </p:cNvSpPr>
            <p:nvPr/>
          </p:nvSpPr>
          <p:spPr bwMode="auto">
            <a:xfrm>
              <a:off x="6976269" y="1383505"/>
              <a:ext cx="4141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E60028"/>
                </a:buClr>
              </a:pPr>
              <a:r>
                <a:rPr lang="en-US" sz="1200" b="0" dirty="0">
                  <a:latin typeface="Arial"/>
                  <a:cs typeface="+mn-cs"/>
                </a:rPr>
                <a:t>Legend</a:t>
              </a:r>
            </a:p>
          </p:txBody>
        </p:sp>
        <p:grpSp>
          <p:nvGrpSpPr>
            <p:cNvPr id="71" name="MoonLegend3"/>
            <p:cNvGrpSpPr>
              <a:grpSpLocks noChangeAspect="1"/>
            </p:cNvGrpSpPr>
            <p:nvPr>
              <p:custDataLst>
                <p:tags r:id="rId17"/>
              </p:custDataLst>
            </p:nvPr>
          </p:nvGrpSpPr>
          <p:grpSpPr bwMode="auto">
            <a:xfrm>
              <a:off x="6655594" y="822322"/>
              <a:ext cx="209550" cy="209551"/>
              <a:chOff x="4495" y="1198"/>
              <a:chExt cx="160" cy="160"/>
            </a:xfrm>
          </p:grpSpPr>
          <p:sp>
            <p:nvSpPr>
              <p:cNvPr id="72" name="Oval 47"/>
              <p:cNvSpPr>
                <a:spLocks noChangeAspect="1" noChangeArrowheads="1"/>
              </p:cNvSpPr>
              <p:nvPr>
                <p:custDataLst>
                  <p:tags r:id="rId18"/>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sp>
            <p:nvSpPr>
              <p:cNvPr id="73" name="Arc 48"/>
              <p:cNvSpPr>
                <a:spLocks noChangeAspect="1"/>
              </p:cNvSpPr>
              <p:nvPr>
                <p:custDataLst>
                  <p:tags r:id="rId19"/>
                </p:custDataLst>
              </p:nvPr>
            </p:nvSpPr>
            <p:spPr bwMode="auto">
              <a:xfrm>
                <a:off x="4495" y="1198"/>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latin typeface="Arial"/>
                  <a:cs typeface="+mn-cs"/>
                </a:endParaRPr>
              </a:p>
            </p:txBody>
          </p:sp>
        </p:grpSp>
      </p:grpSp>
      <p:grpSp>
        <p:nvGrpSpPr>
          <p:cNvPr id="83" name="McK Moon" hidden="1"/>
          <p:cNvGrpSpPr>
            <a:grpSpLocks noChangeAspect="1"/>
          </p:cNvGrpSpPr>
          <p:nvPr>
            <p:custDataLst>
              <p:tags r:id="rId10"/>
            </p:custDataLst>
          </p:nvPr>
        </p:nvGrpSpPr>
        <p:grpSpPr bwMode="auto">
          <a:xfrm>
            <a:off x="11079860" y="2450009"/>
            <a:ext cx="312617" cy="254000"/>
            <a:chOff x="1600" y="1600"/>
            <a:chExt cx="160" cy="160"/>
          </a:xfrm>
        </p:grpSpPr>
        <p:sp>
          <p:nvSpPr>
            <p:cNvPr id="84" name="Oval 90"/>
            <p:cNvSpPr>
              <a:spLocks noChangeAspect="1" noChangeArrowheads="1"/>
            </p:cNvSpPr>
            <p:nvPr>
              <p:custDataLst>
                <p:tags r:id="rId1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cs typeface="+mn-cs"/>
              </a:endParaRPr>
            </a:p>
          </p:txBody>
        </p:sp>
        <p:sp>
          <p:nvSpPr>
            <p:cNvPr id="85" name="Arc 91"/>
            <p:cNvSpPr>
              <a:spLocks noChangeAspect="1"/>
            </p:cNvSpPr>
            <p:nvPr>
              <p:custDataLst>
                <p:tags r:id="rId1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700" b="0" dirty="0">
                <a:cs typeface="+mn-cs"/>
              </a:endParaRPr>
            </a:p>
          </p:txBody>
        </p:sp>
      </p:grpSp>
      <p:sp>
        <p:nvSpPr>
          <p:cNvPr id="82" name="Slide Number"/>
          <p:cNvSpPr txBox="1">
            <a:spLocks/>
          </p:cNvSpPr>
          <p:nvPr userDrawn="1"/>
        </p:nvSpPr>
        <p:spPr bwMode="auto">
          <a:xfrm>
            <a:off x="11702051" y="6509096"/>
            <a:ext cx="243656"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0" smtClean="0">
                <a:cs typeface="+mn-cs"/>
              </a:rPr>
              <a:pPr/>
              <a:t>‹N°›</a:t>
            </a:fld>
            <a:endParaRPr lang="en-US" sz="800" b="0" dirty="0">
              <a:cs typeface="+mn-cs"/>
            </a:endParaRPr>
          </a:p>
        </p:txBody>
      </p:sp>
    </p:spTree>
    <p:extLst>
      <p:ext uri="{BB962C8B-B14F-4D97-AF65-F5344CB8AC3E}">
        <p14:creationId xmlns:p14="http://schemas.microsoft.com/office/powerpoint/2010/main" val="67027330"/>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20" r:id="rId4"/>
    <p:sldLayoutId id="2147484223" r:id="rId5"/>
    <p:sldLayoutId id="2147484225" r:id="rId6"/>
  </p:sldLayoutIdLst>
  <p:hf sldNum="0" hdr="0" ftr="0"/>
  <p:txStyles>
    <p:titleStyle>
      <a:lvl1pPr algn="l" defTabSz="957040" rtl="0" eaLnBrk="1" fontAlgn="base" hangingPunct="1">
        <a:spcBef>
          <a:spcPct val="0"/>
        </a:spcBef>
        <a:spcAft>
          <a:spcPct val="0"/>
        </a:spcAft>
        <a:tabLst>
          <a:tab pos="288469" algn="l"/>
        </a:tabLst>
        <a:defRPr sz="1900" b="1" cap="all" baseline="0">
          <a:solidFill>
            <a:schemeClr val="tx2"/>
          </a:solidFill>
          <a:latin typeface="+mj-lt"/>
          <a:ea typeface="Arial Unicode MS" pitchFamily="34" charset="-128"/>
          <a:cs typeface="Arial Unicode MS" pitchFamily="34" charset="-128"/>
        </a:defRPr>
      </a:lvl1pPr>
      <a:lvl2pPr algn="l" defTabSz="957040" rtl="0" eaLnBrk="1" fontAlgn="base" hangingPunct="1">
        <a:spcBef>
          <a:spcPct val="0"/>
        </a:spcBef>
        <a:spcAft>
          <a:spcPct val="0"/>
        </a:spcAft>
        <a:defRPr sz="2000" b="1">
          <a:solidFill>
            <a:schemeClr val="tx2"/>
          </a:solidFill>
          <a:latin typeface="Arial" charset="0"/>
        </a:defRPr>
      </a:lvl2pPr>
      <a:lvl3pPr algn="l" defTabSz="957040" rtl="0" eaLnBrk="1" fontAlgn="base" hangingPunct="1">
        <a:spcBef>
          <a:spcPct val="0"/>
        </a:spcBef>
        <a:spcAft>
          <a:spcPct val="0"/>
        </a:spcAft>
        <a:defRPr sz="2000" b="1">
          <a:solidFill>
            <a:schemeClr val="tx2"/>
          </a:solidFill>
          <a:latin typeface="Arial" charset="0"/>
        </a:defRPr>
      </a:lvl3pPr>
      <a:lvl4pPr algn="l" defTabSz="957040" rtl="0" eaLnBrk="1" fontAlgn="base" hangingPunct="1">
        <a:spcBef>
          <a:spcPct val="0"/>
        </a:spcBef>
        <a:spcAft>
          <a:spcPct val="0"/>
        </a:spcAft>
        <a:defRPr sz="2000" b="1">
          <a:solidFill>
            <a:schemeClr val="tx2"/>
          </a:solidFill>
          <a:latin typeface="Arial" charset="0"/>
        </a:defRPr>
      </a:lvl4pPr>
      <a:lvl5pPr algn="l" defTabSz="957040" rtl="0" eaLnBrk="1" fontAlgn="base" hangingPunct="1">
        <a:spcBef>
          <a:spcPct val="0"/>
        </a:spcBef>
        <a:spcAft>
          <a:spcPct val="0"/>
        </a:spcAft>
        <a:defRPr sz="2000" b="1">
          <a:solidFill>
            <a:schemeClr val="tx2"/>
          </a:solidFill>
          <a:latin typeface="Arial" charset="0"/>
        </a:defRPr>
      </a:lvl5pPr>
      <a:lvl6pPr marL="488701" algn="l" defTabSz="957040" rtl="0" eaLnBrk="1" fontAlgn="base" hangingPunct="1">
        <a:spcBef>
          <a:spcPct val="0"/>
        </a:spcBef>
        <a:spcAft>
          <a:spcPct val="0"/>
        </a:spcAft>
        <a:defRPr sz="2000" b="1">
          <a:solidFill>
            <a:schemeClr val="tx2"/>
          </a:solidFill>
          <a:latin typeface="Arial" charset="0"/>
        </a:defRPr>
      </a:lvl6pPr>
      <a:lvl7pPr marL="977402" algn="l" defTabSz="957040" rtl="0" eaLnBrk="1" fontAlgn="base" hangingPunct="1">
        <a:spcBef>
          <a:spcPct val="0"/>
        </a:spcBef>
        <a:spcAft>
          <a:spcPct val="0"/>
        </a:spcAft>
        <a:defRPr sz="2000" b="1">
          <a:solidFill>
            <a:schemeClr val="tx2"/>
          </a:solidFill>
          <a:latin typeface="Arial" charset="0"/>
        </a:defRPr>
      </a:lvl7pPr>
      <a:lvl8pPr marL="1466103" algn="l" defTabSz="957040" rtl="0" eaLnBrk="1" fontAlgn="base" hangingPunct="1">
        <a:spcBef>
          <a:spcPct val="0"/>
        </a:spcBef>
        <a:spcAft>
          <a:spcPct val="0"/>
        </a:spcAft>
        <a:defRPr sz="2000" b="1">
          <a:solidFill>
            <a:schemeClr val="tx2"/>
          </a:solidFill>
          <a:latin typeface="Arial" charset="0"/>
        </a:defRPr>
      </a:lvl8pPr>
      <a:lvl9pPr marL="1954804" algn="l" defTabSz="957040" rtl="0" eaLnBrk="1" fontAlgn="base" hangingPunct="1">
        <a:spcBef>
          <a:spcPct val="0"/>
        </a:spcBef>
        <a:spcAft>
          <a:spcPct val="0"/>
        </a:spcAft>
        <a:defRPr sz="2000" b="1">
          <a:solidFill>
            <a:schemeClr val="tx2"/>
          </a:solidFill>
          <a:latin typeface="Arial" charset="0"/>
        </a:defRPr>
      </a:lvl9pPr>
    </p:titleStyle>
    <p:bodyStyle>
      <a:lvl1pPr marL="0" indent="0" algn="l" defTabSz="957040" rtl="0" eaLnBrk="1" fontAlgn="base" hangingPunct="1">
        <a:spcBef>
          <a:spcPct val="0"/>
        </a:spcBef>
        <a:spcAft>
          <a:spcPct val="0"/>
        </a:spcAft>
        <a:buClr>
          <a:schemeClr val="tx2"/>
        </a:buClr>
        <a:defRPr sz="1700" baseline="0">
          <a:solidFill>
            <a:schemeClr val="tx1"/>
          </a:solidFill>
          <a:latin typeface="+mn-lt"/>
          <a:ea typeface="Arial Unicode MS" pitchFamily="34" charset="-128"/>
          <a:cs typeface="Arial Unicode MS" pitchFamily="34" charset="-128"/>
        </a:defRPr>
      </a:lvl1pPr>
      <a:lvl2pPr marL="207019" indent="-205323" algn="l" defTabSz="957040" rtl="0" eaLnBrk="1" fontAlgn="base" hangingPunct="1">
        <a:spcBef>
          <a:spcPct val="0"/>
        </a:spcBef>
        <a:spcAft>
          <a:spcPct val="0"/>
        </a:spcAft>
        <a:buClr>
          <a:schemeClr val="tx2"/>
        </a:buClr>
        <a:buSzPct val="125000"/>
        <a:buFont typeface="Arial" charset="0"/>
        <a:buChar char="▪"/>
        <a:defRPr sz="1700" baseline="0">
          <a:solidFill>
            <a:schemeClr val="tx1"/>
          </a:solidFill>
          <a:latin typeface="+mn-lt"/>
          <a:ea typeface="Arial Unicode MS" pitchFamily="34" charset="-128"/>
          <a:cs typeface="Arial Unicode MS" pitchFamily="34" charset="-128"/>
        </a:defRPr>
      </a:lvl2pPr>
      <a:lvl3pPr marL="457200" indent="-249238" algn="l" defTabSz="957040" rtl="0" eaLnBrk="1" fontAlgn="base" hangingPunct="1">
        <a:spcBef>
          <a:spcPct val="0"/>
        </a:spcBef>
        <a:spcAft>
          <a:spcPct val="0"/>
        </a:spcAft>
        <a:buClr>
          <a:schemeClr val="tx2"/>
        </a:buClr>
        <a:buSzPct val="110000"/>
        <a:buFont typeface="Arial" charset="0"/>
        <a:buChar char="–"/>
        <a:defRPr sz="1700" baseline="0">
          <a:solidFill>
            <a:schemeClr val="tx1"/>
          </a:solidFill>
          <a:latin typeface="+mn-lt"/>
          <a:ea typeface="Arial Unicode MS" pitchFamily="34" charset="-128"/>
          <a:cs typeface="Arial Unicode MS" pitchFamily="34" charset="-128"/>
        </a:defRPr>
      </a:lvl3pPr>
      <a:lvl4pPr marL="627063" indent="-174625" algn="l" defTabSz="957040" rtl="0" eaLnBrk="1" fontAlgn="base" hangingPunct="1">
        <a:spcBef>
          <a:spcPct val="0"/>
        </a:spcBef>
        <a:spcAft>
          <a:spcPct val="0"/>
        </a:spcAft>
        <a:buClr>
          <a:schemeClr val="tx2"/>
        </a:buClr>
        <a:buSzPct val="100000"/>
        <a:buFont typeface="Arial" pitchFamily="34" charset="0"/>
        <a:buChar char="•"/>
        <a:defRPr sz="1700" baseline="0">
          <a:solidFill>
            <a:schemeClr val="tx1"/>
          </a:solidFill>
          <a:latin typeface="+mn-lt"/>
          <a:ea typeface="Arial Unicode MS" pitchFamily="34" charset="-128"/>
          <a:cs typeface="Arial Unicode MS" pitchFamily="34" charset="-128"/>
        </a:defRPr>
      </a:lvl4pPr>
      <a:lvl5pPr marL="800100" indent="-166688"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ea typeface="Arial Unicode MS" pitchFamily="34" charset="-128"/>
          <a:cs typeface="Arial Unicode MS" pitchFamily="34" charset="-128"/>
        </a:defRPr>
      </a:lvl5pPr>
      <a:lvl6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01470" indent="-139144" algn="l" defTabSz="957040"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p:bodyStyle>
    <p:otherStyle>
      <a:defPPr>
        <a:defRPr lang="en-US"/>
      </a:defPPr>
      <a:lvl1pPr marL="0" algn="l" defTabSz="977402" rtl="0" eaLnBrk="1" latinLnBrk="0" hangingPunct="1">
        <a:defRPr sz="1900" kern="1200">
          <a:solidFill>
            <a:schemeClr val="tx1"/>
          </a:solidFill>
          <a:latin typeface="+mn-lt"/>
          <a:ea typeface="+mn-ea"/>
          <a:cs typeface="+mn-cs"/>
        </a:defRPr>
      </a:lvl1pPr>
      <a:lvl2pPr marL="488701" algn="l" defTabSz="977402" rtl="0" eaLnBrk="1" latinLnBrk="0" hangingPunct="1">
        <a:defRPr sz="1900" kern="1200">
          <a:solidFill>
            <a:schemeClr val="tx1"/>
          </a:solidFill>
          <a:latin typeface="+mn-lt"/>
          <a:ea typeface="+mn-ea"/>
          <a:cs typeface="+mn-cs"/>
        </a:defRPr>
      </a:lvl2pPr>
      <a:lvl3pPr marL="977402" algn="l" defTabSz="977402" rtl="0" eaLnBrk="1" latinLnBrk="0" hangingPunct="1">
        <a:defRPr sz="1900" kern="1200">
          <a:solidFill>
            <a:schemeClr val="tx1"/>
          </a:solidFill>
          <a:latin typeface="+mn-lt"/>
          <a:ea typeface="+mn-ea"/>
          <a:cs typeface="+mn-cs"/>
        </a:defRPr>
      </a:lvl3pPr>
      <a:lvl4pPr marL="1466103" algn="l" defTabSz="977402" rtl="0" eaLnBrk="1" latinLnBrk="0" hangingPunct="1">
        <a:defRPr sz="1900" kern="1200">
          <a:solidFill>
            <a:schemeClr val="tx1"/>
          </a:solidFill>
          <a:latin typeface="+mn-lt"/>
          <a:ea typeface="+mn-ea"/>
          <a:cs typeface="+mn-cs"/>
        </a:defRPr>
      </a:lvl4pPr>
      <a:lvl5pPr marL="1954804" algn="l" defTabSz="977402" rtl="0" eaLnBrk="1" latinLnBrk="0" hangingPunct="1">
        <a:defRPr sz="1900" kern="1200">
          <a:solidFill>
            <a:schemeClr val="tx1"/>
          </a:solidFill>
          <a:latin typeface="+mn-lt"/>
          <a:ea typeface="+mn-ea"/>
          <a:cs typeface="+mn-cs"/>
        </a:defRPr>
      </a:lvl5pPr>
      <a:lvl6pPr marL="2443505" algn="l" defTabSz="977402" rtl="0" eaLnBrk="1" latinLnBrk="0" hangingPunct="1">
        <a:defRPr sz="1900" kern="1200">
          <a:solidFill>
            <a:schemeClr val="tx1"/>
          </a:solidFill>
          <a:latin typeface="+mn-lt"/>
          <a:ea typeface="+mn-ea"/>
          <a:cs typeface="+mn-cs"/>
        </a:defRPr>
      </a:lvl6pPr>
      <a:lvl7pPr marL="2932206" algn="l" defTabSz="977402" rtl="0" eaLnBrk="1" latinLnBrk="0" hangingPunct="1">
        <a:defRPr sz="1900" kern="1200">
          <a:solidFill>
            <a:schemeClr val="tx1"/>
          </a:solidFill>
          <a:latin typeface="+mn-lt"/>
          <a:ea typeface="+mn-ea"/>
          <a:cs typeface="+mn-cs"/>
        </a:defRPr>
      </a:lvl7pPr>
      <a:lvl8pPr marL="3420908" algn="l" defTabSz="977402" rtl="0" eaLnBrk="1" latinLnBrk="0" hangingPunct="1">
        <a:defRPr sz="1900" kern="1200">
          <a:solidFill>
            <a:schemeClr val="tx1"/>
          </a:solidFill>
          <a:latin typeface="+mn-lt"/>
          <a:ea typeface="+mn-ea"/>
          <a:cs typeface="+mn-cs"/>
        </a:defRPr>
      </a:lvl8pPr>
      <a:lvl9pPr marL="3909609" algn="l" defTabSz="977402" rtl="0" eaLnBrk="1" latinLnBrk="0" hangingPunct="1">
        <a:defRPr sz="1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604601119"/>
              </p:ex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86507"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368668" name="Rectangle 28"/>
          <p:cNvSpPr>
            <a:spLocks noGrp="1" noChangeArrowheads="1"/>
          </p:cNvSpPr>
          <p:nvPr>
            <p:ph type="dt" sz="half" idx="2"/>
          </p:nvPr>
        </p:nvSpPr>
        <p:spPr bwMode="gray">
          <a:xfrm>
            <a:off x="8765267" y="6416944"/>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6944"/>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4028544445"/>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476582087"/>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87531"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#15931/FR5012/AC/ag/16v1</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271816667"/>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6" r:id="rId6"/>
    <p:sldLayoutId id="2147484249" r:id="rId7"/>
    <p:sldLayoutId id="2147484252" r:id="rId8"/>
    <p:sldLayoutId id="2147484254" r:id="rId9"/>
    <p:sldLayoutId id="2147484255" r:id="rId10"/>
    <p:sldLayoutId id="2147484256" r:id="rId11"/>
    <p:sldLayoutId id="2147484257" r:id="rId12"/>
    <p:sldLayoutId id="2147484258" r:id="rId13"/>
    <p:sldLayoutId id="2147484259"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255598134"/>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01869"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pitchFamily="34" charset="0"/>
                <a:cs typeface="Arial" pitchFamily="34" charset="0"/>
              </a:rPr>
              <a:t>A.T. Kearney 18 #15931/FR5012/AC/ag/16v1</a:t>
            </a:r>
            <a:endParaRPr lang="en-US" sz="600"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308586441"/>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8" r:id="rId6"/>
    <p:sldLayoutId id="2147484271" r:id="rId7"/>
    <p:sldLayoutId id="2147484274" r:id="rId8"/>
    <p:sldLayoutId id="2147484276" r:id="rId9"/>
    <p:sldLayoutId id="2147484277" r:id="rId10"/>
    <p:sldLayoutId id="2147484278" r:id="rId11"/>
    <p:sldLayoutId id="2147484279" r:id="rId12"/>
    <p:sldLayoutId id="2147484280" r:id="rId13"/>
    <p:sldLayoutId id="2147484281"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316969822"/>
              </p:ex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127410"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latin typeface="Arial"/>
              <a:cs typeface="Arial"/>
            </a:endParaRPr>
          </a:p>
        </p:txBody>
      </p:sp>
      <p:sp>
        <p:nvSpPr>
          <p:cNvPr id="368668" name="Rectangle 28"/>
          <p:cNvSpPr>
            <a:spLocks noGrp="1" noChangeArrowheads="1"/>
          </p:cNvSpPr>
          <p:nvPr>
            <p:ph type="dt" sz="half" idx="2"/>
          </p:nvPr>
        </p:nvSpPr>
        <p:spPr bwMode="gray">
          <a:xfrm>
            <a:off x="8765358" y="6417078"/>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7078"/>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7078"/>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1866389951"/>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020866523"/>
              </p:ex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128434"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latin typeface="Arial"/>
              <a:cs typeface="Arial"/>
            </a:endParaRPr>
          </a:p>
        </p:txBody>
      </p:sp>
      <p:sp>
        <p:nvSpPr>
          <p:cNvPr id="368668" name="Rectangle 28"/>
          <p:cNvSpPr>
            <a:spLocks noGrp="1" noChangeArrowheads="1"/>
          </p:cNvSpPr>
          <p:nvPr>
            <p:ph type="dt" sz="half" idx="2"/>
          </p:nvPr>
        </p:nvSpPr>
        <p:spPr bwMode="gray">
          <a:xfrm>
            <a:off x="8765348" y="6417072"/>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7072"/>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7072"/>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1180644711"/>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4201994733"/>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29458"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60"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60"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752"/>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1182142997"/>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 id="2147484318" r:id="rId12"/>
    <p:sldLayoutId id="2147484319" r:id="rId13"/>
    <p:sldLayoutId id="2147484320"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29" cstate="print"/>
          <a:srcRect/>
          <a:stretch>
            <a:fillRect/>
          </a:stretch>
        </p:blipFill>
        <p:spPr bwMode="gray">
          <a:xfrm>
            <a:off x="383239"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5" y="265113"/>
            <a:ext cx="10441516" cy="5000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altLang="fr-FR" dirty="0"/>
              <a:t>CLIQUEZ POUR MODIFIER LE STYLE DU TITRE</a:t>
            </a:r>
          </a:p>
        </p:txBody>
      </p:sp>
      <p:sp>
        <p:nvSpPr>
          <p:cNvPr id="1028" name="Rectangle 4"/>
          <p:cNvSpPr>
            <a:spLocks noGrp="1" noChangeArrowheads="1"/>
          </p:cNvSpPr>
          <p:nvPr>
            <p:ph type="body" idx="1"/>
          </p:nvPr>
        </p:nvSpPr>
        <p:spPr bwMode="gray">
          <a:xfrm>
            <a:off x="742974" y="1052515"/>
            <a:ext cx="10706101"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9" name="Line 10"/>
          <p:cNvSpPr>
            <a:spLocks noChangeShapeType="1"/>
          </p:cNvSpPr>
          <p:nvPr/>
        </p:nvSpPr>
        <p:spPr bwMode="gray">
          <a:xfrm flipH="1">
            <a:off x="431953" y="6308725"/>
            <a:ext cx="11328400" cy="0"/>
          </a:xfrm>
          <a:prstGeom prst="line">
            <a:avLst/>
          </a:prstGeom>
          <a:noFill/>
          <a:ln w="6350">
            <a:solidFill>
              <a:srgbClr val="E60028"/>
            </a:solidFill>
            <a:round/>
            <a:headEnd/>
            <a:tailEnd/>
          </a:ln>
        </p:spPr>
        <p:txBody>
          <a:bodyPr/>
          <a:lstStyle/>
          <a:p>
            <a:endParaRPr lang="fr-FR" sz="1800" b="0">
              <a:latin typeface="Arial"/>
              <a:ea typeface="ＭＳ Ｐゴシック" pitchFamily="34" charset="-128"/>
              <a:cs typeface="Arial"/>
            </a:endParaRPr>
          </a:p>
        </p:txBody>
      </p:sp>
      <p:sp>
        <p:nvSpPr>
          <p:cNvPr id="1030" name="Line 12"/>
          <p:cNvSpPr>
            <a:spLocks noChangeShapeType="1"/>
          </p:cNvSpPr>
          <p:nvPr/>
        </p:nvSpPr>
        <p:spPr bwMode="gray">
          <a:xfrm flipH="1">
            <a:off x="431953" y="755650"/>
            <a:ext cx="11328400" cy="0"/>
          </a:xfrm>
          <a:prstGeom prst="line">
            <a:avLst/>
          </a:prstGeom>
          <a:noFill/>
          <a:ln w="6350">
            <a:solidFill>
              <a:srgbClr val="E60028"/>
            </a:solidFill>
            <a:round/>
            <a:headEnd/>
            <a:tailEnd/>
          </a:ln>
        </p:spPr>
        <p:txBody>
          <a:bodyPr/>
          <a:lstStyle/>
          <a:p>
            <a:endParaRPr lang="fr-FR" sz="1800" b="0">
              <a:latin typeface="Arial"/>
              <a:ea typeface="ＭＳ Ｐゴシック" pitchFamily="34" charset="-128"/>
              <a:cs typeface="Arial"/>
            </a:endParaRPr>
          </a:p>
        </p:txBody>
      </p:sp>
      <p:sp>
        <p:nvSpPr>
          <p:cNvPr id="1031" name="Rectangle 13"/>
          <p:cNvSpPr>
            <a:spLocks noChangeArrowheads="1"/>
          </p:cNvSpPr>
          <p:nvPr/>
        </p:nvSpPr>
        <p:spPr bwMode="gray">
          <a:xfrm>
            <a:off x="11235280" y="6415088"/>
            <a:ext cx="952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pitchFamily="34" charset="0"/>
                <a:cs typeface="Arial" pitchFamily="34" charset="0"/>
              </a:defRPr>
            </a:lvl1pPr>
            <a:lvl2pPr marL="742950" indent="-285750" eaLnBrk="0" hangingPunct="0">
              <a:defRPr>
                <a:solidFill>
                  <a:srgbClr val="000000"/>
                </a:solidFill>
                <a:latin typeface="Arial" pitchFamily="34" charset="0"/>
                <a:cs typeface="Arial" pitchFamily="34" charset="0"/>
              </a:defRPr>
            </a:lvl2pPr>
            <a:lvl3pPr marL="1143000" indent="-228600" eaLnBrk="0" hangingPunct="0">
              <a:defRPr>
                <a:solidFill>
                  <a:srgbClr val="000000"/>
                </a:solidFill>
                <a:latin typeface="Arial" pitchFamily="34" charset="0"/>
                <a:cs typeface="Arial" pitchFamily="34" charset="0"/>
              </a:defRPr>
            </a:lvl3pPr>
            <a:lvl4pPr marL="1600200" indent="-228600" eaLnBrk="0" hangingPunct="0">
              <a:defRPr>
                <a:solidFill>
                  <a:srgbClr val="000000"/>
                </a:solidFill>
                <a:latin typeface="Arial" pitchFamily="34" charset="0"/>
                <a:cs typeface="Arial" pitchFamily="34" charset="0"/>
              </a:defRPr>
            </a:lvl4pPr>
            <a:lvl5pPr marL="2057400" indent="-228600" eaLnBrk="0" hangingPunct="0">
              <a:defRPr>
                <a:solidFill>
                  <a:srgbClr val="000000"/>
                </a:solidFill>
                <a:latin typeface="Arial" pitchFamily="34" charset="0"/>
                <a:cs typeface="Arial" pitchFamily="34" charset="0"/>
              </a:defRPr>
            </a:lvl5pPr>
            <a:lvl6pPr marL="2514600" indent="-228600" eaLnBrk="0" fontAlgn="base" hangingPunct="0">
              <a:spcBef>
                <a:spcPct val="0"/>
              </a:spcBef>
              <a:spcAft>
                <a:spcPct val="0"/>
              </a:spcAft>
              <a:defRPr>
                <a:solidFill>
                  <a:srgbClr val="000000"/>
                </a:solidFill>
                <a:latin typeface="Arial" pitchFamily="34" charset="0"/>
                <a:cs typeface="Arial" pitchFamily="34" charset="0"/>
              </a:defRPr>
            </a:lvl6pPr>
            <a:lvl7pPr marL="2971800" indent="-228600" eaLnBrk="0" fontAlgn="base" hangingPunct="0">
              <a:spcBef>
                <a:spcPct val="0"/>
              </a:spcBef>
              <a:spcAft>
                <a:spcPct val="0"/>
              </a:spcAft>
              <a:defRPr>
                <a:solidFill>
                  <a:srgbClr val="000000"/>
                </a:solidFill>
                <a:latin typeface="Arial" pitchFamily="34" charset="0"/>
                <a:cs typeface="Arial" pitchFamily="34" charset="0"/>
              </a:defRPr>
            </a:lvl7pPr>
            <a:lvl8pPr marL="3429000" indent="-228600" eaLnBrk="0" fontAlgn="base" hangingPunct="0">
              <a:spcBef>
                <a:spcPct val="0"/>
              </a:spcBef>
              <a:spcAft>
                <a:spcPct val="0"/>
              </a:spcAft>
              <a:defRPr>
                <a:solidFill>
                  <a:srgbClr val="000000"/>
                </a:solidFill>
                <a:latin typeface="Arial" pitchFamily="34" charset="0"/>
                <a:cs typeface="Arial" pitchFamily="34" charset="0"/>
              </a:defRPr>
            </a:lvl8pPr>
            <a:lvl9pPr marL="3886200" indent="-228600" eaLnBrk="0" fontAlgn="base" hangingPunct="0">
              <a:spcBef>
                <a:spcPct val="0"/>
              </a:spcBef>
              <a:spcAft>
                <a:spcPct val="0"/>
              </a:spcAft>
              <a:defRPr>
                <a:solidFill>
                  <a:srgbClr val="000000"/>
                </a:solidFill>
                <a:latin typeface="Arial" pitchFamily="34" charset="0"/>
                <a:cs typeface="Arial" pitchFamily="34" charset="0"/>
              </a:defRPr>
            </a:lvl9pPr>
          </a:lstStyle>
          <a:p>
            <a:pPr algn="ctr" eaLnBrk="1" hangingPunct="1">
              <a:defRPr/>
            </a:pPr>
            <a:r>
              <a:rPr lang="fr-FR" altLang="fr-FR" sz="800">
                <a:ea typeface="ＭＳ Ｐゴシック" pitchFamily="34" charset="-128"/>
              </a:rPr>
              <a:t>|</a:t>
            </a:r>
          </a:p>
        </p:txBody>
      </p:sp>
      <p:sp>
        <p:nvSpPr>
          <p:cNvPr id="11" name="Rectangle 6"/>
          <p:cNvSpPr>
            <a:spLocks noGrp="1" noChangeArrowheads="1"/>
          </p:cNvSpPr>
          <p:nvPr>
            <p:ph type="dt" sz="half" idx="2"/>
          </p:nvPr>
        </p:nvSpPr>
        <p:spPr bwMode="gray">
          <a:xfrm>
            <a:off x="8765267" y="6416944"/>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sz="900">
                <a:latin typeface="Arial" charset="0"/>
                <a:cs typeface="Arial" charset="0"/>
              </a:defRPr>
            </a:lvl1pPr>
          </a:lstStyle>
          <a:p>
            <a:pPr>
              <a:defRPr/>
            </a:pPr>
            <a:r>
              <a:rPr lang="fr-FR" b="0">
                <a:ea typeface="ＭＳ Ｐゴシック" pitchFamily="34" charset="-128"/>
              </a:rPr>
              <a:t>30/06/2017</a:t>
            </a:r>
            <a:endParaRPr lang="fr-FR" b="0" dirty="0">
              <a:ea typeface="ＭＳ Ｐゴシック" pitchFamily="34" charset="-128"/>
            </a:endParaRPr>
          </a:p>
        </p:txBody>
      </p:sp>
      <p:sp>
        <p:nvSpPr>
          <p:cNvPr id="12" name="Rectangle 7"/>
          <p:cNvSpPr>
            <a:spLocks noGrp="1" noChangeArrowheads="1"/>
          </p:cNvSpPr>
          <p:nvPr>
            <p:ph type="sldNum" sz="quarter" idx="4"/>
          </p:nvPr>
        </p:nvSpPr>
        <p:spPr bwMode="gray">
          <a:xfrm>
            <a:off x="11279720" y="6416944"/>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atin typeface="Arial" charset="0"/>
                <a:cs typeface="Arial" charset="0"/>
              </a:defRPr>
            </a:lvl1pPr>
          </a:lstStyle>
          <a:p>
            <a:pPr>
              <a:defRPr/>
            </a:pPr>
            <a:r>
              <a:rPr lang="fr-FR">
                <a:ea typeface="ＭＳ Ｐゴシック" pitchFamily="34" charset="-128"/>
              </a:rPr>
              <a:t>P.</a:t>
            </a:r>
            <a:fld id="{4A706A79-DB61-4295-87A3-6DC7F8E151DA}" type="slidenum">
              <a:rPr lang="fr-FR">
                <a:ea typeface="ＭＳ Ｐゴシック" pitchFamily="34" charset="-128"/>
              </a:rPr>
              <a:pPr>
                <a:defRPr/>
              </a:pPr>
              <a:t>‹N°›</a:t>
            </a:fld>
            <a:endParaRPr lang="fr-FR">
              <a:ea typeface="ＭＳ Ｐゴシック" pitchFamily="34" charset="-128"/>
            </a:endParaRPr>
          </a:p>
        </p:txBody>
      </p:sp>
      <p:sp>
        <p:nvSpPr>
          <p:cNvPr id="13" name="Rectangle 8"/>
          <p:cNvSpPr>
            <a:spLocks noGrp="1" noChangeArrowheads="1"/>
          </p:cNvSpPr>
          <p:nvPr>
            <p:ph type="ftr" sz="quarter" idx="3"/>
          </p:nvPr>
        </p:nvSpPr>
        <p:spPr bwMode="gray">
          <a:xfrm>
            <a:off x="3695706" y="6416944"/>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latin typeface="Arial" charset="0"/>
                <a:cs typeface="Arial" charset="0"/>
              </a:defRPr>
            </a:lvl1pPr>
          </a:lstStyle>
          <a:p>
            <a:pPr>
              <a:defRPr/>
            </a:pPr>
            <a:r>
              <a:rPr lang="en-US" b="0">
                <a:ea typeface="ＭＳ Ｐゴシック" pitchFamily="34" charset="-128"/>
              </a:rPr>
              <a:t>C1  |  THE RESOURCES LEADERSHIP TEAM MEETING</a:t>
            </a:r>
            <a:endParaRPr lang="fr-FR" b="0" dirty="0">
              <a:ea typeface="ＭＳ Ｐゴシック" pitchFamily="34" charset="-128"/>
            </a:endParaRPr>
          </a:p>
        </p:txBody>
      </p:sp>
    </p:spTree>
    <p:extLst>
      <p:ext uri="{BB962C8B-B14F-4D97-AF65-F5344CB8AC3E}">
        <p14:creationId xmlns:p14="http://schemas.microsoft.com/office/powerpoint/2010/main" val="322694381"/>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Lst>
  <p:hf hdr="0"/>
  <p:txStyles>
    <p:titleStyle>
      <a:lvl1pPr algn="l" rtl="0" eaLnBrk="0" fontAlgn="base" hangingPunct="0">
        <a:lnSpc>
          <a:spcPct val="90000"/>
        </a:lnSpc>
        <a:spcBef>
          <a:spcPct val="0"/>
        </a:spcBef>
        <a:spcAft>
          <a:spcPct val="0"/>
        </a:spcAft>
        <a:defRPr sz="1800" b="1">
          <a:solidFill>
            <a:srgbClr val="E60028"/>
          </a:solidFill>
          <a:latin typeface="Arial Narrow" pitchFamily="34" charset="0"/>
          <a:ea typeface="+mj-ea"/>
          <a:cs typeface="+mj-cs"/>
        </a:defRPr>
      </a:lvl1pPr>
      <a:lvl2pPr algn="l" rtl="0" eaLnBrk="0" fontAlgn="base" hangingPunct="0">
        <a:lnSpc>
          <a:spcPct val="90000"/>
        </a:lnSpc>
        <a:spcBef>
          <a:spcPct val="0"/>
        </a:spcBef>
        <a:spcAft>
          <a:spcPct val="0"/>
        </a:spcAft>
        <a:defRPr sz="1600" b="1">
          <a:solidFill>
            <a:srgbClr val="E60028"/>
          </a:solidFill>
          <a:latin typeface="Arial Narrow" pitchFamily="34" charset="0"/>
          <a:cs typeface="Arial" charset="0"/>
        </a:defRPr>
      </a:lvl2pPr>
      <a:lvl3pPr algn="l" rtl="0" eaLnBrk="0" fontAlgn="base" hangingPunct="0">
        <a:lnSpc>
          <a:spcPct val="90000"/>
        </a:lnSpc>
        <a:spcBef>
          <a:spcPct val="0"/>
        </a:spcBef>
        <a:spcAft>
          <a:spcPct val="0"/>
        </a:spcAft>
        <a:defRPr sz="1600" b="1">
          <a:solidFill>
            <a:srgbClr val="E60028"/>
          </a:solidFill>
          <a:latin typeface="Arial Narrow" pitchFamily="34" charset="0"/>
          <a:cs typeface="Arial" charset="0"/>
        </a:defRPr>
      </a:lvl3pPr>
      <a:lvl4pPr algn="l" rtl="0" eaLnBrk="0" fontAlgn="base" hangingPunct="0">
        <a:lnSpc>
          <a:spcPct val="90000"/>
        </a:lnSpc>
        <a:spcBef>
          <a:spcPct val="0"/>
        </a:spcBef>
        <a:spcAft>
          <a:spcPct val="0"/>
        </a:spcAft>
        <a:defRPr sz="1600" b="1">
          <a:solidFill>
            <a:srgbClr val="E60028"/>
          </a:solidFill>
          <a:latin typeface="Arial Narrow" pitchFamily="34" charset="0"/>
          <a:cs typeface="Arial" charset="0"/>
        </a:defRPr>
      </a:lvl4pPr>
      <a:lvl5pPr algn="l" rtl="0" eaLnBrk="0" fontAlgn="base" hangingPunct="0">
        <a:lnSpc>
          <a:spcPct val="90000"/>
        </a:lnSpc>
        <a:spcBef>
          <a:spcPct val="0"/>
        </a:spcBef>
        <a:spcAft>
          <a:spcPct val="0"/>
        </a:spcAft>
        <a:defRPr sz="1600" b="1">
          <a:solidFill>
            <a:srgbClr val="E60028"/>
          </a:solidFill>
          <a:latin typeface="Arial Narrow" pitchFamily="34"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pitchFamily="34"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2770948154"/>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36626"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728"/>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1612076064"/>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831254585"/>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57105"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37"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37"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37"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37"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708"/>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2109437634"/>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8356971"/>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4273" name="Diapositive think-cell" r:id="rId15" imgW="530" imgH="531" progId="TCLayout.ActiveDocument.1">
                  <p:embed/>
                </p:oleObj>
              </mc:Choice>
              <mc:Fallback>
                <p:oleObj name="Diapositive think-cell" r:id="rId15" imgW="530" imgH="531" progId="TCLayout.ActiveDocument.1">
                  <p:embed/>
                  <p:pic>
                    <p:nvPicPr>
                      <p:cNvPr id="0" name=""/>
                      <p:cNvPicPr/>
                      <p:nvPr/>
                    </p:nvPicPr>
                    <p:blipFill>
                      <a:blip r:embed="rId16"/>
                      <a:stretch>
                        <a:fillRect/>
                      </a:stretch>
                    </p:blipFill>
                    <p:spPr>
                      <a:xfrm>
                        <a:off x="2146" y="1593"/>
                        <a:ext cx="2116" cy="1587"/>
                      </a:xfrm>
                      <a:prstGeom prst="rect">
                        <a:avLst/>
                      </a:prstGeom>
                    </p:spPr>
                  </p:pic>
                </p:oleObj>
              </mc:Fallback>
            </mc:AlternateContent>
          </a:graphicData>
        </a:graphic>
      </p:graphicFrame>
      <p:pic>
        <p:nvPicPr>
          <p:cNvPr id="1026" name="Picture 2" descr="group"/>
          <p:cNvPicPr>
            <a:picLocks noChangeAspect="1" noChangeArrowheads="1"/>
          </p:cNvPicPr>
          <p:nvPr/>
        </p:nvPicPr>
        <p:blipFill>
          <a:blip r:embed="rId17" cstate="print"/>
          <a:srcRect/>
          <a:stretch>
            <a:fillRect/>
          </a:stretch>
        </p:blipFill>
        <p:spPr bwMode="gray">
          <a:xfrm>
            <a:off x="383222"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5" y="260353"/>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gray">
          <a:xfrm>
            <a:off x="742974" y="1052515"/>
            <a:ext cx="10706101"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8070" name="Rectangle 6"/>
          <p:cNvSpPr>
            <a:spLocks noGrp="1" noChangeArrowheads="1"/>
          </p:cNvSpPr>
          <p:nvPr>
            <p:ph type="dt" sz="half" idx="2"/>
          </p:nvPr>
        </p:nvSpPr>
        <p:spPr bwMode="gray">
          <a:xfrm>
            <a:off x="8765230" y="6416873"/>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sz="800">
                <a:latin typeface="Arial" pitchFamily="34" charset="0"/>
                <a:cs typeface="Arial" pitchFamily="34" charset="0"/>
              </a:defRPr>
            </a:lvl1pPr>
          </a:lstStyle>
          <a:p>
            <a:pPr>
              <a:defRPr/>
            </a:pPr>
            <a:fld id="{8F4B3980-B390-49D0-B6D5-429484EFD6D2}" type="datetime1">
              <a:rPr lang="en-US" b="0" smtClean="0"/>
              <a:pPr>
                <a:defRPr/>
              </a:pPr>
              <a:t>7/3/2018</a:t>
            </a:fld>
            <a:endParaRPr lang="en-US" b="0" dirty="0"/>
          </a:p>
        </p:txBody>
      </p:sp>
      <p:sp>
        <p:nvSpPr>
          <p:cNvPr id="728071" name="Rectangle 7"/>
          <p:cNvSpPr>
            <a:spLocks noGrp="1" noChangeArrowheads="1"/>
          </p:cNvSpPr>
          <p:nvPr>
            <p:ph type="sldNum" sz="quarter" idx="4"/>
          </p:nvPr>
        </p:nvSpPr>
        <p:spPr bwMode="gray">
          <a:xfrm>
            <a:off x="11279717" y="6416873"/>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atin typeface="Arial" pitchFamily="34" charset="0"/>
                <a:cs typeface="Arial" pitchFamily="34" charset="0"/>
              </a:defRPr>
            </a:lvl1pPr>
          </a:lstStyle>
          <a:p>
            <a:pPr>
              <a:defRPr/>
            </a:pPr>
            <a:r>
              <a:rPr lang="en-US" dirty="0"/>
              <a:t>P.</a:t>
            </a:r>
            <a:fld id="{FE10DAFD-0DDF-4611-899E-4A0840AAD0DA}" type="slidenum">
              <a:rPr lang="en-US"/>
              <a:pPr>
                <a:defRPr/>
              </a:pPr>
              <a:t>‹N°›</a:t>
            </a:fld>
            <a:endParaRPr lang="en-US" dirty="0"/>
          </a:p>
        </p:txBody>
      </p:sp>
      <p:sp>
        <p:nvSpPr>
          <p:cNvPr id="728072" name="Rectangle 8"/>
          <p:cNvSpPr>
            <a:spLocks noGrp="1" noChangeArrowheads="1"/>
          </p:cNvSpPr>
          <p:nvPr>
            <p:ph type="ftr" sz="quarter" idx="3"/>
          </p:nvPr>
        </p:nvSpPr>
        <p:spPr bwMode="gray">
          <a:xfrm>
            <a:off x="3695706" y="6416873"/>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800"/>
            </a:lvl1pPr>
          </a:lstStyle>
          <a:p>
            <a:pPr>
              <a:defRPr/>
            </a:pPr>
            <a:r>
              <a:rPr lang="en-US" b="0" dirty="0">
                <a:latin typeface="Arial"/>
                <a:cs typeface="Arial"/>
              </a:rPr>
              <a:t>C1  |  RESG/GTS Monthly Financial Meeting</a:t>
            </a:r>
          </a:p>
        </p:txBody>
      </p:sp>
      <p:sp>
        <p:nvSpPr>
          <p:cNvPr id="728074" name="Line 10"/>
          <p:cNvSpPr>
            <a:spLocks noChangeShapeType="1"/>
          </p:cNvSpPr>
          <p:nvPr/>
        </p:nvSpPr>
        <p:spPr bwMode="gray">
          <a:xfrm flipH="1">
            <a:off x="431905" y="6194425"/>
            <a:ext cx="11328400" cy="0"/>
          </a:xfrm>
          <a:prstGeom prst="line">
            <a:avLst/>
          </a:prstGeom>
          <a:noFill/>
          <a:ln w="6350">
            <a:solidFill>
              <a:srgbClr val="E60028"/>
            </a:solidFill>
            <a:round/>
            <a:headEnd/>
            <a:tailEnd/>
          </a:ln>
          <a:effectLst/>
        </p:spPr>
        <p:txBody>
          <a:bodyPr/>
          <a:lstStyle/>
          <a:p>
            <a:pPr algn="ctr">
              <a:defRPr/>
            </a:pPr>
            <a:endParaRPr lang="en-GB" sz="1800" b="0" dirty="0">
              <a:latin typeface="Arial"/>
              <a:cs typeface="Arial"/>
            </a:endParaRPr>
          </a:p>
        </p:txBody>
      </p:sp>
      <p:sp>
        <p:nvSpPr>
          <p:cNvPr id="728076" name="Line 12"/>
          <p:cNvSpPr>
            <a:spLocks noChangeShapeType="1"/>
          </p:cNvSpPr>
          <p:nvPr/>
        </p:nvSpPr>
        <p:spPr bwMode="gray">
          <a:xfrm flipH="1">
            <a:off x="431905" y="755650"/>
            <a:ext cx="11328400" cy="0"/>
          </a:xfrm>
          <a:prstGeom prst="line">
            <a:avLst/>
          </a:prstGeom>
          <a:noFill/>
          <a:ln w="6350">
            <a:solidFill>
              <a:srgbClr val="E60028"/>
            </a:solidFill>
            <a:round/>
            <a:headEnd/>
            <a:tailEnd/>
          </a:ln>
          <a:effectLst/>
        </p:spPr>
        <p:txBody>
          <a:bodyPr/>
          <a:lstStyle/>
          <a:p>
            <a:pPr algn="ctr">
              <a:defRPr/>
            </a:pPr>
            <a:endParaRPr lang="en-GB" sz="1800" b="0" dirty="0">
              <a:latin typeface="Arial"/>
              <a:cs typeface="Arial"/>
            </a:endParaRPr>
          </a:p>
        </p:txBody>
      </p:sp>
      <p:sp>
        <p:nvSpPr>
          <p:cNvPr id="728077" name="Rectangle 13"/>
          <p:cNvSpPr>
            <a:spLocks noChangeArrowheads="1"/>
          </p:cNvSpPr>
          <p:nvPr/>
        </p:nvSpPr>
        <p:spPr bwMode="gray">
          <a:xfrm>
            <a:off x="11235280" y="6415088"/>
            <a:ext cx="95250" cy="442912"/>
          </a:xfrm>
          <a:prstGeom prst="rect">
            <a:avLst/>
          </a:prstGeom>
          <a:noFill/>
          <a:ln w="9525" algn="ctr">
            <a:noFill/>
            <a:miter lim="800000"/>
            <a:headEnd/>
            <a:tailEnd/>
          </a:ln>
          <a:effectLst/>
        </p:spPr>
        <p:txBody>
          <a:bodyPr wrap="none" lIns="0" tIns="0" rIns="0" bIns="0"/>
          <a:lstStyle/>
          <a:p>
            <a:pPr algn="ctr">
              <a:defRPr/>
            </a:pPr>
            <a:r>
              <a:rPr lang="en-US" sz="800" dirty="0">
                <a:latin typeface="Arial"/>
                <a:cs typeface="Arial"/>
              </a:rPr>
              <a:t>|</a:t>
            </a:r>
          </a:p>
        </p:txBody>
      </p:sp>
    </p:spTree>
    <p:extLst>
      <p:ext uri="{BB962C8B-B14F-4D97-AF65-F5344CB8AC3E}">
        <p14:creationId xmlns:p14="http://schemas.microsoft.com/office/powerpoint/2010/main" val="1601986532"/>
      </p:ext>
    </p:extLst>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charset="0"/>
        <a:buChar char="."/>
        <a:defRPr sz="900">
          <a:solidFill>
            <a:srgbClr val="000000"/>
          </a:solidFill>
          <a:latin typeface="+mn-lt"/>
          <a:cs typeface="+mn-cs"/>
        </a:defRPr>
      </a:lvl5pPr>
      <a:lvl6pPr marL="1343025" indent="-160338" algn="l" rtl="0" eaLnBrk="1" fontAlgn="base" hangingPunct="1">
        <a:spcBef>
          <a:spcPct val="50000"/>
        </a:spcBef>
        <a:spcAft>
          <a:spcPct val="0"/>
        </a:spcAft>
        <a:buFont typeface="Arial" pitchFamily="34" charset="0"/>
        <a:buChar char="."/>
        <a:defRPr sz="900">
          <a:solidFill>
            <a:srgbClr val="000000"/>
          </a:solidFill>
          <a:latin typeface="+mn-lt"/>
          <a:cs typeface="+mn-cs"/>
        </a:defRPr>
      </a:lvl6pPr>
      <a:lvl7pPr marL="1800225" indent="-160338" algn="l" rtl="0" eaLnBrk="1" fontAlgn="base" hangingPunct="1">
        <a:spcBef>
          <a:spcPct val="50000"/>
        </a:spcBef>
        <a:spcAft>
          <a:spcPct val="0"/>
        </a:spcAft>
        <a:buFont typeface="Arial" pitchFamily="34" charset="0"/>
        <a:buChar char="."/>
        <a:defRPr sz="900">
          <a:solidFill>
            <a:srgbClr val="000000"/>
          </a:solidFill>
          <a:latin typeface="+mn-lt"/>
          <a:cs typeface="+mn-cs"/>
        </a:defRPr>
      </a:lvl7pPr>
      <a:lvl8pPr marL="2257425" indent="-160338" algn="l" rtl="0" eaLnBrk="1" fontAlgn="base" hangingPunct="1">
        <a:spcBef>
          <a:spcPct val="50000"/>
        </a:spcBef>
        <a:spcAft>
          <a:spcPct val="0"/>
        </a:spcAft>
        <a:buFont typeface="Arial" pitchFamily="34" charset="0"/>
        <a:buChar char="."/>
        <a:defRPr sz="900">
          <a:solidFill>
            <a:srgbClr val="000000"/>
          </a:solidFill>
          <a:latin typeface="+mn-lt"/>
          <a:cs typeface="+mn-cs"/>
        </a:defRPr>
      </a:lvl8pPr>
      <a:lvl9pPr marL="2714625" indent="-160338" algn="l" rtl="0" eaLnBrk="1" fontAlgn="base" hangingPunct="1">
        <a:spcBef>
          <a:spcPct val="50000"/>
        </a:spcBef>
        <a:spcAft>
          <a:spcPct val="0"/>
        </a:spcAft>
        <a:buFont typeface="Arial" pitchFamily="34" charset="0"/>
        <a:buChar char="."/>
        <a:defRPr sz="9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2079515821"/>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6321"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21"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21"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2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2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686"/>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3156241490"/>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377"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2974026870"/>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73489"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05"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05"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05"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05"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662"/>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557736082"/>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3667159350"/>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80657"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89"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889"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636"/>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3921192289"/>
      </p:ext>
    </p:extLst>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 id="2147484405" r:id="rId12"/>
    <p:sldLayoutId id="2147484406" r:id="rId13"/>
    <p:sldLayoutId id="2147484407"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3416118661"/>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92944"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89"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89"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#15931/FR5012/AC/ag/16v1</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223245511"/>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6" r:id="rId6"/>
    <p:sldLayoutId id="2147484419" r:id="rId7"/>
    <p:sldLayoutId id="2147484422" r:id="rId8"/>
    <p:sldLayoutId id="2147484424" r:id="rId9"/>
    <p:sldLayoutId id="2147484425" r:id="rId10"/>
    <p:sldLayoutId id="2147484426" r:id="rId11"/>
    <p:sldLayoutId id="2147484427" r:id="rId12"/>
    <p:sldLayoutId id="2147484428" r:id="rId13"/>
    <p:sldLayoutId id="2147484429"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4029915308"/>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06256"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7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7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7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7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60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#15931/FR5012/AC/ag/16v1</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1093228542"/>
      </p:ext>
    </p:extLst>
  </p:cSld>
  <p:clrMap bg1="lt1" tx1="dk1" bg2="lt2" tx2="dk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8" r:id="rId6"/>
    <p:sldLayoutId id="2147484441" r:id="rId7"/>
    <p:sldLayoutId id="2147484444" r:id="rId8"/>
    <p:sldLayoutId id="2147484446" r:id="rId9"/>
    <p:sldLayoutId id="2147484447" r:id="rId10"/>
    <p:sldLayoutId id="2147484448" r:id="rId11"/>
    <p:sldLayoutId id="2147484449" r:id="rId12"/>
    <p:sldLayoutId id="2147484450" r:id="rId13"/>
    <p:sldLayoutId id="2147484451"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ext uri="{D42A27DB-BD31-4B8C-83A1-F6EECF244321}">
                <p14:modId xmlns:p14="http://schemas.microsoft.com/office/powerpoint/2010/main" val="3380505922"/>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20590"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44"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44"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#15931/FR5012/AC/ag/16v1</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2846164987"/>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60" r:id="rId6"/>
    <p:sldLayoutId id="2147484463" r:id="rId7"/>
    <p:sldLayoutId id="2147484466" r:id="rId8"/>
    <p:sldLayoutId id="2147484468" r:id="rId9"/>
    <p:sldLayoutId id="2147484469" r:id="rId10"/>
    <p:sldLayoutId id="2147484470" r:id="rId11"/>
    <p:sldLayoutId id="2147484471" r:id="rId12"/>
    <p:sldLayoutId id="2147484472" r:id="rId13"/>
    <p:sldLayoutId id="2147484473"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13" cstate="print"/>
          <a:srcRect/>
          <a:stretch>
            <a:fillRect/>
          </a:stretch>
        </p:blipFill>
        <p:spPr bwMode="gray">
          <a:xfrm>
            <a:off x="383118"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102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atin typeface="Arial" charset="0"/>
                <a:cs typeface="Arial" charset="0"/>
              </a:defRPr>
            </a:lvl1pPr>
          </a:lstStyle>
          <a:p>
            <a:pPr>
              <a:defRPr/>
            </a:pPr>
            <a:r>
              <a:rPr lang="fr-FR"/>
              <a:t>P.</a:t>
            </a:r>
            <a:fld id="{E8E9E335-0455-45D9-8892-5D705AF206F8}" type="slidenum">
              <a:rPr lang="fr-FR"/>
              <a:pPr>
                <a:defRPr/>
              </a:pPr>
              <a:t>‹N°›</a:t>
            </a:fld>
            <a:endParaRPr lang="fr-FR"/>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atin typeface="Arial" charset="0"/>
                <a:cs typeface="Arial" charset="0"/>
              </a:defRPr>
            </a:lvl1pPr>
          </a:lstStyle>
          <a:p>
            <a:pPr algn="ctr">
              <a:defRPr/>
            </a:pPr>
            <a:r>
              <a:rPr lang="fr-FR" b="0"/>
              <a:t>CRM des Directions Centrales</a:t>
            </a:r>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pPr algn="ctr">
              <a:defRPr/>
            </a:pPr>
            <a:endParaRPr lang="fr-FR" sz="1800" b="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pPr algn="ctr">
              <a:defRPr/>
            </a:pPr>
            <a:endParaRPr lang="fr-FR" sz="1800" b="0"/>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pPr algn="ctr">
              <a:defRPr/>
            </a:pPr>
            <a:r>
              <a:rPr lang="fr-FR" sz="800"/>
              <a:t>|</a:t>
            </a:r>
          </a:p>
        </p:txBody>
      </p:sp>
    </p:spTree>
    <p:extLst>
      <p:ext uri="{BB962C8B-B14F-4D97-AF65-F5344CB8AC3E}">
        <p14:creationId xmlns:p14="http://schemas.microsoft.com/office/powerpoint/2010/main" val="4114644999"/>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charset="0"/>
          <a:cs typeface="Arial" charset="0"/>
        </a:defRPr>
      </a:lvl2pPr>
      <a:lvl3pPr algn="l" rtl="0" eaLnBrk="0" fontAlgn="base" hangingPunct="0">
        <a:lnSpc>
          <a:spcPct val="90000"/>
        </a:lnSpc>
        <a:spcBef>
          <a:spcPct val="0"/>
        </a:spcBef>
        <a:spcAft>
          <a:spcPct val="0"/>
        </a:spcAft>
        <a:defRPr sz="1600" b="1">
          <a:solidFill>
            <a:srgbClr val="E60028"/>
          </a:solidFill>
          <a:latin typeface="Arial" charset="0"/>
          <a:cs typeface="Arial" charset="0"/>
        </a:defRPr>
      </a:lvl3pPr>
      <a:lvl4pPr algn="l" rtl="0" eaLnBrk="0" fontAlgn="base" hangingPunct="0">
        <a:lnSpc>
          <a:spcPct val="90000"/>
        </a:lnSpc>
        <a:spcBef>
          <a:spcPct val="0"/>
        </a:spcBef>
        <a:spcAft>
          <a:spcPct val="0"/>
        </a:spcAft>
        <a:defRPr sz="1600" b="1">
          <a:solidFill>
            <a:srgbClr val="E60028"/>
          </a:solidFill>
          <a:latin typeface="Arial" charset="0"/>
          <a:cs typeface="Arial" charset="0"/>
        </a:defRPr>
      </a:lvl4pPr>
      <a:lvl5pPr algn="l" rtl="0" eaLnBrk="0" fontAlgn="base" hangingPunct="0">
        <a:lnSpc>
          <a:spcPct val="90000"/>
        </a:lnSpc>
        <a:spcBef>
          <a:spcPct val="0"/>
        </a:spcBef>
        <a:spcAft>
          <a:spcPct val="0"/>
        </a:spcAft>
        <a:defRPr sz="1600" b="1">
          <a:solidFill>
            <a:srgbClr val="E60028"/>
          </a:solidFill>
          <a:latin typeface="Arial"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pitchFamily="34"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462108679"/>
              </p:ex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83485"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368668" name="Rectangle 28"/>
          <p:cNvSpPr>
            <a:spLocks noGrp="1" noChangeArrowheads="1"/>
          </p:cNvSpPr>
          <p:nvPr>
            <p:ph type="dt" sz="half" idx="2"/>
          </p:nvPr>
        </p:nvSpPr>
        <p:spPr bwMode="gray">
          <a:xfrm>
            <a:off x="8765267" y="6416944"/>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6944"/>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2515910517"/>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5937"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60"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60"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60"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960"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752"/>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1447322136"/>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89" r:id="rId3"/>
    <p:sldLayoutId id="2147484490" r:id="rId4"/>
    <p:sldLayoutId id="2147484491" r:id="rId5"/>
    <p:sldLayoutId id="2147484492" r:id="rId6"/>
    <p:sldLayoutId id="2147484493" r:id="rId7"/>
    <p:sldLayoutId id="2147484494" r:id="rId8"/>
    <p:sldLayoutId id="2147484495" r:id="rId9"/>
    <p:sldLayoutId id="2147484496" r:id="rId10"/>
    <p:sldLayoutId id="2147484497" r:id="rId11"/>
    <p:sldLayoutId id="2147484498" r:id="rId12"/>
    <p:sldLayoutId id="2147484499" r:id="rId13"/>
    <p:sldLayoutId id="2147484500"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6"/>
            </p:custDataLst>
            <p:ext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255392" name="Diapositive think-cell" r:id="rId17" imgW="360" imgH="360" progId="TCLayout.ActiveDocument.1">
                  <p:embed/>
                </p:oleObj>
              </mc:Choice>
              <mc:Fallback>
                <p:oleObj name="Diapositive think-cell" r:id="rId17" imgW="360" imgH="360" progId="TCLayout.ActiveDocument.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28"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28"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28"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28"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508"/>
            <a:ext cx="280525"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Tree>
    <p:extLst>
      <p:ext uri="{BB962C8B-B14F-4D97-AF65-F5344CB8AC3E}">
        <p14:creationId xmlns:p14="http://schemas.microsoft.com/office/powerpoint/2010/main" val="4081491574"/>
      </p:ext>
    </p:extLst>
  </p:cSld>
  <p:clrMap bg1="lt1" tx1="dk1" bg2="lt2" tx2="dk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2" r:id="rId13"/>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22" y="1595"/>
          <a:ext cx="2116" cy="1587"/>
        </p:xfrm>
        <a:graphic>
          <a:graphicData uri="http://schemas.openxmlformats.org/presentationml/2006/ole">
            <mc:AlternateContent xmlns:mc="http://schemas.openxmlformats.org/markup-compatibility/2006">
              <mc:Choice xmlns:v="urn:schemas-microsoft-com:vml" Requires="v">
                <p:oleObj spid="_x0000_s263581"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2"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2"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2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2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2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1033" name="Line 12"/>
          <p:cNvSpPr>
            <a:spLocks noChangeShapeType="1"/>
          </p:cNvSpPr>
          <p:nvPr/>
        </p:nvSpPr>
        <p:spPr bwMode="gray">
          <a:xfrm flipH="1">
            <a:off x="43182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714" b="0" dirty="0">
              <a:latin typeface="Arial"/>
              <a:cs typeface="Arial"/>
            </a:endParaRPr>
          </a:p>
        </p:txBody>
      </p:sp>
      <p:sp>
        <p:nvSpPr>
          <p:cNvPr id="1034" name="Rectangle 13"/>
          <p:cNvSpPr>
            <a:spLocks noChangeArrowheads="1"/>
          </p:cNvSpPr>
          <p:nvPr/>
        </p:nvSpPr>
        <p:spPr bwMode="gray">
          <a:xfrm>
            <a:off x="11235272"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62" dirty="0"/>
              <a:t>|</a:t>
            </a:r>
          </a:p>
        </p:txBody>
      </p:sp>
      <p:sp>
        <p:nvSpPr>
          <p:cNvPr id="14" name="TextBox 13"/>
          <p:cNvSpPr txBox="1"/>
          <p:nvPr userDrawn="1"/>
        </p:nvSpPr>
        <p:spPr>
          <a:xfrm>
            <a:off x="11500467" y="6424498"/>
            <a:ext cx="266098" cy="117276"/>
          </a:xfrm>
          <a:prstGeom prst="rect">
            <a:avLst/>
          </a:prstGeom>
          <a:noFill/>
        </p:spPr>
        <p:txBody>
          <a:bodyPr wrap="none" lIns="0" tIns="0" rIns="0" bIns="0" rtlCol="0">
            <a:spAutoFit/>
          </a:bodyPr>
          <a:lstStyle/>
          <a:p>
            <a:pPr algn="r"/>
            <a:r>
              <a:rPr lang="fr-FR" sz="762" b="0" dirty="0">
                <a:latin typeface="Arial"/>
                <a:cs typeface="Arial"/>
              </a:rPr>
              <a:t>P.</a:t>
            </a:r>
            <a:fld id="{F57B1EFA-BD50-4A20-B0FB-4CAE26CF872C}" type="slidenum">
              <a:rPr lang="fr-FR" sz="762" b="0" smtClean="0">
                <a:latin typeface="Arial"/>
                <a:cs typeface="Arial"/>
              </a:rPr>
              <a:pPr algn="r"/>
              <a:t>‹N°›</a:t>
            </a:fld>
            <a:endParaRPr lang="en-US" sz="762" b="0" dirty="0">
              <a:latin typeface="Arial"/>
              <a:cs typeface="Arial"/>
            </a:endParaRPr>
          </a:p>
        </p:txBody>
      </p:sp>
      <p:sp>
        <p:nvSpPr>
          <p:cNvPr id="2" name="TextBox 1"/>
          <p:cNvSpPr txBox="1"/>
          <p:nvPr userDrawn="1"/>
        </p:nvSpPr>
        <p:spPr>
          <a:xfrm>
            <a:off x="9351191" y="6415666"/>
            <a:ext cx="1785737" cy="165720"/>
          </a:xfrm>
          <a:prstGeom prst="rect">
            <a:avLst/>
          </a:prstGeom>
          <a:noFill/>
        </p:spPr>
        <p:txBody>
          <a:bodyPr wrap="none" lIns="0" tIns="0" rIns="0" bIns="0" rtlCol="0" anchor="ctr" anchorCtr="0">
            <a:noAutofit/>
          </a:bodyPr>
          <a:lstStyle/>
          <a:p>
            <a:pPr algn="r"/>
            <a:r>
              <a:rPr lang="fr-FR" sz="571" b="0" dirty="0">
                <a:solidFill>
                  <a:srgbClr val="EEEEEE">
                    <a:lumMod val="90000"/>
                  </a:srgbClr>
                </a:solidFill>
                <a:latin typeface="Arial"/>
                <a:cs typeface="Arial"/>
              </a:rPr>
              <a:t>A.T. Kearney 18 #15931/FR5012/AC/ag/16v1</a:t>
            </a:r>
            <a:endParaRPr lang="en-US" sz="571" b="0" dirty="0">
              <a:solidFill>
                <a:srgbClr val="EEEEEE">
                  <a:lumMod val="90000"/>
                </a:srgbClr>
              </a:solidFill>
              <a:latin typeface="Arial"/>
              <a:cs typeface="Arial"/>
            </a:endParaRPr>
          </a:p>
        </p:txBody>
      </p:sp>
    </p:spTree>
    <p:extLst>
      <p:ext uri="{BB962C8B-B14F-4D97-AF65-F5344CB8AC3E}">
        <p14:creationId xmlns:p14="http://schemas.microsoft.com/office/powerpoint/2010/main" val="2421859524"/>
      </p:ext>
    </p:extLst>
  </p:cSld>
  <p:clrMap bg1="lt1" tx1="dk1" bg2="lt2" tx2="dk2" accent1="accent1" accent2="accent2" accent3="accent3" accent4="accent4" accent5="accent5" accent6="accent6" hlink="hlink" folHlink="folHlink"/>
  <p:sldLayoutIdLst>
    <p:sldLayoutId id="2147484544" r:id="rId1"/>
    <p:sldLayoutId id="2147484545" r:id="rId2"/>
    <p:sldLayoutId id="2147484546" r:id="rId3"/>
    <p:sldLayoutId id="2147484547" r:id="rId4"/>
    <p:sldLayoutId id="2147484548" r:id="rId5"/>
    <p:sldLayoutId id="2147484551" r:id="rId6"/>
    <p:sldLayoutId id="2147484554" r:id="rId7"/>
    <p:sldLayoutId id="2147484557" r:id="rId8"/>
    <p:sldLayoutId id="2147484559" r:id="rId9"/>
    <p:sldLayoutId id="2147484560" r:id="rId10"/>
    <p:sldLayoutId id="2147484561" r:id="rId11"/>
    <p:sldLayoutId id="2147484562" r:id="rId12"/>
    <p:sldLayoutId id="2147484563" r:id="rId13"/>
    <p:sldLayoutId id="2147484564" r:id="rId14"/>
  </p:sldLayoutIdLst>
  <p:hf hdr="0"/>
  <p:txStyles>
    <p:titleStyle>
      <a:lvl1pPr algn="l" rtl="0" eaLnBrk="0" fontAlgn="base" hangingPunct="0">
        <a:lnSpc>
          <a:spcPct val="90000"/>
        </a:lnSpc>
        <a:spcBef>
          <a:spcPct val="0"/>
        </a:spcBef>
        <a:spcAft>
          <a:spcPct val="0"/>
        </a:spcAft>
        <a:defRPr sz="1524" b="1">
          <a:solidFill>
            <a:srgbClr val="E60028"/>
          </a:solidFill>
          <a:latin typeface="+mj-lt"/>
          <a:ea typeface="+mj-ea"/>
          <a:cs typeface="+mj-cs"/>
        </a:defRPr>
      </a:lvl1pPr>
      <a:lvl2pPr algn="l" rtl="0" eaLnBrk="0" fontAlgn="base" hangingPunct="0">
        <a:lnSpc>
          <a:spcPct val="90000"/>
        </a:lnSpc>
        <a:spcBef>
          <a:spcPct val="0"/>
        </a:spcBef>
        <a:spcAft>
          <a:spcPct val="0"/>
        </a:spcAft>
        <a:defRPr sz="1524"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524"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524"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524" b="1">
          <a:solidFill>
            <a:srgbClr val="E60028"/>
          </a:solidFill>
          <a:latin typeface="Arial" pitchFamily="34" charset="0"/>
          <a:cs typeface="Arial" pitchFamily="34" charset="0"/>
        </a:defRPr>
      </a:lvl5pPr>
      <a:lvl6pPr marL="435437" algn="l" rtl="0" fontAlgn="base">
        <a:lnSpc>
          <a:spcPct val="90000"/>
        </a:lnSpc>
        <a:spcBef>
          <a:spcPct val="0"/>
        </a:spcBef>
        <a:spcAft>
          <a:spcPct val="0"/>
        </a:spcAft>
        <a:defRPr sz="1524" b="1">
          <a:solidFill>
            <a:srgbClr val="E60028"/>
          </a:solidFill>
          <a:latin typeface="Arial" pitchFamily="34" charset="0"/>
          <a:cs typeface="Arial" pitchFamily="34" charset="0"/>
        </a:defRPr>
      </a:lvl6pPr>
      <a:lvl7pPr marL="870875" algn="l" rtl="0" fontAlgn="base">
        <a:lnSpc>
          <a:spcPct val="90000"/>
        </a:lnSpc>
        <a:spcBef>
          <a:spcPct val="0"/>
        </a:spcBef>
        <a:spcAft>
          <a:spcPct val="0"/>
        </a:spcAft>
        <a:defRPr sz="1524" b="1">
          <a:solidFill>
            <a:srgbClr val="E60028"/>
          </a:solidFill>
          <a:latin typeface="Arial" pitchFamily="34" charset="0"/>
          <a:cs typeface="Arial" pitchFamily="34" charset="0"/>
        </a:defRPr>
      </a:lvl7pPr>
      <a:lvl8pPr marL="1306312" algn="l" rtl="0" fontAlgn="base">
        <a:lnSpc>
          <a:spcPct val="90000"/>
        </a:lnSpc>
        <a:spcBef>
          <a:spcPct val="0"/>
        </a:spcBef>
        <a:spcAft>
          <a:spcPct val="0"/>
        </a:spcAft>
        <a:defRPr sz="1524" b="1">
          <a:solidFill>
            <a:srgbClr val="E60028"/>
          </a:solidFill>
          <a:latin typeface="Arial" pitchFamily="34" charset="0"/>
          <a:cs typeface="Arial" pitchFamily="34" charset="0"/>
        </a:defRPr>
      </a:lvl8pPr>
      <a:lvl9pPr marL="1741749" algn="l" rtl="0" fontAlgn="base">
        <a:lnSpc>
          <a:spcPct val="90000"/>
        </a:lnSpc>
        <a:spcBef>
          <a:spcPct val="0"/>
        </a:spcBef>
        <a:spcAft>
          <a:spcPct val="0"/>
        </a:spcAft>
        <a:defRPr sz="1524" b="1">
          <a:solidFill>
            <a:srgbClr val="E60028"/>
          </a:solidFill>
          <a:latin typeface="Arial" pitchFamily="34" charset="0"/>
          <a:cs typeface="Arial" pitchFamily="34" charset="0"/>
        </a:defRPr>
      </a:lvl9pPr>
    </p:titleStyle>
    <p:bodyStyle>
      <a:lvl1pPr marL="172361" indent="-172361" algn="l" rtl="0" eaLnBrk="0" fontAlgn="base" hangingPunct="0">
        <a:spcBef>
          <a:spcPct val="100000"/>
        </a:spcBef>
        <a:spcAft>
          <a:spcPct val="0"/>
        </a:spcAft>
        <a:buClr>
          <a:srgbClr val="666666"/>
        </a:buClr>
        <a:buSzPct val="80000"/>
        <a:buFont typeface="Wingdings" pitchFamily="2" charset="2"/>
        <a:buChar char=""/>
        <a:defRPr sz="1524" b="1">
          <a:solidFill>
            <a:srgbClr val="000000"/>
          </a:solidFill>
          <a:latin typeface="+mn-lt"/>
          <a:ea typeface="+mn-ea"/>
          <a:cs typeface="+mn-cs"/>
        </a:defRPr>
      </a:lvl1pPr>
      <a:lvl2pPr marL="308435" indent="-117931" algn="l" rtl="0" eaLnBrk="0" fontAlgn="base" hangingPunct="0">
        <a:spcBef>
          <a:spcPct val="50000"/>
        </a:spcBef>
        <a:spcAft>
          <a:spcPct val="0"/>
        </a:spcAft>
        <a:buChar char="•"/>
        <a:defRPr sz="1524">
          <a:solidFill>
            <a:srgbClr val="000000"/>
          </a:solidFill>
          <a:latin typeface="+mn-lt"/>
          <a:cs typeface="+mn-cs"/>
        </a:defRPr>
      </a:lvl2pPr>
      <a:lvl3pPr marL="462652" indent="-117931" algn="l" rtl="0" eaLnBrk="0" fontAlgn="base" hangingPunct="0">
        <a:spcBef>
          <a:spcPct val="50000"/>
        </a:spcBef>
        <a:spcAft>
          <a:spcPct val="0"/>
        </a:spcAft>
        <a:buFont typeface="Arial" pitchFamily="34" charset="0"/>
        <a:buChar char="-"/>
        <a:defRPr sz="1333">
          <a:solidFill>
            <a:srgbClr val="000000"/>
          </a:solidFill>
          <a:latin typeface="+mn-lt"/>
          <a:cs typeface="+mn-cs"/>
        </a:defRPr>
      </a:lvl3pPr>
      <a:lvl4pPr marL="689442" indent="-170849" algn="l" rtl="0" eaLnBrk="0" fontAlgn="base" hangingPunct="0">
        <a:spcBef>
          <a:spcPct val="50000"/>
        </a:spcBef>
        <a:spcAft>
          <a:spcPct val="0"/>
        </a:spcAft>
        <a:buFont typeface="Arial" pitchFamily="34" charset="0"/>
        <a:buChar char="-"/>
        <a:defRPr sz="1333">
          <a:solidFill>
            <a:srgbClr val="000000"/>
          </a:solidFill>
          <a:latin typeface="+mn-lt"/>
          <a:cs typeface="+mn-cs"/>
        </a:defRPr>
      </a:lvl4pPr>
      <a:lvl5pPr marL="843660" indent="-152706" algn="l" rtl="0" eaLnBrk="0" fontAlgn="base" hangingPunct="0">
        <a:spcBef>
          <a:spcPct val="50000"/>
        </a:spcBef>
        <a:spcAft>
          <a:spcPct val="0"/>
        </a:spcAft>
        <a:buFont typeface="Arial" pitchFamily="34" charset="0"/>
        <a:buChar char="."/>
        <a:defRPr sz="1333">
          <a:solidFill>
            <a:srgbClr val="000000"/>
          </a:solidFill>
          <a:latin typeface="+mn-lt"/>
          <a:cs typeface="+mn-cs"/>
        </a:defRPr>
      </a:lvl5pPr>
      <a:lvl6pPr marL="1279097" indent="-152706" algn="l" rtl="0" fontAlgn="base">
        <a:spcBef>
          <a:spcPct val="50000"/>
        </a:spcBef>
        <a:spcAft>
          <a:spcPct val="0"/>
        </a:spcAft>
        <a:buFont typeface="Arial" pitchFamily="34" charset="0"/>
        <a:buChar char="."/>
        <a:defRPr sz="857">
          <a:solidFill>
            <a:srgbClr val="000000"/>
          </a:solidFill>
          <a:latin typeface="+mn-lt"/>
          <a:cs typeface="+mn-cs"/>
        </a:defRPr>
      </a:lvl6pPr>
      <a:lvl7pPr marL="1714534" indent="-152706" algn="l" rtl="0" fontAlgn="base">
        <a:spcBef>
          <a:spcPct val="50000"/>
        </a:spcBef>
        <a:spcAft>
          <a:spcPct val="0"/>
        </a:spcAft>
        <a:buFont typeface="Arial" pitchFamily="34" charset="0"/>
        <a:buChar char="."/>
        <a:defRPr sz="857">
          <a:solidFill>
            <a:srgbClr val="000000"/>
          </a:solidFill>
          <a:latin typeface="+mn-lt"/>
          <a:cs typeface="+mn-cs"/>
        </a:defRPr>
      </a:lvl7pPr>
      <a:lvl8pPr marL="2149972" indent="-152706" algn="l" rtl="0" fontAlgn="base">
        <a:spcBef>
          <a:spcPct val="50000"/>
        </a:spcBef>
        <a:spcAft>
          <a:spcPct val="0"/>
        </a:spcAft>
        <a:buFont typeface="Arial" pitchFamily="34" charset="0"/>
        <a:buChar char="."/>
        <a:defRPr sz="857">
          <a:solidFill>
            <a:srgbClr val="000000"/>
          </a:solidFill>
          <a:latin typeface="+mn-lt"/>
          <a:cs typeface="+mn-cs"/>
        </a:defRPr>
      </a:lvl8pPr>
      <a:lvl9pPr marL="2585409" indent="-152706" algn="l" rtl="0" fontAlgn="base">
        <a:spcBef>
          <a:spcPct val="50000"/>
        </a:spcBef>
        <a:spcAft>
          <a:spcPct val="0"/>
        </a:spcAft>
        <a:buFont typeface="Arial" pitchFamily="34" charset="0"/>
        <a:buChar char="."/>
        <a:defRPr sz="857">
          <a:solidFill>
            <a:srgbClr val="000000"/>
          </a:solidFill>
          <a:latin typeface="+mn-lt"/>
          <a:cs typeface="+mn-cs"/>
        </a:defRPr>
      </a:lvl9pPr>
    </p:bodyStyle>
    <p:otherStyle>
      <a:defPPr>
        <a:defRPr lang="fr-FR"/>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964" y="1594"/>
          <a:ext cx="1953" cy="1587"/>
        </p:xfrm>
        <a:graphic>
          <a:graphicData uri="http://schemas.openxmlformats.org/presentationml/2006/ole">
            <mc:AlternateContent xmlns:mc="http://schemas.openxmlformats.org/markup-compatibility/2006">
              <mc:Choice xmlns:v="urn:schemas-microsoft-com:vml" Requires="v">
                <p:oleObj spid="_x0000_s276891"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64" y="1594"/>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147"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0"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0"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latin typeface="Arial"/>
              <a:cs typeface="Arial"/>
            </a:endParaRPr>
          </a:p>
        </p:txBody>
      </p:sp>
      <p:sp>
        <p:nvSpPr>
          <p:cNvPr id="368668" name="Rectangle 28"/>
          <p:cNvSpPr>
            <a:spLocks noGrp="1" noChangeArrowheads="1"/>
          </p:cNvSpPr>
          <p:nvPr>
            <p:ph type="dt" sz="half" idx="2"/>
          </p:nvPr>
        </p:nvSpPr>
        <p:spPr bwMode="gray">
          <a:xfrm>
            <a:off x="8765148" y="6416722"/>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18" y="6416722"/>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2" y="6416722"/>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4159676346"/>
      </p:ext>
    </p:extLst>
  </p:cSld>
  <p:clrMap bg1="lt1" tx1="dk1" bg2="lt2" tx2="dk2" accent1="accent1" accent2="accent2" accent3="accent3" accent4="accent4" accent5="accent5" accent6="accent6" hlink="hlink" folHlink="folHlink"/>
  <p:sldLayoutIdLst>
    <p:sldLayoutId id="2147484566" r:id="rId1"/>
    <p:sldLayoutId id="2147484567" r:id="rId2"/>
    <p:sldLayoutId id="2147484568" r:id="rId3"/>
    <p:sldLayoutId id="2147484569" r:id="rId4"/>
    <p:sldLayoutId id="2147484570" r:id="rId5"/>
    <p:sldLayoutId id="2147484571" r:id="rId6"/>
    <p:sldLayoutId id="2147484572" r:id="rId7"/>
    <p:sldLayoutId id="2147484573" r:id="rId8"/>
    <p:sldLayoutId id="2147484574" r:id="rId9"/>
    <p:sldLayoutId id="2147484575" r:id="rId10"/>
    <p:sldLayoutId id="2147484576"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278937"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latin typeface="Arial"/>
              <a:cs typeface="Arial"/>
            </a:endParaRPr>
          </a:p>
        </p:txBody>
      </p:sp>
      <p:sp>
        <p:nvSpPr>
          <p:cNvPr id="368668" name="Rectangle 28"/>
          <p:cNvSpPr>
            <a:spLocks noGrp="1" noChangeArrowheads="1"/>
          </p:cNvSpPr>
          <p:nvPr>
            <p:ph type="dt" sz="half" idx="2"/>
          </p:nvPr>
        </p:nvSpPr>
        <p:spPr bwMode="gray">
          <a:xfrm>
            <a:off x="8765358" y="6417078"/>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7078"/>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7078"/>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3808836788"/>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79961"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44"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44"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44"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44"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566"/>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#15931/FR5012/AC/ag/16v1</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311331268"/>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7" r:id="rId6"/>
    <p:sldLayoutId id="2147484600" r:id="rId7"/>
    <p:sldLayoutId id="2147484603" r:id="rId8"/>
    <p:sldLayoutId id="2147484605" r:id="rId9"/>
    <p:sldLayoutId id="2147484606" r:id="rId10"/>
    <p:sldLayoutId id="2147484607" r:id="rId11"/>
    <p:sldLayoutId id="2147484608" r:id="rId12"/>
    <p:sldLayoutId id="2147484609" r:id="rId13"/>
    <p:sldLayoutId id="2147484610"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307609" name="Diapositive think-cell" r:id="rId19" imgW="216" imgH="216" progId="TCLayout.ActiveDocument.1">
                  <p:embed/>
                </p:oleObj>
              </mc:Choice>
              <mc:Fallback>
                <p:oleObj name="Diapositive think-cell" r:id="rId19" imgW="216" imgH="216" progId="TCLayout.ActiveDocument.1">
                  <p:embed/>
                  <p:pic>
                    <p:nvPicPr>
                      <p:cNvPr id="0" name=""/>
                      <p:cNvPicPr/>
                      <p:nvPr/>
                    </p:nvPicPr>
                    <p:blipFill>
                      <a:blip r:embed="rId20"/>
                      <a:stretch>
                        <a:fillRect/>
                      </a:stretch>
                    </p:blipFill>
                    <p:spPr>
                      <a:xfrm>
                        <a:off x="1987" y="1593"/>
                        <a:ext cx="1953" cy="1587"/>
                      </a:xfrm>
                      <a:prstGeom prst="rect">
                        <a:avLst/>
                      </a:prstGeom>
                    </p:spPr>
                  </p:pic>
                </p:oleObj>
              </mc:Fallback>
            </mc:AlternateContent>
          </a:graphicData>
        </a:graphic>
      </p:graphicFrame>
      <p:pic>
        <p:nvPicPr>
          <p:cNvPr id="1026" name="Picture 2" descr="group"/>
          <p:cNvPicPr>
            <a:picLocks noChangeAspect="1" noChangeArrowheads="1"/>
          </p:cNvPicPr>
          <p:nvPr/>
        </p:nvPicPr>
        <p:blipFill>
          <a:blip r:embed="rId21" cstate="print"/>
          <a:srcRect/>
          <a:stretch>
            <a:fillRect/>
          </a:stretch>
        </p:blipFill>
        <p:spPr bwMode="gray">
          <a:xfrm>
            <a:off x="383239"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5" y="260353"/>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dirty="0"/>
              <a:t>CLIQUEZ POUR MODIFIER LE STYLE DU TITRE</a:t>
            </a:r>
          </a:p>
        </p:txBody>
      </p:sp>
      <p:sp>
        <p:nvSpPr>
          <p:cNvPr id="1028" name="Rectangle 4"/>
          <p:cNvSpPr>
            <a:spLocks noGrp="1" noChangeArrowheads="1"/>
          </p:cNvSpPr>
          <p:nvPr>
            <p:ph type="body" idx="1"/>
          </p:nvPr>
        </p:nvSpPr>
        <p:spPr bwMode="gray">
          <a:xfrm>
            <a:off x="742974" y="1052515"/>
            <a:ext cx="10706101"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err="1"/>
              <a:t>Cliquez</a:t>
            </a:r>
            <a:r>
              <a:rPr lang="en-GB" dirty="0"/>
              <a:t> pour modifier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728074" name="Line 10"/>
          <p:cNvSpPr>
            <a:spLocks noChangeShapeType="1"/>
          </p:cNvSpPr>
          <p:nvPr/>
        </p:nvSpPr>
        <p:spPr bwMode="gray">
          <a:xfrm flipH="1">
            <a:off x="431953" y="6194425"/>
            <a:ext cx="11328400" cy="0"/>
          </a:xfrm>
          <a:prstGeom prst="line">
            <a:avLst/>
          </a:prstGeom>
          <a:noFill/>
          <a:ln w="6350">
            <a:solidFill>
              <a:srgbClr val="E60028"/>
            </a:solidFill>
            <a:round/>
            <a:headEnd/>
            <a:tailEnd/>
          </a:ln>
          <a:effectLst/>
        </p:spPr>
        <p:txBody>
          <a:bodyPr/>
          <a:lstStyle/>
          <a:p>
            <a:pPr algn="ctr">
              <a:defRPr/>
            </a:pPr>
            <a:endParaRPr lang="en-GB" sz="1800" dirty="0"/>
          </a:p>
        </p:txBody>
      </p:sp>
      <p:sp>
        <p:nvSpPr>
          <p:cNvPr id="1035" name="Rectangle 11"/>
          <p:cNvSpPr>
            <a:spLocks noGrp="1" noChangeArrowheads="1"/>
          </p:cNvSpPr>
          <p:nvPr>
            <p:ph type="dt" sz="half" idx="2"/>
          </p:nvPr>
        </p:nvSpPr>
        <p:spPr bwMode="gray">
          <a:xfrm>
            <a:off x="8765267" y="6416944"/>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b="0"/>
            </a:lvl1pPr>
          </a:lstStyle>
          <a:p>
            <a:pPr>
              <a:defRPr/>
            </a:pPr>
            <a:r>
              <a:rPr lang="en-GB" dirty="0"/>
              <a:t>30/06/2017</a:t>
            </a:r>
          </a:p>
        </p:txBody>
      </p:sp>
      <p:sp>
        <p:nvSpPr>
          <p:cNvPr id="1036" name="Rectangle 12"/>
          <p:cNvSpPr>
            <a:spLocks noGrp="1" noChangeArrowheads="1"/>
          </p:cNvSpPr>
          <p:nvPr>
            <p:ph type="sldNum" sz="quarter" idx="4"/>
          </p:nvPr>
        </p:nvSpPr>
        <p:spPr bwMode="gray">
          <a:xfrm>
            <a:off x="11279720" y="6416944"/>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a:lvl1pPr>
          </a:lstStyle>
          <a:p>
            <a:pPr>
              <a:defRPr/>
            </a:pPr>
            <a:r>
              <a:rPr lang="en-GB" dirty="0"/>
              <a:t>P.</a:t>
            </a:r>
            <a:fld id="{BEC7E98E-0D12-46FC-8A5A-65CC92D96234}" type="slidenum">
              <a:rPr lang="en-GB" smtClean="0"/>
              <a:pPr>
                <a:defRPr/>
              </a:pPr>
              <a:t>‹N°›</a:t>
            </a:fld>
            <a:endParaRPr lang="en-GB" dirty="0"/>
          </a:p>
        </p:txBody>
      </p:sp>
    </p:spTree>
    <p:extLst>
      <p:ext uri="{BB962C8B-B14F-4D97-AF65-F5344CB8AC3E}">
        <p14:creationId xmlns:p14="http://schemas.microsoft.com/office/powerpoint/2010/main" val="1090013500"/>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 id="2147484645" r:id="rId12"/>
    <p:sldLayoutId id="2147484646" r:id="rId13"/>
    <p:sldLayoutId id="2147484647" r:id="rId14"/>
    <p:sldLayoutId id="2147484648" r:id="rId15"/>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charset="0"/>
          <a:cs typeface="Arial" charset="0"/>
        </a:defRPr>
      </a:lvl2pPr>
      <a:lvl3pPr algn="l" rtl="0" eaLnBrk="0" fontAlgn="base" hangingPunct="0">
        <a:lnSpc>
          <a:spcPct val="90000"/>
        </a:lnSpc>
        <a:spcBef>
          <a:spcPct val="0"/>
        </a:spcBef>
        <a:spcAft>
          <a:spcPct val="0"/>
        </a:spcAft>
        <a:defRPr sz="1600" b="1">
          <a:solidFill>
            <a:srgbClr val="E60028"/>
          </a:solidFill>
          <a:latin typeface="Arial" charset="0"/>
          <a:cs typeface="Arial" charset="0"/>
        </a:defRPr>
      </a:lvl3pPr>
      <a:lvl4pPr algn="l" rtl="0" eaLnBrk="0" fontAlgn="base" hangingPunct="0">
        <a:lnSpc>
          <a:spcPct val="90000"/>
        </a:lnSpc>
        <a:spcBef>
          <a:spcPct val="0"/>
        </a:spcBef>
        <a:spcAft>
          <a:spcPct val="0"/>
        </a:spcAft>
        <a:defRPr sz="1600" b="1">
          <a:solidFill>
            <a:srgbClr val="E60028"/>
          </a:solidFill>
          <a:latin typeface="Arial" charset="0"/>
          <a:cs typeface="Arial" charset="0"/>
        </a:defRPr>
      </a:lvl4pPr>
      <a:lvl5pPr algn="l" rtl="0" eaLnBrk="0" fontAlgn="base" hangingPunct="0">
        <a:lnSpc>
          <a:spcPct val="90000"/>
        </a:lnSpc>
        <a:spcBef>
          <a:spcPct val="0"/>
        </a:spcBef>
        <a:spcAft>
          <a:spcPct val="0"/>
        </a:spcAft>
        <a:defRPr sz="1600" b="1">
          <a:solidFill>
            <a:srgbClr val="E60028"/>
          </a:solidFill>
          <a:latin typeface="Arial"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22" y="1594"/>
          <a:ext cx="2116" cy="1587"/>
        </p:xfrm>
        <a:graphic>
          <a:graphicData uri="http://schemas.openxmlformats.org/presentationml/2006/ole">
            <mc:AlternateContent xmlns:mc="http://schemas.openxmlformats.org/markup-compatibility/2006">
              <mc:Choice xmlns:v="urn:schemas-microsoft-com:vml" Requires="v">
                <p:oleObj spid="_x0000_s311688"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2" y="1594"/>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1"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31"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831"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831"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831"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512"/>
            <a:ext cx="280525"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
        <p:nvSpPr>
          <p:cNvPr id="2" name="TextBox 1"/>
          <p:cNvSpPr txBox="1"/>
          <p:nvPr userDrawn="1"/>
        </p:nvSpPr>
        <p:spPr>
          <a:xfrm>
            <a:off x="9351190" y="6415666"/>
            <a:ext cx="1785735"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a:cs typeface="Arial"/>
              </a:rPr>
              <a:t>A.T. Kearney 18 #15931/FR5012/AC/ag/16v1</a:t>
            </a:r>
          </a:p>
        </p:txBody>
      </p:sp>
    </p:spTree>
    <p:extLst>
      <p:ext uri="{BB962C8B-B14F-4D97-AF65-F5344CB8AC3E}">
        <p14:creationId xmlns:p14="http://schemas.microsoft.com/office/powerpoint/2010/main" val="110209337"/>
      </p:ext>
    </p:extLst>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 id="2147484663"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47" y="1595"/>
          <a:ext cx="2116" cy="1587"/>
        </p:xfrm>
        <a:graphic>
          <a:graphicData uri="http://schemas.openxmlformats.org/presentationml/2006/ole">
            <mc:AlternateContent xmlns:mc="http://schemas.openxmlformats.org/markup-compatibility/2006">
              <mc:Choice xmlns:v="urn:schemas-microsoft-com:vml" Requires="v">
                <p:oleObj spid="_x0000_s320897" name="Diapositive think-cell" r:id="rId18" imgW="360" imgH="360" progId="TCLayout.ActiveDocument.1">
                  <p:embed/>
                </p:oleObj>
              </mc:Choice>
              <mc:Fallback>
                <p:oleObj name="Diapositive think-cell" r:id="rId18" imgW="360" imgH="360" progId="TCLayout.ActiveDocument.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7" y="1595"/>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662"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738" dirty="0"/>
              <a:t>|</a:t>
            </a:r>
          </a:p>
        </p:txBody>
      </p:sp>
      <p:sp>
        <p:nvSpPr>
          <p:cNvPr id="14" name="TextBox 13"/>
          <p:cNvSpPr txBox="1"/>
          <p:nvPr userDrawn="1"/>
        </p:nvSpPr>
        <p:spPr>
          <a:xfrm>
            <a:off x="11506877" y="6424732"/>
            <a:ext cx="259686" cy="113557"/>
          </a:xfrm>
          <a:prstGeom prst="rect">
            <a:avLst/>
          </a:prstGeom>
          <a:noFill/>
        </p:spPr>
        <p:txBody>
          <a:bodyPr wrap="none" lIns="0" tIns="0" rIns="0" bIns="0" rtlCol="0">
            <a:spAutoFit/>
          </a:bodyPr>
          <a:lstStyle/>
          <a:p>
            <a:pPr algn="r"/>
            <a:r>
              <a:rPr lang="fr-FR" sz="738" b="0" dirty="0">
                <a:latin typeface="Arial" pitchFamily="34" charset="0"/>
                <a:cs typeface="Arial" pitchFamily="34" charset="0"/>
              </a:rPr>
              <a:t>P.</a:t>
            </a:r>
            <a:fld id="{F57B1EFA-BD50-4A20-B0FB-4CAE26CF872C}" type="slidenum">
              <a:rPr lang="fr-FR" sz="738" b="0" smtClean="0">
                <a:latin typeface="Arial" pitchFamily="34" charset="0"/>
                <a:cs typeface="Arial" pitchFamily="34" charset="0"/>
              </a:rPr>
              <a:pPr algn="r"/>
              <a:t>‹N°›</a:t>
            </a:fld>
            <a:endParaRPr lang="en-US" sz="738" b="0" dirty="0">
              <a:latin typeface="Arial" pitchFamily="34" charset="0"/>
              <a:cs typeface="Arial" pitchFamily="34" charset="0"/>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554" b="0" dirty="0">
                <a:solidFill>
                  <a:srgbClr val="EEEEEE">
                    <a:lumMod val="90000"/>
                  </a:srgbClr>
                </a:solidFill>
                <a:latin typeface="Arial" pitchFamily="34" charset="0"/>
                <a:cs typeface="Arial" pitchFamily="34" charset="0"/>
              </a:rPr>
              <a:t>A.T. Kearney 18 #15931/FR5012/AC/ag/16v1</a:t>
            </a:r>
            <a:endParaRPr lang="en-US" sz="554" b="0" dirty="0">
              <a:solidFill>
                <a:srgbClr val="EEEEEE">
                  <a:lumMod val="90000"/>
                </a:srgbClr>
              </a:solidFill>
              <a:latin typeface="Arial" pitchFamily="34" charset="0"/>
              <a:cs typeface="Arial" pitchFamily="34" charset="0"/>
            </a:endParaRPr>
          </a:p>
        </p:txBody>
      </p:sp>
    </p:spTree>
    <p:extLst>
      <p:ext uri="{BB962C8B-B14F-4D97-AF65-F5344CB8AC3E}">
        <p14:creationId xmlns:p14="http://schemas.microsoft.com/office/powerpoint/2010/main" val="28611206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2" r:id="rId6"/>
    <p:sldLayoutId id="2147484675" r:id="rId7"/>
    <p:sldLayoutId id="2147484678" r:id="rId8"/>
    <p:sldLayoutId id="2147484680" r:id="rId9"/>
    <p:sldLayoutId id="2147484681" r:id="rId10"/>
    <p:sldLayoutId id="2147484682" r:id="rId11"/>
    <p:sldLayoutId id="2147484683" r:id="rId12"/>
    <p:sldLayoutId id="2147484684" r:id="rId13"/>
    <p:sldLayoutId id="2147484685" r:id="rId14"/>
  </p:sldLayoutIdLst>
  <p:hf hdr="0"/>
  <p:txStyles>
    <p:titleStyle>
      <a:lvl1pPr algn="l" rtl="0" eaLnBrk="0" fontAlgn="base" hangingPunct="0">
        <a:lnSpc>
          <a:spcPct val="90000"/>
        </a:lnSpc>
        <a:spcBef>
          <a:spcPct val="0"/>
        </a:spcBef>
        <a:spcAft>
          <a:spcPct val="0"/>
        </a:spcAft>
        <a:defRPr sz="1477" b="1">
          <a:solidFill>
            <a:srgbClr val="E60028"/>
          </a:solidFill>
          <a:latin typeface="+mj-lt"/>
          <a:ea typeface="+mj-ea"/>
          <a:cs typeface="+mj-cs"/>
        </a:defRPr>
      </a:lvl1pPr>
      <a:lvl2pPr algn="l" rtl="0" eaLnBrk="0" fontAlgn="base" hangingPunct="0">
        <a:lnSpc>
          <a:spcPct val="90000"/>
        </a:lnSpc>
        <a:spcBef>
          <a:spcPct val="0"/>
        </a:spcBef>
        <a:spcAft>
          <a:spcPct val="0"/>
        </a:spcAft>
        <a:defRPr sz="1477"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477"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477"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477" b="1">
          <a:solidFill>
            <a:srgbClr val="E60028"/>
          </a:solidFill>
          <a:latin typeface="Arial" pitchFamily="34" charset="0"/>
          <a:cs typeface="Arial" pitchFamily="34" charset="0"/>
        </a:defRPr>
      </a:lvl5pPr>
      <a:lvl6pPr marL="422041" algn="l" rtl="0" fontAlgn="base">
        <a:lnSpc>
          <a:spcPct val="90000"/>
        </a:lnSpc>
        <a:spcBef>
          <a:spcPct val="0"/>
        </a:spcBef>
        <a:spcAft>
          <a:spcPct val="0"/>
        </a:spcAft>
        <a:defRPr sz="1477" b="1">
          <a:solidFill>
            <a:srgbClr val="E60028"/>
          </a:solidFill>
          <a:latin typeface="Arial" pitchFamily="34" charset="0"/>
          <a:cs typeface="Arial" pitchFamily="34" charset="0"/>
        </a:defRPr>
      </a:lvl6pPr>
      <a:lvl7pPr marL="844083" algn="l" rtl="0" fontAlgn="base">
        <a:lnSpc>
          <a:spcPct val="90000"/>
        </a:lnSpc>
        <a:spcBef>
          <a:spcPct val="0"/>
        </a:spcBef>
        <a:spcAft>
          <a:spcPct val="0"/>
        </a:spcAft>
        <a:defRPr sz="1477" b="1">
          <a:solidFill>
            <a:srgbClr val="E60028"/>
          </a:solidFill>
          <a:latin typeface="Arial" pitchFamily="34" charset="0"/>
          <a:cs typeface="Arial" pitchFamily="34" charset="0"/>
        </a:defRPr>
      </a:lvl7pPr>
      <a:lvl8pPr marL="1266124" algn="l" rtl="0" fontAlgn="base">
        <a:lnSpc>
          <a:spcPct val="90000"/>
        </a:lnSpc>
        <a:spcBef>
          <a:spcPct val="0"/>
        </a:spcBef>
        <a:spcAft>
          <a:spcPct val="0"/>
        </a:spcAft>
        <a:defRPr sz="1477" b="1">
          <a:solidFill>
            <a:srgbClr val="E60028"/>
          </a:solidFill>
          <a:latin typeface="Arial" pitchFamily="34" charset="0"/>
          <a:cs typeface="Arial" pitchFamily="34" charset="0"/>
        </a:defRPr>
      </a:lvl8pPr>
      <a:lvl9pPr marL="1688165" algn="l" rtl="0" fontAlgn="base">
        <a:lnSpc>
          <a:spcPct val="90000"/>
        </a:lnSpc>
        <a:spcBef>
          <a:spcPct val="0"/>
        </a:spcBef>
        <a:spcAft>
          <a:spcPct val="0"/>
        </a:spcAft>
        <a:defRPr sz="1477" b="1">
          <a:solidFill>
            <a:srgbClr val="E60028"/>
          </a:solidFill>
          <a:latin typeface="Arial" pitchFamily="34" charset="0"/>
          <a:cs typeface="Arial" pitchFamily="34" charset="0"/>
        </a:defRPr>
      </a:lvl9pPr>
    </p:titleStyle>
    <p:bodyStyle>
      <a:lvl1pPr marL="167058" indent="-167058" algn="l" rtl="0" eaLnBrk="0" fontAlgn="base" hangingPunct="0">
        <a:spcBef>
          <a:spcPct val="100000"/>
        </a:spcBef>
        <a:spcAft>
          <a:spcPct val="0"/>
        </a:spcAft>
        <a:buClr>
          <a:srgbClr val="666666"/>
        </a:buClr>
        <a:buSzPct val="80000"/>
        <a:buFont typeface="Wingdings" pitchFamily="2" charset="2"/>
        <a:buChar char=""/>
        <a:defRPr sz="1477" b="1">
          <a:solidFill>
            <a:srgbClr val="000000"/>
          </a:solidFill>
          <a:latin typeface="+mn-lt"/>
          <a:ea typeface="+mn-ea"/>
          <a:cs typeface="+mn-cs"/>
        </a:defRPr>
      </a:lvl1pPr>
      <a:lvl2pPr marL="298946" indent="-114303" algn="l" rtl="0" eaLnBrk="0" fontAlgn="base" hangingPunct="0">
        <a:spcBef>
          <a:spcPct val="50000"/>
        </a:spcBef>
        <a:spcAft>
          <a:spcPct val="0"/>
        </a:spcAft>
        <a:buChar char="•"/>
        <a:defRPr sz="1477">
          <a:solidFill>
            <a:srgbClr val="000000"/>
          </a:solidFill>
          <a:latin typeface="+mn-lt"/>
          <a:cs typeface="+mn-cs"/>
        </a:defRPr>
      </a:lvl2pPr>
      <a:lvl3pPr marL="448419" indent="-114303" algn="l" rtl="0" eaLnBrk="0" fontAlgn="base" hangingPunct="0">
        <a:spcBef>
          <a:spcPct val="50000"/>
        </a:spcBef>
        <a:spcAft>
          <a:spcPct val="0"/>
        </a:spcAft>
        <a:buFont typeface="Arial" pitchFamily="34" charset="0"/>
        <a:buChar char="-"/>
        <a:defRPr sz="1292">
          <a:solidFill>
            <a:srgbClr val="000000"/>
          </a:solidFill>
          <a:latin typeface="+mn-lt"/>
          <a:cs typeface="+mn-cs"/>
        </a:defRPr>
      </a:lvl3pPr>
      <a:lvl4pPr marL="668232" indent="-165593" algn="l" rtl="0" eaLnBrk="0" fontAlgn="base" hangingPunct="0">
        <a:spcBef>
          <a:spcPct val="50000"/>
        </a:spcBef>
        <a:spcAft>
          <a:spcPct val="0"/>
        </a:spcAft>
        <a:buFont typeface="Arial" pitchFamily="34" charset="0"/>
        <a:buChar char="-"/>
        <a:defRPr sz="1292">
          <a:solidFill>
            <a:srgbClr val="000000"/>
          </a:solidFill>
          <a:latin typeface="+mn-lt"/>
          <a:cs typeface="+mn-cs"/>
        </a:defRPr>
      </a:lvl4pPr>
      <a:lvl5pPr marL="817705" indent="-148008" algn="l" rtl="0" eaLnBrk="0" fontAlgn="base" hangingPunct="0">
        <a:spcBef>
          <a:spcPct val="50000"/>
        </a:spcBef>
        <a:spcAft>
          <a:spcPct val="0"/>
        </a:spcAft>
        <a:buFont typeface="Arial" pitchFamily="34" charset="0"/>
        <a:buChar char="."/>
        <a:defRPr sz="1292">
          <a:solidFill>
            <a:srgbClr val="000000"/>
          </a:solidFill>
          <a:latin typeface="+mn-lt"/>
          <a:cs typeface="+mn-cs"/>
        </a:defRPr>
      </a:lvl5pPr>
      <a:lvl6pPr marL="1239746" indent="-148008" algn="l" rtl="0" fontAlgn="base">
        <a:spcBef>
          <a:spcPct val="50000"/>
        </a:spcBef>
        <a:spcAft>
          <a:spcPct val="0"/>
        </a:spcAft>
        <a:buFont typeface="Arial" pitchFamily="34" charset="0"/>
        <a:buChar char="."/>
        <a:defRPr sz="831">
          <a:solidFill>
            <a:srgbClr val="000000"/>
          </a:solidFill>
          <a:latin typeface="+mn-lt"/>
          <a:cs typeface="+mn-cs"/>
        </a:defRPr>
      </a:lvl6pPr>
      <a:lvl7pPr marL="1661788" indent="-148008" algn="l" rtl="0" fontAlgn="base">
        <a:spcBef>
          <a:spcPct val="50000"/>
        </a:spcBef>
        <a:spcAft>
          <a:spcPct val="0"/>
        </a:spcAft>
        <a:buFont typeface="Arial" pitchFamily="34" charset="0"/>
        <a:buChar char="."/>
        <a:defRPr sz="831">
          <a:solidFill>
            <a:srgbClr val="000000"/>
          </a:solidFill>
          <a:latin typeface="+mn-lt"/>
          <a:cs typeface="+mn-cs"/>
        </a:defRPr>
      </a:lvl7pPr>
      <a:lvl8pPr marL="2083829" indent="-148008" algn="l" rtl="0" fontAlgn="base">
        <a:spcBef>
          <a:spcPct val="50000"/>
        </a:spcBef>
        <a:spcAft>
          <a:spcPct val="0"/>
        </a:spcAft>
        <a:buFont typeface="Arial" pitchFamily="34" charset="0"/>
        <a:buChar char="."/>
        <a:defRPr sz="831">
          <a:solidFill>
            <a:srgbClr val="000000"/>
          </a:solidFill>
          <a:latin typeface="+mn-lt"/>
          <a:cs typeface="+mn-cs"/>
        </a:defRPr>
      </a:lvl8pPr>
      <a:lvl9pPr marL="2505870" indent="-148008" algn="l" rtl="0" fontAlgn="base">
        <a:spcBef>
          <a:spcPct val="50000"/>
        </a:spcBef>
        <a:spcAft>
          <a:spcPct val="0"/>
        </a:spcAft>
        <a:buFont typeface="Arial" pitchFamily="34" charset="0"/>
        <a:buChar char="."/>
        <a:defRPr sz="831">
          <a:solidFill>
            <a:srgbClr val="000000"/>
          </a:solidFill>
          <a:latin typeface="+mn-lt"/>
          <a:cs typeface="+mn-cs"/>
        </a:defRPr>
      </a:lvl9pPr>
    </p:bodyStyle>
    <p:otherStyle>
      <a:defPPr>
        <a:defRPr lang="fr-FR"/>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13" cstate="print"/>
          <a:srcRect/>
          <a:stretch>
            <a:fillRect/>
          </a:stretch>
        </p:blipFill>
        <p:spPr bwMode="gray">
          <a:xfrm>
            <a:off x="383118"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102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vl1pPr>
          </a:lstStyle>
          <a:p>
            <a:pPr>
              <a:defRPr/>
            </a:pPr>
            <a:r>
              <a:rPr lang="fr-FR"/>
              <a:t>P.</a:t>
            </a:r>
            <a:fld id="{1A31D603-FA0D-4C83-B376-281C236C1C5E}" type="slidenum">
              <a:rPr lang="fr-FR"/>
              <a:pPr>
                <a:defRPr/>
              </a:pPr>
              <a:t>‹N°›</a:t>
            </a:fld>
            <a:endParaRPr lang="fr-FR"/>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vl1pPr>
          </a:lstStyle>
          <a:p>
            <a:pPr algn="ctr">
              <a:defRPr/>
            </a:pPr>
            <a:endParaRPr lang="fr-FR" b="0"/>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pPr algn="ctr">
              <a:defRPr/>
            </a:pPr>
            <a:endParaRPr lang="fr-FR" sz="1800" b="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pPr algn="ctr">
              <a:defRPr/>
            </a:pPr>
            <a:endParaRPr lang="fr-FR" sz="1800" b="0"/>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pPr algn="ctr">
              <a:defRPr/>
            </a:pPr>
            <a:r>
              <a:rPr lang="fr-FR" sz="800"/>
              <a:t>|</a:t>
            </a:r>
          </a:p>
        </p:txBody>
      </p:sp>
    </p:spTree>
    <p:extLst>
      <p:ext uri="{BB962C8B-B14F-4D97-AF65-F5344CB8AC3E}">
        <p14:creationId xmlns:p14="http://schemas.microsoft.com/office/powerpoint/2010/main" val="1165794929"/>
      </p:ext>
    </p:extLst>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hf hdr="0" ftr="0" dt="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charset="0"/>
          <a:cs typeface="Arial" charset="0"/>
        </a:defRPr>
      </a:lvl2pPr>
      <a:lvl3pPr algn="l" rtl="0" eaLnBrk="0" fontAlgn="base" hangingPunct="0">
        <a:lnSpc>
          <a:spcPct val="90000"/>
        </a:lnSpc>
        <a:spcBef>
          <a:spcPct val="0"/>
        </a:spcBef>
        <a:spcAft>
          <a:spcPct val="0"/>
        </a:spcAft>
        <a:defRPr sz="1600" b="1">
          <a:solidFill>
            <a:srgbClr val="E60028"/>
          </a:solidFill>
          <a:latin typeface="Arial" charset="0"/>
          <a:cs typeface="Arial" charset="0"/>
        </a:defRPr>
      </a:lvl3pPr>
      <a:lvl4pPr algn="l" rtl="0" eaLnBrk="0" fontAlgn="base" hangingPunct="0">
        <a:lnSpc>
          <a:spcPct val="90000"/>
        </a:lnSpc>
        <a:spcBef>
          <a:spcPct val="0"/>
        </a:spcBef>
        <a:spcAft>
          <a:spcPct val="0"/>
        </a:spcAft>
        <a:defRPr sz="1600" b="1">
          <a:solidFill>
            <a:srgbClr val="E60028"/>
          </a:solidFill>
          <a:latin typeface="Arial" charset="0"/>
          <a:cs typeface="Arial" charset="0"/>
        </a:defRPr>
      </a:lvl4pPr>
      <a:lvl5pPr algn="l" rtl="0" eaLnBrk="0" fontAlgn="base" hangingPunct="0">
        <a:lnSpc>
          <a:spcPct val="90000"/>
        </a:lnSpc>
        <a:spcBef>
          <a:spcPct val="0"/>
        </a:spcBef>
        <a:spcAft>
          <a:spcPct val="0"/>
        </a:spcAft>
        <a:defRPr sz="1600" b="1">
          <a:solidFill>
            <a:srgbClr val="E60028"/>
          </a:solidFill>
          <a:latin typeface="Arial"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0" descr="group"/>
          <p:cNvPicPr>
            <a:picLocks noChangeAspect="1" noChangeArrowheads="1"/>
          </p:cNvPicPr>
          <p:nvPr userDrawn="1"/>
        </p:nvPicPr>
        <p:blipFill>
          <a:blip r:embed="rId13" cstate="print"/>
          <a:srcRect/>
          <a:stretch>
            <a:fillRect/>
          </a:stretch>
        </p:blipFill>
        <p:spPr bwMode="gray">
          <a:xfrm>
            <a:off x="383239" y="6091238"/>
            <a:ext cx="4087282" cy="766762"/>
          </a:xfrm>
          <a:prstGeom prst="rect">
            <a:avLst/>
          </a:prstGeom>
          <a:noFill/>
          <a:ln w="9525">
            <a:noFill/>
            <a:miter lim="800000"/>
            <a:headEnd/>
            <a:tailEnd/>
          </a:ln>
        </p:spPr>
      </p:pic>
      <p:sp>
        <p:nvSpPr>
          <p:cNvPr id="2051" name="Rectangle 2"/>
          <p:cNvSpPr>
            <a:spLocks noGrp="1" noChangeArrowheads="1"/>
          </p:cNvSpPr>
          <p:nvPr>
            <p:ph type="title"/>
          </p:nvPr>
        </p:nvSpPr>
        <p:spPr bwMode="gray">
          <a:xfrm>
            <a:off x="742974" y="1125807"/>
            <a:ext cx="10706101" cy="5746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gray">
          <a:xfrm>
            <a:off x="742974" y="1916118"/>
            <a:ext cx="10706101" cy="4033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Line 11"/>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1045" name="Rectangle 21"/>
          <p:cNvSpPr>
            <a:spLocks noGrp="1" noChangeArrowheads="1"/>
          </p:cNvSpPr>
          <p:nvPr>
            <p:ph type="dt" sz="half" idx="2"/>
          </p:nvPr>
        </p:nvSpPr>
        <p:spPr bwMode="gray">
          <a:xfrm>
            <a:off x="8765267" y="6416944"/>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1046" name="Rectangle 22"/>
          <p:cNvSpPr>
            <a:spLocks noGrp="1" noChangeArrowheads="1"/>
          </p:cNvSpPr>
          <p:nvPr>
            <p:ph type="sldNum" sz="quarter" idx="4"/>
          </p:nvPr>
        </p:nvSpPr>
        <p:spPr bwMode="gray">
          <a:xfrm>
            <a:off x="11279720" y="6416944"/>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3D3174F8-DA4B-41BB-8CF6-0E2A561ACB1A}" type="slidenum">
              <a:rPr lang="en-US">
                <a:cs typeface="Arial"/>
              </a:rPr>
              <a:pPr>
                <a:defRPr/>
              </a:pPr>
              <a:t>‹N°›</a:t>
            </a:fld>
            <a:endParaRPr lang="en-US">
              <a:cs typeface="Arial"/>
            </a:endParaRPr>
          </a:p>
        </p:txBody>
      </p:sp>
      <p:sp>
        <p:nvSpPr>
          <p:cNvPr id="1047" name="Rectangle 23"/>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
        <p:nvSpPr>
          <p:cNvPr id="1048" name="Rectangle 24"/>
          <p:cNvSpPr>
            <a:spLocks noChangeArrowheads="1"/>
          </p:cNvSpPr>
          <p:nvPr userDrawn="1"/>
        </p:nvSpPr>
        <p:spPr bwMode="gray">
          <a:xfrm>
            <a:off x="11235280" y="6415088"/>
            <a:ext cx="95250" cy="442912"/>
          </a:xfrm>
          <a:prstGeom prst="rect">
            <a:avLst/>
          </a:prstGeom>
          <a:noFill/>
          <a:ln>
            <a:noFill/>
          </a:ln>
          <a:effectLst/>
          <a:extLst/>
        </p:spPr>
        <p:txBody>
          <a:bodyPr wrap="none" lIns="0" tIns="0" rIns="0" bIns="0"/>
          <a:lstStyle/>
          <a:p>
            <a:pPr algn="ctr">
              <a:defRPr/>
            </a:pPr>
            <a:r>
              <a:rPr lang="en-US" sz="800">
                <a:cs typeface="Arial"/>
              </a:rPr>
              <a:t>|</a:t>
            </a:r>
          </a:p>
        </p:txBody>
      </p:sp>
    </p:spTree>
    <p:extLst>
      <p:ext uri="{BB962C8B-B14F-4D97-AF65-F5344CB8AC3E}">
        <p14:creationId xmlns:p14="http://schemas.microsoft.com/office/powerpoint/2010/main" val="472130840"/>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hf hdr="0"/>
  <p:txStyles>
    <p:titleStyle>
      <a:lvl1pPr algn="ctr" rtl="0" eaLnBrk="0" fontAlgn="base" hangingPunct="0">
        <a:lnSpc>
          <a:spcPct val="90000"/>
        </a:lnSpc>
        <a:spcBef>
          <a:spcPct val="0"/>
        </a:spcBef>
        <a:spcAft>
          <a:spcPct val="0"/>
        </a:spcAft>
        <a:defRPr sz="2100">
          <a:solidFill>
            <a:srgbClr val="000000"/>
          </a:solidFill>
          <a:latin typeface="+mj-lt"/>
          <a:ea typeface="+mj-ea"/>
          <a:cs typeface="+mj-cs"/>
        </a:defRPr>
      </a:lvl1pPr>
      <a:lvl2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2100">
          <a:solidFill>
            <a:srgbClr val="000000"/>
          </a:solidFill>
          <a:latin typeface="Arial" charset="0"/>
          <a:ea typeface="ＭＳ Ｐゴシック" charset="0"/>
          <a:cs typeface="Arial" charset="0"/>
        </a:defRPr>
      </a:lvl5pPr>
      <a:lvl6pPr marL="4572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6pPr>
      <a:lvl7pPr marL="9144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7pPr>
      <a:lvl8pPr marL="13716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8pPr>
      <a:lvl9pPr marL="1828800" algn="ctr" rtl="0" fontAlgn="base">
        <a:lnSpc>
          <a:spcPct val="90000"/>
        </a:lnSpc>
        <a:spcBef>
          <a:spcPct val="0"/>
        </a:spcBef>
        <a:spcAft>
          <a:spcPct val="0"/>
        </a:spcAft>
        <a:defRPr sz="2100">
          <a:solidFill>
            <a:srgbClr val="000000"/>
          </a:solidFill>
          <a:latin typeface="Arial" charset="0"/>
          <a:ea typeface="ＭＳ Ｐゴシック" charset="0"/>
          <a:cs typeface="Arial" charset="0"/>
        </a:defRPr>
      </a:lvl9pPr>
    </p:titleStyle>
    <p:bodyStyle>
      <a:lvl1pPr marL="4763" indent="-4763" algn="l" rtl="0" eaLnBrk="0" fontAlgn="base" hangingPunct="0">
        <a:spcBef>
          <a:spcPct val="50000"/>
        </a:spcBef>
        <a:spcAft>
          <a:spcPct val="20000"/>
        </a:spcAft>
        <a:buFont typeface="Arial" charset="0"/>
        <a:defRPr b="1">
          <a:solidFill>
            <a:srgbClr val="E60028"/>
          </a:solidFill>
          <a:latin typeface="+mn-lt"/>
          <a:ea typeface="+mn-ea"/>
          <a:cs typeface="+mn-cs"/>
        </a:defRPr>
      </a:lvl1pPr>
      <a:lvl2pPr marL="12700" indent="-6350" algn="l" rtl="0" eaLnBrk="0" fontAlgn="base" hangingPunct="0">
        <a:spcBef>
          <a:spcPct val="0"/>
        </a:spcBef>
        <a:spcAft>
          <a:spcPct val="20000"/>
        </a:spcAft>
        <a:defRPr sz="1200" b="1">
          <a:solidFill>
            <a:srgbClr val="000000"/>
          </a:solidFill>
          <a:latin typeface="+mn-lt"/>
          <a:ea typeface="Arial" charset="0"/>
          <a:cs typeface="+mn-cs"/>
        </a:defRPr>
      </a:lvl2pPr>
      <a:lvl3pPr marL="15875" indent="-1588" algn="l" rtl="0" eaLnBrk="0" fontAlgn="base" hangingPunct="0">
        <a:spcBef>
          <a:spcPct val="0"/>
        </a:spcBef>
        <a:spcAft>
          <a:spcPct val="20000"/>
        </a:spcAft>
        <a:buSzPct val="80000"/>
        <a:buFont typeface="Wingdings" pitchFamily="2" charset="2"/>
        <a:defRPr sz="1000" b="1">
          <a:solidFill>
            <a:srgbClr val="000000"/>
          </a:solidFill>
          <a:latin typeface="+mn-lt"/>
          <a:ea typeface="Arial" charset="0"/>
          <a:cs typeface="+mn-cs"/>
        </a:defRPr>
      </a:lvl3pPr>
      <a:lvl4pPr marL="20638" indent="-3175" algn="l" rtl="0" eaLnBrk="0" fontAlgn="base" hangingPunct="0">
        <a:spcBef>
          <a:spcPct val="0"/>
        </a:spcBef>
        <a:spcAft>
          <a:spcPct val="40000"/>
        </a:spcAft>
        <a:defRPr sz="900">
          <a:solidFill>
            <a:srgbClr val="000000"/>
          </a:solidFill>
          <a:latin typeface="+mn-lt"/>
          <a:ea typeface="Arial" charset="0"/>
          <a:cs typeface="+mn-cs"/>
        </a:defRPr>
      </a:lvl4pPr>
      <a:lvl5pPr marL="25400" indent="-3175" algn="l" rtl="0" eaLnBrk="0" fontAlgn="base" hangingPunct="0">
        <a:spcBef>
          <a:spcPct val="0"/>
        </a:spcBef>
        <a:spcAft>
          <a:spcPct val="20000"/>
        </a:spcAft>
        <a:buFont typeface="Arial" charset="0"/>
        <a:defRPr sz="800">
          <a:solidFill>
            <a:srgbClr val="000000"/>
          </a:solidFill>
          <a:latin typeface="+mn-lt"/>
          <a:ea typeface="Arial" charset="0"/>
          <a:cs typeface="+mn-cs"/>
        </a:defRPr>
      </a:lvl5pPr>
      <a:lvl6pPr marL="482600" indent="-3175" algn="l" rtl="0" fontAlgn="base">
        <a:spcBef>
          <a:spcPct val="0"/>
        </a:spcBef>
        <a:spcAft>
          <a:spcPct val="20000"/>
        </a:spcAft>
        <a:buFont typeface="Arial" charset="0"/>
        <a:defRPr sz="800">
          <a:solidFill>
            <a:srgbClr val="000000"/>
          </a:solidFill>
          <a:latin typeface="+mn-lt"/>
          <a:ea typeface="Arial" charset="0"/>
          <a:cs typeface="+mn-cs"/>
        </a:defRPr>
      </a:lvl6pPr>
      <a:lvl7pPr marL="939800" indent="-3175" algn="l" rtl="0" fontAlgn="base">
        <a:spcBef>
          <a:spcPct val="0"/>
        </a:spcBef>
        <a:spcAft>
          <a:spcPct val="20000"/>
        </a:spcAft>
        <a:buFont typeface="Arial" charset="0"/>
        <a:defRPr sz="800">
          <a:solidFill>
            <a:srgbClr val="000000"/>
          </a:solidFill>
          <a:latin typeface="+mn-lt"/>
          <a:ea typeface="Arial" charset="0"/>
          <a:cs typeface="+mn-cs"/>
        </a:defRPr>
      </a:lvl7pPr>
      <a:lvl8pPr marL="1397000" indent="-3175" algn="l" rtl="0" fontAlgn="base">
        <a:spcBef>
          <a:spcPct val="0"/>
        </a:spcBef>
        <a:spcAft>
          <a:spcPct val="20000"/>
        </a:spcAft>
        <a:buFont typeface="Arial" charset="0"/>
        <a:defRPr sz="800">
          <a:solidFill>
            <a:srgbClr val="000000"/>
          </a:solidFill>
          <a:latin typeface="+mn-lt"/>
          <a:ea typeface="Arial" charset="0"/>
          <a:cs typeface="+mn-cs"/>
        </a:defRPr>
      </a:lvl8pPr>
      <a:lvl9pPr marL="1854200" indent="-3175" algn="l" rtl="0" fontAlgn="base">
        <a:spcBef>
          <a:spcPct val="0"/>
        </a:spcBef>
        <a:spcAft>
          <a:spcPct val="20000"/>
        </a:spcAft>
        <a:buFont typeface="Arial" charset="0"/>
        <a:defRPr sz="8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987" y="1593"/>
          <a:ext cx="1953" cy="1587"/>
        </p:xfrm>
        <a:graphic>
          <a:graphicData uri="http://schemas.openxmlformats.org/presentationml/2006/ole">
            <mc:AlternateContent xmlns:mc="http://schemas.openxmlformats.org/markup-compatibility/2006">
              <mc:Choice xmlns:v="urn:schemas-microsoft-com:vml" Requires="v">
                <p:oleObj spid="_x0000_s337268" name="Diapositive think-cell" r:id="rId15" imgW="216" imgH="216" progId="TCLayout.ActiveDocument.1">
                  <p:embed/>
                </p:oleObj>
              </mc:Choice>
              <mc:Fallback>
                <p:oleObj name="Diapositive think-cell" r:id="rId15" imgW="216" imgH="216" progId="TCLayout.ActiveDocument.1">
                  <p:embed/>
                  <p:pic>
                    <p:nvPicPr>
                      <p:cNvPr id="0" name=""/>
                      <p:cNvPicPr/>
                      <p:nvPr/>
                    </p:nvPicPr>
                    <p:blipFill>
                      <a:blip r:embed="rId16"/>
                      <a:stretch>
                        <a:fillRect/>
                      </a:stretch>
                    </p:blipFill>
                    <p:spPr>
                      <a:xfrm>
                        <a:off x="1987" y="1593"/>
                        <a:ext cx="1953" cy="1587"/>
                      </a:xfrm>
                      <a:prstGeom prst="rect">
                        <a:avLst/>
                      </a:prstGeom>
                    </p:spPr>
                  </p:pic>
                </p:oleObj>
              </mc:Fallback>
            </mc:AlternateContent>
          </a:graphicData>
        </a:graphic>
      </p:graphicFrame>
      <p:pic>
        <p:nvPicPr>
          <p:cNvPr id="4098" name="Picture 27" descr="group"/>
          <p:cNvPicPr>
            <a:picLocks noChangeAspect="1" noChangeArrowheads="1"/>
          </p:cNvPicPr>
          <p:nvPr userDrawn="1"/>
        </p:nvPicPr>
        <p:blipFill>
          <a:blip r:embed="rId17"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368668" name="Rectangle 28"/>
          <p:cNvSpPr>
            <a:spLocks noGrp="1" noChangeArrowheads="1"/>
          </p:cNvSpPr>
          <p:nvPr>
            <p:ph type="dt" sz="half" idx="2"/>
          </p:nvPr>
        </p:nvSpPr>
        <p:spPr bwMode="gray">
          <a:xfrm>
            <a:off x="8765267" y="6416944"/>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6944"/>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Tree>
    <p:extLst>
      <p:ext uri="{BB962C8B-B14F-4D97-AF65-F5344CB8AC3E}">
        <p14:creationId xmlns:p14="http://schemas.microsoft.com/office/powerpoint/2010/main" val="1311442890"/>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39313" name="Diapositive think-cell" r:id="rId15" imgW="270" imgH="270" progId="TCLayout.ActiveDocument.1">
                  <p:embed/>
                </p:oleObj>
              </mc:Choice>
              <mc:Fallback>
                <p:oleObj name="Diapositive think-cell" r:id="rId15" imgW="270" imgH="270" progId="TCLayout.ActiveDocument.1">
                  <p:embed/>
                  <p:pic>
                    <p:nvPicPr>
                      <p:cNvPr id="2" name="Object 1" hidden="1"/>
                      <p:cNvPicPr/>
                      <p:nvPr/>
                    </p:nvPicPr>
                    <p:blipFill>
                      <a:blip r:embed="rId16"/>
                      <a:stretch>
                        <a:fillRect/>
                      </a:stretch>
                    </p:blipFill>
                    <p:spPr>
                      <a:xfrm>
                        <a:off x="2119" y="1590"/>
                        <a:ext cx="2116" cy="1587"/>
                      </a:xfrm>
                      <a:prstGeom prst="rect">
                        <a:avLst/>
                      </a:prstGeom>
                    </p:spPr>
                  </p:pic>
                </p:oleObj>
              </mc:Fallback>
            </mc:AlternateContent>
          </a:graphicData>
        </a:graphic>
      </p:graphicFrame>
      <p:pic>
        <p:nvPicPr>
          <p:cNvPr id="1026" name="Picture 2" descr="group"/>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gray">
          <a:xfrm>
            <a:off x="383118" y="6091238"/>
            <a:ext cx="408728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gray">
          <a:xfrm>
            <a:off x="624417" y="260351"/>
            <a:ext cx="109431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8" name="Rectangle 4"/>
          <p:cNvSpPr>
            <a:spLocks noGrp="1" noChangeArrowheads="1"/>
          </p:cNvSpPr>
          <p:nvPr>
            <p:ph type="body" idx="1"/>
          </p:nvPr>
        </p:nvSpPr>
        <p:spPr bwMode="gray">
          <a:xfrm>
            <a:off x="621414" y="1371600"/>
            <a:ext cx="10946169"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pPr>
              <a:defRPr/>
            </a:pPr>
            <a:endParaRPr lang="fr-FR" sz="800" dirty="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pPr>
              <a:defRPr/>
            </a:pPr>
            <a:endParaRPr lang="fr-FR" sz="800" dirty="0"/>
          </a:p>
        </p:txBody>
      </p:sp>
    </p:spTree>
    <p:extLst>
      <p:ext uri="{BB962C8B-B14F-4D97-AF65-F5344CB8AC3E}">
        <p14:creationId xmlns:p14="http://schemas.microsoft.com/office/powerpoint/2010/main" val="1064874771"/>
      </p:ext>
    </p:extLst>
  </p:cSld>
  <p:clrMap bg1="lt1" tx1="dk1" bg2="lt2" tx2="dk2" accent1="accent1" accent2="accent2" accent3="accent3" accent4="accent4" accent5="accent5" accent6="accent6" hlink="hlink" folHlink="folHlink"/>
  <p:sldLayoutIdLst>
    <p:sldLayoutId id="2147484711" r:id="rId1"/>
    <p:sldLayoutId id="2147484712" r:id="rId2"/>
    <p:sldLayoutId id="2147484713" r:id="rId3"/>
    <p:sldLayoutId id="2147484714" r:id="rId4"/>
    <p:sldLayoutId id="2147484715" r:id="rId5"/>
    <p:sldLayoutId id="2147484716" r:id="rId6"/>
    <p:sldLayoutId id="2147484717" r:id="rId7"/>
    <p:sldLayoutId id="2147484718" r:id="rId8"/>
    <p:sldLayoutId id="2147484719" r:id="rId9"/>
    <p:sldLayoutId id="2147484720" r:id="rId10"/>
    <p:sldLayoutId id="2147484721" r:id="rId11"/>
  </p:sldLayoutIdLst>
  <p:hf hdr="0"/>
  <p:txStyles>
    <p:titleStyle>
      <a:lvl1pPr algn="l" rtl="0" eaLnBrk="1" fontAlgn="base" hangingPunct="1">
        <a:lnSpc>
          <a:spcPct val="90000"/>
        </a:lnSpc>
        <a:spcBef>
          <a:spcPct val="0"/>
        </a:spcBef>
        <a:spcAft>
          <a:spcPct val="0"/>
        </a:spcAft>
        <a:defRPr sz="1600" b="1">
          <a:solidFill>
            <a:srgbClr val="E60028"/>
          </a:solidFill>
          <a:latin typeface="+mj-lt"/>
          <a:ea typeface="+mj-ea"/>
          <a:cs typeface="+mj-cs"/>
        </a:defRPr>
      </a:lvl1pPr>
      <a:lvl2pPr algn="l" rtl="0" eaLnBrk="1" fontAlgn="base" hangingPunct="1">
        <a:lnSpc>
          <a:spcPct val="90000"/>
        </a:lnSpc>
        <a:spcBef>
          <a:spcPct val="0"/>
        </a:spcBef>
        <a:spcAft>
          <a:spcPct val="0"/>
        </a:spcAft>
        <a:defRPr sz="1600" b="1">
          <a:solidFill>
            <a:srgbClr val="E60028"/>
          </a:solidFill>
          <a:latin typeface="Arial" charset="0"/>
          <a:cs typeface="Arial" charset="0"/>
        </a:defRPr>
      </a:lvl2pPr>
      <a:lvl3pPr algn="l" rtl="0" eaLnBrk="1" fontAlgn="base" hangingPunct="1">
        <a:lnSpc>
          <a:spcPct val="90000"/>
        </a:lnSpc>
        <a:spcBef>
          <a:spcPct val="0"/>
        </a:spcBef>
        <a:spcAft>
          <a:spcPct val="0"/>
        </a:spcAft>
        <a:defRPr sz="1600" b="1">
          <a:solidFill>
            <a:srgbClr val="E60028"/>
          </a:solidFill>
          <a:latin typeface="Arial" charset="0"/>
          <a:cs typeface="Arial" charset="0"/>
        </a:defRPr>
      </a:lvl3pPr>
      <a:lvl4pPr algn="l" rtl="0" eaLnBrk="1" fontAlgn="base" hangingPunct="1">
        <a:lnSpc>
          <a:spcPct val="90000"/>
        </a:lnSpc>
        <a:spcBef>
          <a:spcPct val="0"/>
        </a:spcBef>
        <a:spcAft>
          <a:spcPct val="0"/>
        </a:spcAft>
        <a:defRPr sz="1600" b="1">
          <a:solidFill>
            <a:srgbClr val="E60028"/>
          </a:solidFill>
          <a:latin typeface="Arial" charset="0"/>
          <a:cs typeface="Arial" charset="0"/>
        </a:defRPr>
      </a:lvl4pPr>
      <a:lvl5pPr algn="l" rtl="0" eaLnBrk="1" fontAlgn="base" hangingPunct="1">
        <a:lnSpc>
          <a:spcPct val="90000"/>
        </a:lnSpc>
        <a:spcBef>
          <a:spcPct val="0"/>
        </a:spcBef>
        <a:spcAft>
          <a:spcPct val="0"/>
        </a:spcAft>
        <a:defRPr sz="1600" b="1">
          <a:solidFill>
            <a:srgbClr val="E60028"/>
          </a:solidFill>
          <a:latin typeface="Arial" charset="0"/>
          <a:cs typeface="Arial" charset="0"/>
        </a:defRPr>
      </a:lvl5pPr>
      <a:lvl6pPr marL="457200" algn="l" rtl="0" eaLnBrk="1" fontAlgn="base" hangingPunct="1">
        <a:lnSpc>
          <a:spcPct val="90000"/>
        </a:lnSpc>
        <a:spcBef>
          <a:spcPct val="0"/>
        </a:spcBef>
        <a:spcAft>
          <a:spcPct val="0"/>
        </a:spcAft>
        <a:defRPr sz="1600" b="1">
          <a:solidFill>
            <a:srgbClr val="E60028"/>
          </a:solidFill>
          <a:latin typeface="Arial" charset="0"/>
          <a:cs typeface="Arial" charset="0"/>
        </a:defRPr>
      </a:lvl6pPr>
      <a:lvl7pPr marL="914400" algn="l" rtl="0" eaLnBrk="1" fontAlgn="base" hangingPunct="1">
        <a:lnSpc>
          <a:spcPct val="90000"/>
        </a:lnSpc>
        <a:spcBef>
          <a:spcPct val="0"/>
        </a:spcBef>
        <a:spcAft>
          <a:spcPct val="0"/>
        </a:spcAft>
        <a:defRPr sz="1600" b="1">
          <a:solidFill>
            <a:srgbClr val="E60028"/>
          </a:solidFill>
          <a:latin typeface="Arial" charset="0"/>
          <a:cs typeface="Arial" charset="0"/>
        </a:defRPr>
      </a:lvl7pPr>
      <a:lvl8pPr marL="1371600" algn="l" rtl="0" eaLnBrk="1" fontAlgn="base" hangingPunct="1">
        <a:lnSpc>
          <a:spcPct val="90000"/>
        </a:lnSpc>
        <a:spcBef>
          <a:spcPct val="0"/>
        </a:spcBef>
        <a:spcAft>
          <a:spcPct val="0"/>
        </a:spcAft>
        <a:defRPr sz="1600" b="1">
          <a:solidFill>
            <a:srgbClr val="E60028"/>
          </a:solidFill>
          <a:latin typeface="Arial" charset="0"/>
          <a:cs typeface="Arial" charset="0"/>
        </a:defRPr>
      </a:lvl8pPr>
      <a:lvl9pPr marL="1828800" algn="l" rtl="0" eaLnBrk="1" fontAlgn="base" hangingPunct="1">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1" fontAlgn="base" hangingPunct="1">
        <a:spcBef>
          <a:spcPts val="600"/>
        </a:spcBef>
        <a:spcAft>
          <a:spcPct val="0"/>
        </a:spcAft>
        <a:buClr>
          <a:srgbClr val="000000"/>
        </a:buClr>
        <a:buFont typeface="Wingdings" pitchFamily="2" charset="2"/>
        <a:buChar char="§"/>
        <a:defRPr sz="1400" b="0">
          <a:solidFill>
            <a:srgbClr val="000000"/>
          </a:solidFill>
          <a:latin typeface="+mn-lt"/>
          <a:ea typeface="+mn-ea"/>
          <a:cs typeface="+mn-cs"/>
        </a:defRPr>
      </a:lvl1pPr>
      <a:lvl2pPr marL="444500" indent="-261938" algn="l" rtl="0" eaLnBrk="1" fontAlgn="base" hangingPunct="1">
        <a:spcBef>
          <a:spcPts val="600"/>
        </a:spcBef>
        <a:spcAft>
          <a:spcPct val="0"/>
        </a:spcAft>
        <a:buClr>
          <a:schemeClr val="tx1"/>
        </a:buClr>
        <a:buFont typeface="Webdings" pitchFamily="18" charset="2"/>
        <a:buChar char="4"/>
        <a:defRPr sz="1400">
          <a:solidFill>
            <a:srgbClr val="000000"/>
          </a:solidFill>
          <a:latin typeface="+mn-lt"/>
          <a:cs typeface="+mn-cs"/>
        </a:defRPr>
      </a:lvl2pPr>
      <a:lvl3pPr marL="712788" indent="-177800"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3pPr>
      <a:lvl4pPr marL="989013" indent="-180975"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4pPr>
      <a:lvl5pPr marL="1343025" indent="-180975"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5pPr>
      <a:lvl6pPr marL="1868488" indent="-160338" algn="l" rtl="0" eaLnBrk="1" fontAlgn="base" hangingPunct="1">
        <a:spcBef>
          <a:spcPct val="50000"/>
        </a:spcBef>
        <a:spcAft>
          <a:spcPct val="0"/>
        </a:spcAft>
        <a:buFont typeface="Arial" charset="0"/>
        <a:buChar char="."/>
        <a:defRPr sz="900">
          <a:solidFill>
            <a:srgbClr val="000000"/>
          </a:solidFill>
          <a:latin typeface="+mn-lt"/>
          <a:cs typeface="+mn-cs"/>
        </a:defRPr>
      </a:lvl6pPr>
      <a:lvl7pPr marL="2325688" indent="-160338" algn="l" rtl="0" eaLnBrk="1" fontAlgn="base" hangingPunct="1">
        <a:spcBef>
          <a:spcPct val="50000"/>
        </a:spcBef>
        <a:spcAft>
          <a:spcPct val="0"/>
        </a:spcAft>
        <a:buFont typeface="Arial" charset="0"/>
        <a:buChar char="."/>
        <a:defRPr sz="900">
          <a:solidFill>
            <a:srgbClr val="000000"/>
          </a:solidFill>
          <a:latin typeface="+mn-lt"/>
          <a:cs typeface="+mn-cs"/>
        </a:defRPr>
      </a:lvl7pPr>
      <a:lvl8pPr marL="2782888" indent="-160338" algn="l" rtl="0" eaLnBrk="1" fontAlgn="base" hangingPunct="1">
        <a:spcBef>
          <a:spcPct val="50000"/>
        </a:spcBef>
        <a:spcAft>
          <a:spcPct val="0"/>
        </a:spcAft>
        <a:buFont typeface="Arial" charset="0"/>
        <a:buChar char="."/>
        <a:defRPr sz="900">
          <a:solidFill>
            <a:srgbClr val="000000"/>
          </a:solidFill>
          <a:latin typeface="+mn-lt"/>
          <a:cs typeface="+mn-cs"/>
        </a:defRPr>
      </a:lvl8pPr>
      <a:lvl9pPr marL="3240088" indent="-160338" algn="l" rtl="0" eaLnBrk="1" fontAlgn="base" hangingPunct="1">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45456" name="Diapositive think-cell" r:id="rId16" imgW="270" imgH="270" progId="TCLayout.ActiveDocument.1">
                  <p:embed/>
                </p:oleObj>
              </mc:Choice>
              <mc:Fallback>
                <p:oleObj name="Diapositive think-cell" r:id="rId16" imgW="270" imgH="270" progId="TCLayout.ActiveDocument.1">
                  <p:embed/>
                  <p:pic>
                    <p:nvPicPr>
                      <p:cNvPr id="2" name="Object 1" hidden="1"/>
                      <p:cNvPicPr/>
                      <p:nvPr/>
                    </p:nvPicPr>
                    <p:blipFill>
                      <a:blip r:embed="rId17"/>
                      <a:stretch>
                        <a:fillRect/>
                      </a:stretch>
                    </p:blipFill>
                    <p:spPr>
                      <a:xfrm>
                        <a:off x="2119" y="1590"/>
                        <a:ext cx="2116" cy="1587"/>
                      </a:xfrm>
                      <a:prstGeom prst="rect">
                        <a:avLst/>
                      </a:prstGeom>
                    </p:spPr>
                  </p:pic>
                </p:oleObj>
              </mc:Fallback>
            </mc:AlternateContent>
          </a:graphicData>
        </a:graphic>
      </p:graphicFrame>
      <p:pic>
        <p:nvPicPr>
          <p:cNvPr id="1026" name="Picture 2" descr="group"/>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gray">
          <a:xfrm>
            <a:off x="383118" y="6091238"/>
            <a:ext cx="408728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gray">
          <a:xfrm>
            <a:off x="431801" y="260351"/>
            <a:ext cx="1134533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8" name="Rectangle 4"/>
          <p:cNvSpPr>
            <a:spLocks noGrp="1" noChangeArrowheads="1"/>
          </p:cNvSpPr>
          <p:nvPr>
            <p:ph type="body" idx="1"/>
          </p:nvPr>
        </p:nvSpPr>
        <p:spPr bwMode="gray">
          <a:xfrm>
            <a:off x="438151" y="1248587"/>
            <a:ext cx="11322049"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pPr>
              <a:defRPr/>
            </a:pPr>
            <a:endParaRPr lang="en-GB" sz="800" dirty="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pPr>
              <a:defRPr/>
            </a:pPr>
            <a:endParaRPr lang="en-GB" sz="800" dirty="0"/>
          </a:p>
        </p:txBody>
      </p:sp>
    </p:spTree>
    <p:extLst>
      <p:ext uri="{BB962C8B-B14F-4D97-AF65-F5344CB8AC3E}">
        <p14:creationId xmlns:p14="http://schemas.microsoft.com/office/powerpoint/2010/main" val="2473801138"/>
      </p:ext>
    </p:extLst>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26" r:id="rId4"/>
    <p:sldLayoutId id="2147484727" r:id="rId5"/>
    <p:sldLayoutId id="2147484728" r:id="rId6"/>
    <p:sldLayoutId id="2147484729" r:id="rId7"/>
    <p:sldLayoutId id="2147484730" r:id="rId8"/>
    <p:sldLayoutId id="2147484731" r:id="rId9"/>
    <p:sldLayoutId id="2147484732" r:id="rId10"/>
    <p:sldLayoutId id="2147484733" r:id="rId11"/>
    <p:sldLayoutId id="2147484734" r:id="rId12"/>
  </p:sldLayoutIdLst>
  <p:hf hdr="0"/>
  <p:txStyles>
    <p:titleStyle>
      <a:lvl1pPr algn="l" rtl="0" eaLnBrk="1" fontAlgn="base" hangingPunct="1">
        <a:lnSpc>
          <a:spcPct val="90000"/>
        </a:lnSpc>
        <a:spcBef>
          <a:spcPct val="0"/>
        </a:spcBef>
        <a:spcAft>
          <a:spcPct val="0"/>
        </a:spcAft>
        <a:defRPr sz="1600" b="1">
          <a:solidFill>
            <a:srgbClr val="E60028"/>
          </a:solidFill>
          <a:latin typeface="+mj-lt"/>
          <a:ea typeface="+mj-ea"/>
          <a:cs typeface="+mj-cs"/>
        </a:defRPr>
      </a:lvl1pPr>
      <a:lvl2pPr algn="l" rtl="0" eaLnBrk="1" fontAlgn="base" hangingPunct="1">
        <a:lnSpc>
          <a:spcPct val="90000"/>
        </a:lnSpc>
        <a:spcBef>
          <a:spcPct val="0"/>
        </a:spcBef>
        <a:spcAft>
          <a:spcPct val="0"/>
        </a:spcAft>
        <a:defRPr sz="1600" b="1">
          <a:solidFill>
            <a:srgbClr val="E60028"/>
          </a:solidFill>
          <a:latin typeface="Arial" charset="0"/>
          <a:cs typeface="Arial" charset="0"/>
        </a:defRPr>
      </a:lvl2pPr>
      <a:lvl3pPr algn="l" rtl="0" eaLnBrk="1" fontAlgn="base" hangingPunct="1">
        <a:lnSpc>
          <a:spcPct val="90000"/>
        </a:lnSpc>
        <a:spcBef>
          <a:spcPct val="0"/>
        </a:spcBef>
        <a:spcAft>
          <a:spcPct val="0"/>
        </a:spcAft>
        <a:defRPr sz="1600" b="1">
          <a:solidFill>
            <a:srgbClr val="E60028"/>
          </a:solidFill>
          <a:latin typeface="Arial" charset="0"/>
          <a:cs typeface="Arial" charset="0"/>
        </a:defRPr>
      </a:lvl3pPr>
      <a:lvl4pPr algn="l" rtl="0" eaLnBrk="1" fontAlgn="base" hangingPunct="1">
        <a:lnSpc>
          <a:spcPct val="90000"/>
        </a:lnSpc>
        <a:spcBef>
          <a:spcPct val="0"/>
        </a:spcBef>
        <a:spcAft>
          <a:spcPct val="0"/>
        </a:spcAft>
        <a:defRPr sz="1600" b="1">
          <a:solidFill>
            <a:srgbClr val="E60028"/>
          </a:solidFill>
          <a:latin typeface="Arial" charset="0"/>
          <a:cs typeface="Arial" charset="0"/>
        </a:defRPr>
      </a:lvl4pPr>
      <a:lvl5pPr algn="l" rtl="0" eaLnBrk="1" fontAlgn="base" hangingPunct="1">
        <a:lnSpc>
          <a:spcPct val="90000"/>
        </a:lnSpc>
        <a:spcBef>
          <a:spcPct val="0"/>
        </a:spcBef>
        <a:spcAft>
          <a:spcPct val="0"/>
        </a:spcAft>
        <a:defRPr sz="1600" b="1">
          <a:solidFill>
            <a:srgbClr val="E60028"/>
          </a:solidFill>
          <a:latin typeface="Arial" charset="0"/>
          <a:cs typeface="Arial" charset="0"/>
        </a:defRPr>
      </a:lvl5pPr>
      <a:lvl6pPr marL="457200" algn="l" rtl="0" eaLnBrk="1" fontAlgn="base" hangingPunct="1">
        <a:lnSpc>
          <a:spcPct val="90000"/>
        </a:lnSpc>
        <a:spcBef>
          <a:spcPct val="0"/>
        </a:spcBef>
        <a:spcAft>
          <a:spcPct val="0"/>
        </a:spcAft>
        <a:defRPr sz="1600" b="1">
          <a:solidFill>
            <a:srgbClr val="E60028"/>
          </a:solidFill>
          <a:latin typeface="Arial" charset="0"/>
          <a:cs typeface="Arial" charset="0"/>
        </a:defRPr>
      </a:lvl6pPr>
      <a:lvl7pPr marL="914400" algn="l" rtl="0" eaLnBrk="1" fontAlgn="base" hangingPunct="1">
        <a:lnSpc>
          <a:spcPct val="90000"/>
        </a:lnSpc>
        <a:spcBef>
          <a:spcPct val="0"/>
        </a:spcBef>
        <a:spcAft>
          <a:spcPct val="0"/>
        </a:spcAft>
        <a:defRPr sz="1600" b="1">
          <a:solidFill>
            <a:srgbClr val="E60028"/>
          </a:solidFill>
          <a:latin typeface="Arial" charset="0"/>
          <a:cs typeface="Arial" charset="0"/>
        </a:defRPr>
      </a:lvl7pPr>
      <a:lvl8pPr marL="1371600" algn="l" rtl="0" eaLnBrk="1" fontAlgn="base" hangingPunct="1">
        <a:lnSpc>
          <a:spcPct val="90000"/>
        </a:lnSpc>
        <a:spcBef>
          <a:spcPct val="0"/>
        </a:spcBef>
        <a:spcAft>
          <a:spcPct val="0"/>
        </a:spcAft>
        <a:defRPr sz="1600" b="1">
          <a:solidFill>
            <a:srgbClr val="E60028"/>
          </a:solidFill>
          <a:latin typeface="Arial" charset="0"/>
          <a:cs typeface="Arial" charset="0"/>
        </a:defRPr>
      </a:lvl8pPr>
      <a:lvl9pPr marL="1828800" algn="l" rtl="0" eaLnBrk="1" fontAlgn="base" hangingPunct="1">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1" fontAlgn="base" hangingPunct="1">
        <a:spcBef>
          <a:spcPts val="600"/>
        </a:spcBef>
        <a:spcAft>
          <a:spcPct val="0"/>
        </a:spcAft>
        <a:buClr>
          <a:srgbClr val="000000"/>
        </a:buClr>
        <a:buFont typeface="Arial" panose="020B0604020202020204" pitchFamily="34" charset="0"/>
        <a:buChar char="•"/>
        <a:defRPr sz="1400" b="0">
          <a:solidFill>
            <a:srgbClr val="000000"/>
          </a:solidFill>
          <a:latin typeface="+mn-lt"/>
          <a:ea typeface="+mn-ea"/>
          <a:cs typeface="+mn-cs"/>
        </a:defRPr>
      </a:lvl1pPr>
      <a:lvl2pPr marL="444500" indent="-261938" algn="l" rtl="0" eaLnBrk="1" fontAlgn="base" hangingPunct="1">
        <a:spcBef>
          <a:spcPts val="600"/>
        </a:spcBef>
        <a:spcAft>
          <a:spcPct val="0"/>
        </a:spcAft>
        <a:buClr>
          <a:schemeClr val="tx1"/>
        </a:buClr>
        <a:buFont typeface="Arial" panose="020B0604020202020204" pitchFamily="34" charset="0"/>
        <a:buChar char="‒"/>
        <a:defRPr sz="1400">
          <a:solidFill>
            <a:srgbClr val="000000"/>
          </a:solidFill>
          <a:latin typeface="+mn-lt"/>
          <a:cs typeface="+mn-cs"/>
        </a:defRPr>
      </a:lvl2pPr>
      <a:lvl3pPr marL="712788" indent="-177800"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3pPr>
      <a:lvl4pPr marL="989013" indent="-180975"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4pPr>
      <a:lvl5pPr marL="1343025" indent="-180975" algn="l" rtl="0" eaLnBrk="1" fontAlgn="base" hangingPunct="1">
        <a:spcBef>
          <a:spcPts val="600"/>
        </a:spcBef>
        <a:spcAft>
          <a:spcPct val="0"/>
        </a:spcAft>
        <a:buFont typeface="Arial" panose="020B0604020202020204" pitchFamily="34" charset="0"/>
        <a:buChar char="•"/>
        <a:defRPr sz="1400">
          <a:solidFill>
            <a:srgbClr val="000000"/>
          </a:solidFill>
          <a:latin typeface="+mn-lt"/>
          <a:cs typeface="+mn-cs"/>
        </a:defRPr>
      </a:lvl5pPr>
      <a:lvl6pPr marL="1868488" indent="-160338" algn="l" rtl="0" eaLnBrk="1" fontAlgn="base" hangingPunct="1">
        <a:spcBef>
          <a:spcPct val="50000"/>
        </a:spcBef>
        <a:spcAft>
          <a:spcPct val="0"/>
        </a:spcAft>
        <a:buFont typeface="Arial" charset="0"/>
        <a:buChar char="."/>
        <a:defRPr sz="900">
          <a:solidFill>
            <a:srgbClr val="000000"/>
          </a:solidFill>
          <a:latin typeface="+mn-lt"/>
          <a:cs typeface="+mn-cs"/>
        </a:defRPr>
      </a:lvl6pPr>
      <a:lvl7pPr marL="2325688" indent="-160338" algn="l" rtl="0" eaLnBrk="1" fontAlgn="base" hangingPunct="1">
        <a:spcBef>
          <a:spcPct val="50000"/>
        </a:spcBef>
        <a:spcAft>
          <a:spcPct val="0"/>
        </a:spcAft>
        <a:buFont typeface="Arial" charset="0"/>
        <a:buChar char="."/>
        <a:defRPr sz="900">
          <a:solidFill>
            <a:srgbClr val="000000"/>
          </a:solidFill>
          <a:latin typeface="+mn-lt"/>
          <a:cs typeface="+mn-cs"/>
        </a:defRPr>
      </a:lvl7pPr>
      <a:lvl8pPr marL="2782888" indent="-160338" algn="l" rtl="0" eaLnBrk="1" fontAlgn="base" hangingPunct="1">
        <a:spcBef>
          <a:spcPct val="50000"/>
        </a:spcBef>
        <a:spcAft>
          <a:spcPct val="0"/>
        </a:spcAft>
        <a:buFont typeface="Arial" charset="0"/>
        <a:buChar char="."/>
        <a:defRPr sz="900">
          <a:solidFill>
            <a:srgbClr val="000000"/>
          </a:solidFill>
          <a:latin typeface="+mn-lt"/>
          <a:cs typeface="+mn-cs"/>
        </a:defRPr>
      </a:lvl8pPr>
      <a:lvl9pPr marL="3240088" indent="-160338" algn="l" rtl="0" eaLnBrk="1" fontAlgn="base" hangingPunct="1">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17" y="360000"/>
            <a:ext cx="11326282" cy="288000"/>
          </a:xfrm>
          <a:prstGeom prst="rect">
            <a:avLst/>
          </a:prstGeom>
        </p:spPr>
        <p:txBody>
          <a:bodyPr vert="horz" lIns="36000" tIns="0" rIns="36000" bIns="0" rtlCol="0" anchor="ctr">
            <a:normAutofit/>
          </a:bodyPr>
          <a:lstStyle/>
          <a:p>
            <a:r>
              <a:rPr lang="en-GB" noProof="0"/>
              <a:t>Click to add title</a:t>
            </a:r>
          </a:p>
        </p:txBody>
      </p:sp>
      <p:sp>
        <p:nvSpPr>
          <p:cNvPr id="10" name="Text Placeholder 9"/>
          <p:cNvSpPr>
            <a:spLocks noGrp="1"/>
          </p:cNvSpPr>
          <p:nvPr>
            <p:ph type="body" idx="1"/>
          </p:nvPr>
        </p:nvSpPr>
        <p:spPr>
          <a:xfrm>
            <a:off x="433916" y="1193802"/>
            <a:ext cx="11330516" cy="169277"/>
          </a:xfrm>
          <a:prstGeom prst="rect">
            <a:avLst/>
          </a:prstGeom>
        </p:spPr>
        <p:txBody>
          <a:bodyPr vert="horz" wrap="square" lIns="0" tIns="0" rIns="0" bIns="0" rtlCol="0">
            <a:spAutoFit/>
          </a:bodyPr>
          <a:lstStyle/>
          <a:p>
            <a:pPr lvl="0"/>
            <a:r>
              <a:rPr lang="en-GB" noProof="0" dirty="0"/>
              <a:t>Click to edit Master text styles</a:t>
            </a:r>
          </a:p>
        </p:txBody>
      </p:sp>
      <p:cxnSp>
        <p:nvCxnSpPr>
          <p:cNvPr id="13" name="Straight Connector 12"/>
          <p:cNvCxnSpPr/>
          <p:nvPr/>
        </p:nvCxnSpPr>
        <p:spPr bwMode="auto">
          <a:xfrm>
            <a:off x="433919" y="874713"/>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928306" y="6536000"/>
            <a:ext cx="492690" cy="195814"/>
          </a:xfrm>
          <a:prstGeom prst="rect">
            <a:avLst/>
          </a:prstGeom>
          <a:noFill/>
        </p:spPr>
        <p:txBody>
          <a:bodyPr wrap="none" lIns="36000" tIns="36000" rIns="36000" bIns="36000">
            <a:spAutoFit/>
          </a:bodyPr>
          <a:lstStyle/>
          <a:p>
            <a:pPr marL="0" algn="ctr" defTabSz="914400" rtl="0" eaLnBrk="1" latinLnBrk="0" hangingPunct="1"/>
            <a:r>
              <a:rPr lang="en-GB" sz="800" kern="1200" noProof="0">
                <a:solidFill>
                  <a:schemeClr val="tx2">
                    <a:lumMod val="50000"/>
                  </a:schemeClr>
                </a:solidFill>
                <a:latin typeface="Arial Narrow" pitchFamily="34" charset="0"/>
                <a:ea typeface="+mn-ea"/>
                <a:cs typeface="+mn-cs"/>
              </a:rPr>
              <a:t>00/00/2017</a:t>
            </a:r>
          </a:p>
        </p:txBody>
      </p:sp>
      <p:cxnSp>
        <p:nvCxnSpPr>
          <p:cNvPr id="23" name="Straight Connector 22"/>
          <p:cNvCxnSpPr/>
          <p:nvPr/>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2" y="6559395"/>
            <a:ext cx="1721" cy="123963"/>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59395"/>
            <a:ext cx="1721" cy="123963"/>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83294" y="6528306"/>
            <a:ext cx="181139" cy="195814"/>
          </a:xfrm>
          <a:prstGeom prst="rect">
            <a:avLst/>
          </a:prstGeom>
          <a:noFill/>
          <a:ln w="9525">
            <a:noFill/>
            <a:miter lim="800000"/>
            <a:headEnd/>
            <a:tailEnd/>
          </a:ln>
          <a:effectLst/>
        </p:spPr>
        <p:txBody>
          <a:bodyPr vert="horz" wrap="none" lIns="0" tIns="36000" rIns="0" bIns="36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en-GB" sz="800"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en-GB"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32134" y="6536000"/>
            <a:ext cx="180104" cy="195814"/>
          </a:xfrm>
          <a:prstGeom prst="rect">
            <a:avLst/>
          </a:prstGeom>
          <a:noFill/>
        </p:spPr>
        <p:txBody>
          <a:bodyPr wrap="none" lIns="36000" tIns="36000" rIns="36000" bIns="36000">
            <a:spAutoFit/>
          </a:bodyPr>
          <a:lstStyle/>
          <a:p>
            <a:pPr marL="0" algn="ctr" defTabSz="914400" rtl="0" eaLnBrk="1" latinLnBrk="0" hangingPunct="1"/>
            <a:r>
              <a:rPr lang="en-GB" sz="800" kern="1200" cap="all" baseline="0" noProof="0" dirty="0">
                <a:solidFill>
                  <a:schemeClr val="bg2"/>
                </a:solidFill>
                <a:latin typeface="Arial Narrow" pitchFamily="34" charset="0"/>
                <a:ea typeface="+mn-ea"/>
                <a:cs typeface="+mn-cs"/>
              </a:rPr>
              <a:t>C2</a:t>
            </a:r>
          </a:p>
        </p:txBody>
      </p:sp>
      <p:cxnSp>
        <p:nvCxnSpPr>
          <p:cNvPr id="29" name="Straight Connector 28"/>
          <p:cNvCxnSpPr/>
          <p:nvPr/>
        </p:nvCxnSpPr>
        <p:spPr bwMode="auto">
          <a:xfrm flipH="1">
            <a:off x="10449286" y="6559395"/>
            <a:ext cx="1721" cy="123963"/>
          </a:xfrm>
          <a:prstGeom prst="line">
            <a:avLst/>
          </a:prstGeom>
          <a:noFill/>
          <a:ln w="6350" cap="flat" cmpd="sng" algn="ctr">
            <a:solidFill>
              <a:schemeClr val="tx2"/>
            </a:solidFill>
            <a:prstDash val="solid"/>
            <a:round/>
            <a:headEnd type="none" w="med" len="med"/>
            <a:tailEnd type="none" w="med" len="med"/>
          </a:ln>
          <a:effectLst/>
        </p:spPr>
      </p:cxnSp>
      <p:sp>
        <p:nvSpPr>
          <p:cNvPr id="30" name="TextBox 29"/>
          <p:cNvSpPr txBox="1"/>
          <p:nvPr/>
        </p:nvSpPr>
        <p:spPr>
          <a:xfrm>
            <a:off x="8485228" y="6536000"/>
            <a:ext cx="1912950" cy="195814"/>
          </a:xfrm>
          <a:prstGeom prst="rect">
            <a:avLst/>
          </a:prstGeom>
          <a:noFill/>
        </p:spPr>
        <p:txBody>
          <a:bodyPr wrap="none" lIns="36000" tIns="36000" rIns="36000" bIns="36000">
            <a:spAutoFit/>
          </a:bodyPr>
          <a:lstStyle/>
          <a:p>
            <a:pPr marL="0" algn="r" defTabSz="914400" rtl="0" eaLnBrk="1" latinLnBrk="0" hangingPunct="1"/>
            <a:r>
              <a:rPr lang="en-GB" sz="800" kern="1200" cap="all" baseline="0" noProof="0" dirty="0">
                <a:solidFill>
                  <a:schemeClr val="tx2">
                    <a:lumMod val="50000"/>
                  </a:schemeClr>
                </a:solidFill>
                <a:latin typeface="Arial Narrow" pitchFamily="34" charset="0"/>
                <a:ea typeface="+mn-ea"/>
                <a:cs typeface="+mn-cs"/>
              </a:rPr>
              <a:t>CSG - Digital and Innovation Strategy</a:t>
            </a:r>
          </a:p>
        </p:txBody>
      </p:sp>
      <p:pic>
        <p:nvPicPr>
          <p:cNvPr id="34" name="Image 3" descr="http://gtb.societegenerale.com/wp-content/themes/gtb/img/logo-vf.png"/>
          <p:cNvPicPr>
            <a:picLocks noChangeAspect="1"/>
          </p:cNvPicPr>
          <p:nvPr/>
        </p:nvPicPr>
        <p:blipFill>
          <a:blip r:embed="rId21"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
        <p:nvSpPr>
          <p:cNvPr id="15" name="Rectangle 14"/>
          <p:cNvSpPr/>
          <p:nvPr userDrawn="1"/>
        </p:nvSpPr>
        <p:spPr bwMode="auto">
          <a:xfrm>
            <a:off x="5841999" y="851389"/>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noProof="0">
              <a:ln>
                <a:noFill/>
              </a:ln>
              <a:solidFill>
                <a:srgbClr val="000000"/>
              </a:solidFill>
              <a:effectLst/>
              <a:latin typeface="Arial" charset="0"/>
              <a:cs typeface="Arial" charset="0"/>
            </a:endParaRPr>
          </a:p>
        </p:txBody>
      </p:sp>
    </p:spTree>
    <p:extLst>
      <p:ext uri="{BB962C8B-B14F-4D97-AF65-F5344CB8AC3E}">
        <p14:creationId xmlns:p14="http://schemas.microsoft.com/office/powerpoint/2010/main" val="582191162"/>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Lst>
  <p:hf sldNum="0" hdr="0" ftr="0" dt="0"/>
  <p:txStyles>
    <p:titleStyle>
      <a:lvl1pPr algn="ctr" defTabSz="914400" rtl="0" eaLnBrk="1" fontAlgn="base" latinLnBrk="0" hangingPunct="1">
        <a:lnSpc>
          <a:spcPct val="100000"/>
        </a:lnSpc>
        <a:spcBef>
          <a:spcPct val="0"/>
        </a:spcBef>
        <a:spcAft>
          <a:spcPct val="0"/>
        </a:spcAft>
        <a:buNone/>
        <a:defRPr lang="en-GB" sz="1800" b="1" kern="1200" cap="all" baseline="0" noProof="0" dirty="0" smtClean="0">
          <a:solidFill>
            <a:srgbClr val="E60028"/>
          </a:solidFill>
          <a:latin typeface="Arial Narrow" pitchFamily="34" charset="0"/>
          <a:ea typeface="+mj-ea"/>
          <a:cs typeface="Arial" pitchFamily="34" charset="0"/>
        </a:defRPr>
      </a:lvl1pPr>
    </p:titleStyle>
    <p:bodyStyle>
      <a:lvl1pPr marL="180000" indent="-180000" algn="l" defTabSz="914400" rtl="0" eaLnBrk="1" latinLnBrk="0" hangingPunct="1">
        <a:spcBef>
          <a:spcPts val="1200"/>
        </a:spcBef>
        <a:buClr>
          <a:schemeClr val="tx2">
            <a:lumMod val="50000"/>
          </a:schemeClr>
        </a:buClr>
        <a:buSzPct val="90000"/>
        <a:buFont typeface="Wingdings" pitchFamily="2" charset="2"/>
        <a:buChar char="n"/>
        <a:defRPr lang="en-US" sz="1100" b="1" kern="1200" baseline="0" dirty="0" smtClean="0">
          <a:solidFill>
            <a:schemeClr val="tx1"/>
          </a:solidFill>
          <a:latin typeface="Arial" pitchFamily="34" charset="0"/>
          <a:ea typeface="+mn-ea"/>
          <a:cs typeface="Arial" pitchFamily="34" charset="0"/>
        </a:defRPr>
      </a:lvl1pPr>
      <a:lvl2pPr marL="360000" indent="-180000" algn="l" defTabSz="914400" rtl="0" eaLnBrk="1" latinLnBrk="0" hangingPunct="1">
        <a:spcBef>
          <a:spcPts val="800"/>
        </a:spcBef>
        <a:buClr>
          <a:schemeClr val="tx2">
            <a:lumMod val="75000"/>
          </a:schemeClr>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2pPr>
      <a:lvl3pPr marL="539750" indent="-180000" algn="l" defTabSz="914400" rtl="0" eaLnBrk="1" latinLnBrk="0" hangingPunct="1">
        <a:spcBef>
          <a:spcPts val="600"/>
        </a:spcBef>
        <a:buClr>
          <a:schemeClr val="tx2"/>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3pPr>
      <a:lvl4pPr marL="720000" indent="-180000" algn="l" defTabSz="914400" rtl="0" eaLnBrk="1" latinLnBrk="0" hangingPunct="1">
        <a:spcBef>
          <a:spcPts val="600"/>
        </a:spcBef>
        <a:buClr>
          <a:schemeClr val="tx2"/>
        </a:buClr>
        <a:buFont typeface="Arial" pitchFamily="34" charset="0"/>
        <a:buChar char="–"/>
        <a:defRPr lang="en-US" sz="1100" kern="1200" dirty="0" smtClean="0">
          <a:solidFill>
            <a:schemeClr val="tx1"/>
          </a:solidFill>
          <a:latin typeface="Arial" pitchFamily="34" charset="0"/>
          <a:ea typeface="+mn-ea"/>
          <a:cs typeface="Arial" pitchFamily="34" charset="0"/>
        </a:defRPr>
      </a:lvl4pPr>
      <a:lvl5pPr marL="0" indent="0" algn="l" defTabSz="914400" rtl="0" eaLnBrk="1" latinLnBrk="0" hangingPunct="1">
        <a:spcBef>
          <a:spcPts val="2400"/>
        </a:spcBef>
        <a:buClr>
          <a:schemeClr val="tx2"/>
        </a:buClr>
        <a:buFontTx/>
        <a:buNone/>
        <a:defRPr lang="en-GB" sz="1100" b="1" kern="1200" dirty="0">
          <a:solidFill>
            <a:schemeClr val="bg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20"/>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46477" name="Diapositive think-cell" r:id="rId21" imgW="360" imgH="360" progId="TCLayout.ActiveDocument.1">
                  <p:embed/>
                </p:oleObj>
              </mc:Choice>
              <mc:Fallback>
                <p:oleObj name="Diapositive think-cell" r:id="rId21" imgW="360" imgH="360" progId="TCLayout.ActiveDocument.1">
                  <p:embed/>
                  <p:pic>
                    <p:nvPicPr>
                      <p:cNvPr id="1026" name="Object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89"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889"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3"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p:nvSpPr>
        <p:spPr>
          <a:xfrm>
            <a:off x="11486037" y="6424630"/>
            <a:ext cx="280526" cy="123111"/>
          </a:xfrm>
          <a:prstGeom prst="rect">
            <a:avLst/>
          </a:prstGeom>
          <a:noFill/>
        </p:spPr>
        <p:txBody>
          <a:bodyPr wrap="none" lIns="0" tIns="0" rIns="0" bIns="0" rtlCol="0">
            <a:spAutoFit/>
          </a:bodyPr>
          <a:lstStyle/>
          <a:p>
            <a:pPr algn="r"/>
            <a:r>
              <a:rPr lang="en-GB" sz="800" b="0" dirty="0">
                <a:latin typeface="Arial"/>
                <a:cs typeface="Arial"/>
              </a:rPr>
              <a:t>P.</a:t>
            </a:r>
            <a:fld id="{F57B1EFA-BD50-4A20-B0FB-4CAE26CF872C}" type="slidenum">
              <a:rPr lang="en-GB" sz="800" b="0" smtClean="0">
                <a:latin typeface="Arial"/>
                <a:cs typeface="Arial"/>
              </a:rPr>
              <a:pPr algn="r"/>
              <a:t>‹N°›</a:t>
            </a:fld>
            <a:endParaRPr lang="en-GB" sz="800" b="0" dirty="0">
              <a:latin typeface="Arial"/>
              <a:cs typeface="Arial"/>
            </a:endParaRPr>
          </a:p>
        </p:txBody>
      </p:sp>
    </p:spTree>
    <p:extLst>
      <p:ext uri="{BB962C8B-B14F-4D97-AF65-F5344CB8AC3E}">
        <p14:creationId xmlns:p14="http://schemas.microsoft.com/office/powerpoint/2010/main" val="722749551"/>
      </p:ext>
    </p:extLst>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9" r:id="rId4"/>
    <p:sldLayoutId id="2147484760" r:id="rId5"/>
    <p:sldLayoutId id="2147484761" r:id="rId6"/>
    <p:sldLayoutId id="2147484762" r:id="rId7"/>
    <p:sldLayoutId id="2147484763" r:id="rId8"/>
    <p:sldLayoutId id="2147484764" r:id="rId9"/>
    <p:sldLayoutId id="2147484765" r:id="rId10"/>
    <p:sldLayoutId id="2147484766" r:id="rId11"/>
    <p:sldLayoutId id="2147484767" r:id="rId12"/>
    <p:sldLayoutId id="2147484768" r:id="rId13"/>
    <p:sldLayoutId id="2147484769" r:id="rId14"/>
    <p:sldLayoutId id="2147484770" r:id="rId15"/>
    <p:sldLayoutId id="2147484771" r:id="rId16"/>
    <p:sldLayoutId id="2147484772" r:id="rId17"/>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8066" name="Picture 2" descr="group"/>
          <p:cNvPicPr>
            <a:picLocks noChangeAspect="1" noChangeArrowheads="1"/>
          </p:cNvPicPr>
          <p:nvPr/>
        </p:nvPicPr>
        <p:blipFill>
          <a:blip r:embed="rId17" cstate="print"/>
          <a:srcRect/>
          <a:stretch>
            <a:fillRect/>
          </a:stretch>
        </p:blipFill>
        <p:spPr bwMode="gray">
          <a:xfrm>
            <a:off x="383118" y="6091238"/>
            <a:ext cx="4087282" cy="766762"/>
          </a:xfrm>
          <a:prstGeom prst="rect">
            <a:avLst/>
          </a:prstGeom>
          <a:noFill/>
        </p:spPr>
      </p:pic>
      <p:sp>
        <p:nvSpPr>
          <p:cNvPr id="72806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72806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0" name="Rectangle 6"/>
          <p:cNvSpPr>
            <a:spLocks noGrp="1" noChangeArrowheads="1"/>
          </p:cNvSpPr>
          <p:nvPr>
            <p:ph type="dt" sz="half" idx="2"/>
          </p:nvPr>
        </p:nvSpPr>
        <p:spPr bwMode="gray">
          <a:xfrm>
            <a:off x="8765118" y="6416677"/>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sz="800"/>
            </a:lvl1pPr>
          </a:lstStyle>
          <a:p>
            <a:r>
              <a:rPr lang="fr-FR"/>
              <a:t>24 octobre 2017</a:t>
            </a:r>
            <a:endParaRPr lang="fr-FR" dirty="0"/>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vl1pPr>
          </a:lstStyle>
          <a:p>
            <a:r>
              <a:rPr lang="fr-FR" dirty="0"/>
              <a:t>P.</a:t>
            </a:r>
            <a:fld id="{3FB4E0C6-9481-4FAB-BCD7-93ACE6B3C7BB}" type="slidenum">
              <a:rPr lang="fr-FR"/>
              <a:pPr/>
              <a:t>‹N°›</a:t>
            </a:fld>
            <a:endParaRPr lang="fr-FR" dirty="0"/>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vl1pPr>
          </a:lstStyle>
          <a:p>
            <a:r>
              <a:rPr lang="fr-FR"/>
              <a:t>Point SEG/ROC </a:t>
            </a:r>
            <a:endParaRPr lang="fr-FR" dirty="0"/>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endParaRPr lang="fr-FR" sz="800" dirty="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endParaRPr lang="fr-FR" sz="800" dirty="0"/>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r>
              <a:rPr lang="fr-FR" sz="800" b="1" dirty="0"/>
              <a:t>|</a:t>
            </a:r>
          </a:p>
        </p:txBody>
      </p:sp>
    </p:spTree>
    <p:extLst>
      <p:ext uri="{BB962C8B-B14F-4D97-AF65-F5344CB8AC3E}">
        <p14:creationId xmlns:p14="http://schemas.microsoft.com/office/powerpoint/2010/main" val="494370415"/>
      </p:ext>
    </p:extLst>
  </p:cSld>
  <p:clrMap bg1="lt1" tx1="dk1" bg2="lt2" tx2="dk2" accent1="accent1" accent2="accent2" accent3="accent3" accent4="accent4" accent5="accent5" accent6="accent6" hlink="hlink" folHlink="folHlink"/>
  <p:sldLayoutIdLst>
    <p:sldLayoutId id="2147484779" r:id="rId1"/>
    <p:sldLayoutId id="2147484780" r:id="rId2"/>
    <p:sldLayoutId id="2147484781" r:id="rId3"/>
    <p:sldLayoutId id="2147484782" r:id="rId4"/>
    <p:sldLayoutId id="2147484783" r:id="rId5"/>
    <p:sldLayoutId id="2147484784" r:id="rId6"/>
    <p:sldLayoutId id="2147484785" r:id="rId7"/>
    <p:sldLayoutId id="2147484786" r:id="rId8"/>
    <p:sldLayoutId id="2147484787" r:id="rId9"/>
    <p:sldLayoutId id="2147484788" r:id="rId10"/>
    <p:sldLayoutId id="2147484789" r:id="rId11"/>
    <p:sldLayoutId id="2147484790" r:id="rId12"/>
    <p:sldLayoutId id="2147484791" r:id="rId13"/>
    <p:sldLayoutId id="2147484792" r:id="rId14"/>
    <p:sldLayoutId id="2147484793" r:id="rId15"/>
  </p:sldLayoutIdLst>
  <p:hf hdr="0"/>
  <p:txStyles>
    <p:titleStyle>
      <a:lvl1pPr algn="l" rtl="0" fontAlgn="base">
        <a:lnSpc>
          <a:spcPct val="90000"/>
        </a:lnSpc>
        <a:spcBef>
          <a:spcPct val="0"/>
        </a:spcBef>
        <a:spcAft>
          <a:spcPct val="0"/>
        </a:spcAft>
        <a:defRPr sz="1600" b="1">
          <a:solidFill>
            <a:srgbClr val="E60028"/>
          </a:solidFill>
          <a:latin typeface="+mj-lt"/>
          <a:ea typeface="+mj-ea"/>
          <a:cs typeface="+mj-cs"/>
        </a:defRPr>
      </a:lvl1pPr>
      <a:lvl2pPr algn="l" rtl="0" fontAlgn="base">
        <a:lnSpc>
          <a:spcPct val="90000"/>
        </a:lnSpc>
        <a:spcBef>
          <a:spcPct val="0"/>
        </a:spcBef>
        <a:spcAft>
          <a:spcPct val="0"/>
        </a:spcAft>
        <a:defRPr sz="1600" b="1">
          <a:solidFill>
            <a:srgbClr val="E60028"/>
          </a:solidFill>
          <a:latin typeface="Arial" pitchFamily="34" charset="0"/>
          <a:cs typeface="Arial" pitchFamily="34" charset="0"/>
        </a:defRPr>
      </a:lvl2pPr>
      <a:lvl3pPr algn="l" rtl="0" fontAlgn="base">
        <a:lnSpc>
          <a:spcPct val="90000"/>
        </a:lnSpc>
        <a:spcBef>
          <a:spcPct val="0"/>
        </a:spcBef>
        <a:spcAft>
          <a:spcPct val="0"/>
        </a:spcAft>
        <a:defRPr sz="1600" b="1">
          <a:solidFill>
            <a:srgbClr val="E60028"/>
          </a:solidFill>
          <a:latin typeface="Arial" pitchFamily="34" charset="0"/>
          <a:cs typeface="Arial" pitchFamily="34" charset="0"/>
        </a:defRPr>
      </a:lvl3pPr>
      <a:lvl4pPr algn="l" rtl="0" fontAlgn="base">
        <a:lnSpc>
          <a:spcPct val="90000"/>
        </a:lnSpc>
        <a:spcBef>
          <a:spcPct val="0"/>
        </a:spcBef>
        <a:spcAft>
          <a:spcPct val="0"/>
        </a:spcAft>
        <a:defRPr sz="1600" b="1">
          <a:solidFill>
            <a:srgbClr val="E60028"/>
          </a:solidFill>
          <a:latin typeface="Arial" pitchFamily="34" charset="0"/>
          <a:cs typeface="Arial" pitchFamily="34" charset="0"/>
        </a:defRPr>
      </a:lvl4pPr>
      <a:lvl5pPr algn="l" rtl="0" fontAlgn="base">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fontAlgn="base">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fontAlgn="base">
        <a:spcBef>
          <a:spcPct val="50000"/>
        </a:spcBef>
        <a:spcAft>
          <a:spcPct val="0"/>
        </a:spcAft>
        <a:buChar char="•"/>
        <a:defRPr sz="1300">
          <a:solidFill>
            <a:srgbClr val="000000"/>
          </a:solidFill>
          <a:latin typeface="+mn-lt"/>
          <a:cs typeface="+mn-cs"/>
        </a:defRPr>
      </a:lvl2pPr>
      <a:lvl3pPr marL="542925" indent="-180975" algn="l" rtl="0" fontAlgn="base">
        <a:spcBef>
          <a:spcPct val="50000"/>
        </a:spcBef>
        <a:spcAft>
          <a:spcPct val="0"/>
        </a:spcAft>
        <a:buFont typeface="Arial" pitchFamily="34" charset="0"/>
        <a:buChar char="▫"/>
        <a:defRPr sz="1100">
          <a:solidFill>
            <a:srgbClr val="000000"/>
          </a:solidFill>
          <a:latin typeface="+mn-lt"/>
          <a:cs typeface="+mn-cs"/>
        </a:defRPr>
      </a:lvl3pPr>
      <a:lvl4pPr marL="723900" indent="-179388" algn="l" rtl="0" fontAlgn="base">
        <a:spcBef>
          <a:spcPct val="50000"/>
        </a:spcBef>
        <a:spcAft>
          <a:spcPct val="0"/>
        </a:spcAft>
        <a:buFont typeface="Arial" pitchFamily="34" charset="0"/>
        <a:buChar char="-"/>
        <a:defRPr sz="900">
          <a:solidFill>
            <a:srgbClr val="000000"/>
          </a:solidFill>
          <a:latin typeface="+mn-lt"/>
          <a:cs typeface="+mn-cs"/>
        </a:defRPr>
      </a:lvl4pPr>
      <a:lvl5pPr marL="885825" indent="-160338" algn="l" rtl="0" fontAlgn="base">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383118" y="6091238"/>
            <a:ext cx="4087282" cy="766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8067" name="Rectangle 3"/>
          <p:cNvSpPr>
            <a:spLocks noGrp="1" noChangeArrowheads="1"/>
          </p:cNvSpPr>
          <p:nvPr>
            <p:ph type="title"/>
          </p:nvPr>
        </p:nvSpPr>
        <p:spPr bwMode="gray">
          <a:xfrm>
            <a:off x="742952" y="260352"/>
            <a:ext cx="10441516" cy="500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728068" name="Rectangle 4"/>
          <p:cNvSpPr>
            <a:spLocks noGrp="1" noChangeArrowheads="1"/>
          </p:cNvSpPr>
          <p:nvPr>
            <p:ph type="body" idx="1"/>
          </p:nvPr>
        </p:nvSpPr>
        <p:spPr bwMode="gray">
          <a:xfrm>
            <a:off x="742951" y="1052515"/>
            <a:ext cx="10706100" cy="4897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0" name="Rectangle 6"/>
          <p:cNvSpPr>
            <a:spLocks noGrp="1" noChangeArrowheads="1"/>
          </p:cNvSpPr>
          <p:nvPr>
            <p:ph type="dt" sz="half" idx="2"/>
          </p:nvPr>
        </p:nvSpPr>
        <p:spPr bwMode="gray">
          <a:xfrm>
            <a:off x="8765118" y="6416677"/>
            <a:ext cx="2419349" cy="44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36000" bIns="0" numCol="1" anchor="t" anchorCtr="0" compatLnSpc="1">
            <a:prstTxWarp prst="textNoShape">
              <a:avLst/>
            </a:prstTxWarp>
          </a:bodyPr>
          <a:lstStyle>
            <a:lvl1pPr algn="r">
              <a:defRPr sz="800" smtClean="0">
                <a:cs typeface="Arial" charset="0"/>
              </a:defRPr>
            </a:lvl1pPr>
          </a:lstStyle>
          <a:p>
            <a:pPr>
              <a:defRPr/>
            </a:pPr>
            <a:r>
              <a:rPr lang="fr-FR"/>
              <a:t>OCTOBRE 2017</a:t>
            </a:r>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defRPr sz="800" b="1" smtClean="0">
                <a:cs typeface="Arial" charset="0"/>
              </a:defRPr>
            </a:lvl1pPr>
          </a:lstStyle>
          <a:p>
            <a:pPr>
              <a:defRPr/>
            </a:pPr>
            <a:r>
              <a:rPr lang="fr-FR"/>
              <a:t>P.</a:t>
            </a:r>
            <a:fld id="{F751FCF2-F461-4143-8F0D-DBFD50F88A9D}" type="slidenum">
              <a:rPr lang="fr-FR"/>
              <a:pPr>
                <a:defRPr/>
              </a:pPr>
              <a:t>‹N°›</a:t>
            </a:fld>
            <a:endParaRPr lang="fr-FR"/>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sp>
        <p:nvSpPr>
          <p:cNvPr id="728077" name="Rectangle 13"/>
          <p:cNvSpPr>
            <a:spLocks noChangeArrowheads="1"/>
          </p:cNvSpPr>
          <p:nvPr/>
        </p:nvSpPr>
        <p:spPr bwMode="gray">
          <a:xfrm>
            <a:off x="11235267" y="6415088"/>
            <a:ext cx="95250" cy="442912"/>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p>
            <a:pPr>
              <a:defRPr/>
            </a:pPr>
            <a:r>
              <a:rPr lang="fr-FR" sz="800" b="1">
                <a:cs typeface="Arial" charset="0"/>
              </a:rPr>
              <a:t>|</a:t>
            </a:r>
          </a:p>
        </p:txBody>
      </p:sp>
    </p:spTree>
    <p:extLst>
      <p:ext uri="{BB962C8B-B14F-4D97-AF65-F5344CB8AC3E}">
        <p14:creationId xmlns:p14="http://schemas.microsoft.com/office/powerpoint/2010/main" val="435055335"/>
      </p:ext>
    </p:extLst>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Lst>
  <p:hf hdr="0"/>
  <p:txStyles>
    <p:titleStyle>
      <a:lvl1pPr algn="l" rtl="0" eaLnBrk="1" fontAlgn="base" hangingPunct="1">
        <a:lnSpc>
          <a:spcPct val="90000"/>
        </a:lnSpc>
        <a:spcBef>
          <a:spcPct val="0"/>
        </a:spcBef>
        <a:spcAft>
          <a:spcPct val="0"/>
        </a:spcAft>
        <a:defRPr sz="1600" b="1">
          <a:solidFill>
            <a:srgbClr val="E60028"/>
          </a:solidFill>
          <a:latin typeface="+mj-lt"/>
          <a:ea typeface="+mj-ea"/>
          <a:cs typeface="+mj-cs"/>
        </a:defRPr>
      </a:lvl1pPr>
      <a:lvl2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9pPr>
    </p:titleStyle>
    <p:bodyStyle>
      <a:lvl1pPr marL="180975" indent="-180975" algn="l" rtl="0" eaLnBrk="1" fontAlgn="base" hangingPunct="1">
        <a:spcBef>
          <a:spcPct val="100000"/>
        </a:spcBef>
        <a:spcAft>
          <a:spcPct val="0"/>
        </a:spcAft>
        <a:buClr>
          <a:srgbClr val="666666"/>
        </a:buClr>
        <a:buFont typeface="Wingdings" charset="0"/>
        <a:buChar char="§"/>
        <a:defRPr sz="1600" b="1">
          <a:solidFill>
            <a:srgbClr val="000000"/>
          </a:solidFill>
          <a:latin typeface="+mn-lt"/>
          <a:ea typeface="+mn-ea"/>
          <a:cs typeface="+mn-cs"/>
        </a:defRPr>
      </a:lvl1pPr>
      <a:lvl2pPr marL="360363" indent="-177800" algn="l" rtl="0" eaLnBrk="1" fontAlgn="base" hangingPunct="1">
        <a:spcBef>
          <a:spcPct val="50000"/>
        </a:spcBef>
        <a:spcAft>
          <a:spcPct val="0"/>
        </a:spcAft>
        <a:buChar char="•"/>
        <a:defRPr sz="1300">
          <a:solidFill>
            <a:srgbClr val="000000"/>
          </a:solidFill>
          <a:latin typeface="+mn-lt"/>
          <a:ea typeface="Arial" charset="0"/>
          <a:cs typeface="+mn-cs"/>
        </a:defRPr>
      </a:lvl2pPr>
      <a:lvl3pPr marL="542925" indent="-180975" algn="l" rtl="0" eaLnBrk="1" fontAlgn="base" hangingPunct="1">
        <a:spcBef>
          <a:spcPct val="50000"/>
        </a:spcBef>
        <a:spcAft>
          <a:spcPct val="0"/>
        </a:spcAft>
        <a:buFont typeface="Arial" charset="0"/>
        <a:buChar char="▫"/>
        <a:defRPr sz="1100">
          <a:solidFill>
            <a:srgbClr val="000000"/>
          </a:solidFill>
          <a:latin typeface="+mn-lt"/>
          <a:ea typeface="Arial" charset="0"/>
          <a:cs typeface="+mn-cs"/>
        </a:defRPr>
      </a:lvl3pPr>
      <a:lvl4pPr marL="723900" indent="-17938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4pPr>
      <a:lvl5pPr marL="8858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5pPr>
      <a:lvl6pPr marL="13430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6pPr>
      <a:lvl7pPr marL="18002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7pPr>
      <a:lvl8pPr marL="22574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8pPr>
      <a:lvl9pPr marL="27146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8066" name="Picture 2" descr="group"/>
          <p:cNvPicPr>
            <a:picLocks noChangeAspect="1" noChangeArrowheads="1"/>
          </p:cNvPicPr>
          <p:nvPr/>
        </p:nvPicPr>
        <p:blipFill>
          <a:blip r:embed="rId17" cstate="print"/>
          <a:srcRect/>
          <a:stretch>
            <a:fillRect/>
          </a:stretch>
        </p:blipFill>
        <p:spPr bwMode="gray">
          <a:xfrm>
            <a:off x="383118" y="6091238"/>
            <a:ext cx="4087282" cy="766762"/>
          </a:xfrm>
          <a:prstGeom prst="rect">
            <a:avLst/>
          </a:prstGeom>
          <a:noFill/>
        </p:spPr>
      </p:pic>
      <p:sp>
        <p:nvSpPr>
          <p:cNvPr id="72806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72806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0" name="Rectangle 6"/>
          <p:cNvSpPr>
            <a:spLocks noGrp="1" noChangeArrowheads="1"/>
          </p:cNvSpPr>
          <p:nvPr>
            <p:ph type="dt" sz="half" idx="2"/>
          </p:nvPr>
        </p:nvSpPr>
        <p:spPr bwMode="gray">
          <a:xfrm>
            <a:off x="8765118" y="6416677"/>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sz="800"/>
            </a:lvl1pPr>
          </a:lstStyle>
          <a:p>
            <a:r>
              <a:rPr lang="fr-FR"/>
              <a:t>2017, October 24th</a:t>
            </a:r>
            <a:endParaRPr lang="fr-FR" dirty="0"/>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vl1pPr>
          </a:lstStyle>
          <a:p>
            <a:r>
              <a:rPr lang="fr-FR" dirty="0"/>
              <a:t>P.</a:t>
            </a:r>
            <a:fld id="{3FB4E0C6-9481-4FAB-BCD7-93ACE6B3C7BB}" type="slidenum">
              <a:rPr lang="fr-FR"/>
              <a:pPr/>
              <a:t>‹N°›</a:t>
            </a:fld>
            <a:endParaRPr lang="fr-FR" dirty="0"/>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vl1pPr>
          </a:lstStyle>
          <a:p>
            <a:r>
              <a:rPr lang="en-US"/>
              <a:t>SEG/ROC quarter of hour</a:t>
            </a:r>
            <a:endParaRPr lang="fr-FR" dirty="0"/>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endParaRPr lang="fr-FR" sz="800" dirty="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endParaRPr lang="fr-FR" sz="800" dirty="0"/>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r>
              <a:rPr lang="fr-FR" sz="800" b="1" dirty="0"/>
              <a:t>|</a:t>
            </a:r>
          </a:p>
        </p:txBody>
      </p:sp>
    </p:spTree>
    <p:extLst>
      <p:ext uri="{BB962C8B-B14F-4D97-AF65-F5344CB8AC3E}">
        <p14:creationId xmlns:p14="http://schemas.microsoft.com/office/powerpoint/2010/main" val="287507051"/>
      </p:ext>
    </p:extLst>
  </p:cSld>
  <p:clrMap bg1="lt1" tx1="dk1" bg2="lt2" tx2="dk2" accent1="accent1" accent2="accent2" accent3="accent3" accent4="accent4" accent5="accent5" accent6="accent6" hlink="hlink" folHlink="folHlink"/>
  <p:sldLayoutIdLst>
    <p:sldLayoutId id="2147484807" r:id="rId1"/>
    <p:sldLayoutId id="2147484808" r:id="rId2"/>
    <p:sldLayoutId id="2147484809" r:id="rId3"/>
    <p:sldLayoutId id="2147484810" r:id="rId4"/>
    <p:sldLayoutId id="2147484811" r:id="rId5"/>
    <p:sldLayoutId id="2147484812" r:id="rId6"/>
    <p:sldLayoutId id="2147484813" r:id="rId7"/>
    <p:sldLayoutId id="2147484814" r:id="rId8"/>
    <p:sldLayoutId id="2147484815" r:id="rId9"/>
    <p:sldLayoutId id="2147484816" r:id="rId10"/>
    <p:sldLayoutId id="2147484817" r:id="rId11"/>
    <p:sldLayoutId id="2147484818" r:id="rId12"/>
    <p:sldLayoutId id="2147484819" r:id="rId13"/>
    <p:sldLayoutId id="2147484820" r:id="rId14"/>
    <p:sldLayoutId id="2147484821" r:id="rId15"/>
  </p:sldLayoutIdLst>
  <p:hf hdr="0"/>
  <p:txStyles>
    <p:titleStyle>
      <a:lvl1pPr algn="l" rtl="0" fontAlgn="base">
        <a:lnSpc>
          <a:spcPct val="90000"/>
        </a:lnSpc>
        <a:spcBef>
          <a:spcPct val="0"/>
        </a:spcBef>
        <a:spcAft>
          <a:spcPct val="0"/>
        </a:spcAft>
        <a:defRPr sz="1600" b="1">
          <a:solidFill>
            <a:srgbClr val="E60028"/>
          </a:solidFill>
          <a:latin typeface="+mj-lt"/>
          <a:ea typeface="+mj-ea"/>
          <a:cs typeface="+mj-cs"/>
        </a:defRPr>
      </a:lvl1pPr>
      <a:lvl2pPr algn="l" rtl="0" fontAlgn="base">
        <a:lnSpc>
          <a:spcPct val="90000"/>
        </a:lnSpc>
        <a:spcBef>
          <a:spcPct val="0"/>
        </a:spcBef>
        <a:spcAft>
          <a:spcPct val="0"/>
        </a:spcAft>
        <a:defRPr sz="1600" b="1">
          <a:solidFill>
            <a:srgbClr val="E60028"/>
          </a:solidFill>
          <a:latin typeface="Arial" pitchFamily="34" charset="0"/>
          <a:cs typeface="Arial" pitchFamily="34" charset="0"/>
        </a:defRPr>
      </a:lvl2pPr>
      <a:lvl3pPr algn="l" rtl="0" fontAlgn="base">
        <a:lnSpc>
          <a:spcPct val="90000"/>
        </a:lnSpc>
        <a:spcBef>
          <a:spcPct val="0"/>
        </a:spcBef>
        <a:spcAft>
          <a:spcPct val="0"/>
        </a:spcAft>
        <a:defRPr sz="1600" b="1">
          <a:solidFill>
            <a:srgbClr val="E60028"/>
          </a:solidFill>
          <a:latin typeface="Arial" pitchFamily="34" charset="0"/>
          <a:cs typeface="Arial" pitchFamily="34" charset="0"/>
        </a:defRPr>
      </a:lvl3pPr>
      <a:lvl4pPr algn="l" rtl="0" fontAlgn="base">
        <a:lnSpc>
          <a:spcPct val="90000"/>
        </a:lnSpc>
        <a:spcBef>
          <a:spcPct val="0"/>
        </a:spcBef>
        <a:spcAft>
          <a:spcPct val="0"/>
        </a:spcAft>
        <a:defRPr sz="1600" b="1">
          <a:solidFill>
            <a:srgbClr val="E60028"/>
          </a:solidFill>
          <a:latin typeface="Arial" pitchFamily="34" charset="0"/>
          <a:cs typeface="Arial" pitchFamily="34" charset="0"/>
        </a:defRPr>
      </a:lvl4pPr>
      <a:lvl5pPr algn="l" rtl="0" fontAlgn="base">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fontAlgn="base">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fontAlgn="base">
        <a:spcBef>
          <a:spcPct val="50000"/>
        </a:spcBef>
        <a:spcAft>
          <a:spcPct val="0"/>
        </a:spcAft>
        <a:buChar char="•"/>
        <a:defRPr sz="1300">
          <a:solidFill>
            <a:srgbClr val="000000"/>
          </a:solidFill>
          <a:latin typeface="+mn-lt"/>
          <a:cs typeface="+mn-cs"/>
        </a:defRPr>
      </a:lvl2pPr>
      <a:lvl3pPr marL="542925" indent="-180975" algn="l" rtl="0" fontAlgn="base">
        <a:spcBef>
          <a:spcPct val="50000"/>
        </a:spcBef>
        <a:spcAft>
          <a:spcPct val="0"/>
        </a:spcAft>
        <a:buFont typeface="Arial" pitchFamily="34" charset="0"/>
        <a:buChar char="▫"/>
        <a:defRPr sz="1100">
          <a:solidFill>
            <a:srgbClr val="000000"/>
          </a:solidFill>
          <a:latin typeface="+mn-lt"/>
          <a:cs typeface="+mn-cs"/>
        </a:defRPr>
      </a:lvl3pPr>
      <a:lvl4pPr marL="723900" indent="-179388" algn="l" rtl="0" fontAlgn="base">
        <a:spcBef>
          <a:spcPct val="50000"/>
        </a:spcBef>
        <a:spcAft>
          <a:spcPct val="0"/>
        </a:spcAft>
        <a:buFont typeface="Arial" pitchFamily="34" charset="0"/>
        <a:buChar char="-"/>
        <a:defRPr sz="900">
          <a:solidFill>
            <a:srgbClr val="000000"/>
          </a:solidFill>
          <a:latin typeface="+mn-lt"/>
          <a:cs typeface="+mn-cs"/>
        </a:defRPr>
      </a:lvl4pPr>
      <a:lvl5pPr marL="885825" indent="-160338" algn="l" rtl="0" fontAlgn="base">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17" y="260349"/>
            <a:ext cx="11326282" cy="288000"/>
          </a:xfrm>
          <a:prstGeom prst="rect">
            <a:avLst/>
          </a:prstGeom>
        </p:spPr>
        <p:txBody>
          <a:bodyPr vert="horz" lIns="0" tIns="0" rIns="72000" bIns="0" rtlCol="0" anchor="ctr">
            <a:normAutofit/>
          </a:bodyPr>
          <a:lstStyle/>
          <a:p>
            <a:r>
              <a:rPr lang="en-US" dirty="0"/>
              <a:t>Click to add title</a:t>
            </a:r>
            <a:endParaRPr lang="en-GB" dirty="0"/>
          </a:p>
        </p:txBody>
      </p:sp>
      <p:sp>
        <p:nvSpPr>
          <p:cNvPr id="10" name="Text Placeholder 9"/>
          <p:cNvSpPr>
            <a:spLocks noGrp="1"/>
          </p:cNvSpPr>
          <p:nvPr>
            <p:ph type="body" idx="1"/>
          </p:nvPr>
        </p:nvSpPr>
        <p:spPr>
          <a:xfrm>
            <a:off x="433916" y="1193802"/>
            <a:ext cx="11330516" cy="141064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bwMode="auto">
          <a:xfrm>
            <a:off x="433919" y="765175"/>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14" name="Rectangle 13"/>
          <p:cNvSpPr/>
          <p:nvPr/>
        </p:nvSpPr>
        <p:spPr bwMode="auto">
          <a:xfrm>
            <a:off x="5696583" y="728663"/>
            <a:ext cx="805182" cy="73024"/>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800"/>
          </a:p>
        </p:txBody>
      </p:sp>
      <p:sp>
        <p:nvSpPr>
          <p:cNvPr id="22" name="TextBox 21"/>
          <p:cNvSpPr txBox="1"/>
          <p:nvPr/>
        </p:nvSpPr>
        <p:spPr>
          <a:xfrm>
            <a:off x="10993636" y="6536002"/>
            <a:ext cx="521544" cy="180425"/>
          </a:xfrm>
          <a:prstGeom prst="rect">
            <a:avLst/>
          </a:prstGeom>
          <a:noFill/>
        </p:spPr>
        <p:txBody>
          <a:bodyPr wrap="none" lIns="36000" tIns="36000" rIns="36000" bIns="36000">
            <a:spAutoFit/>
          </a:bodyPr>
          <a:lstStyle/>
          <a:p>
            <a:pPr algn="r" fontAlgn="auto">
              <a:spcBef>
                <a:spcPts val="0"/>
              </a:spcBef>
              <a:spcAft>
                <a:spcPts val="0"/>
              </a:spcAft>
            </a:pPr>
            <a:r>
              <a:rPr lang="fr-FR" sz="700" dirty="0">
                <a:solidFill>
                  <a:srgbClr val="C1BCBC">
                    <a:lumMod val="50000"/>
                  </a:srgbClr>
                </a:solidFill>
                <a:latin typeface="Arial"/>
                <a:cs typeface="+mn-cs"/>
              </a:rPr>
              <a:t>06/07/2017</a:t>
            </a:r>
            <a:endParaRPr lang="en-US" sz="700" dirty="0" err="1">
              <a:solidFill>
                <a:srgbClr val="C1BCBC">
                  <a:lumMod val="50000"/>
                </a:srgbClr>
              </a:solidFill>
              <a:latin typeface="Arial"/>
              <a:cs typeface="+mn-cs"/>
            </a:endParaRPr>
          </a:p>
        </p:txBody>
      </p:sp>
      <p:cxnSp>
        <p:nvCxnSpPr>
          <p:cNvPr id="23" name="Straight Connector 22"/>
          <p:cNvCxnSpPr/>
          <p:nvPr/>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82698" y="6559395"/>
            <a:ext cx="1721" cy="123963"/>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59395"/>
            <a:ext cx="1721" cy="123963"/>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78486" y="6536002"/>
            <a:ext cx="185948" cy="180425"/>
          </a:xfrm>
          <a:prstGeom prst="rect">
            <a:avLst/>
          </a:prstGeom>
          <a:noFill/>
          <a:ln w="9525">
            <a:noFill/>
            <a:miter lim="800000"/>
            <a:headEnd/>
            <a:tailEnd/>
          </a:ln>
          <a:effectLst/>
        </p:spPr>
        <p:txBody>
          <a:bodyPr vert="horz" wrap="none" lIns="0" tIns="36000" rIns="0" bIns="36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a:defRPr/>
            </a:pPr>
            <a:r>
              <a:rPr lang="en-GB" sz="700" b="0" dirty="0">
                <a:solidFill>
                  <a:srgbClr val="C1BCBC">
                    <a:lumMod val="50000"/>
                  </a:srgbClr>
                </a:solidFill>
                <a:latin typeface="Arial"/>
              </a:rPr>
              <a:t> </a:t>
            </a:r>
            <a:fld id="{C6CC3D56-96BB-45E4-94D9-DF781FE65A81}" type="slidenum">
              <a:rPr lang="en-GB" sz="700" b="0" smtClean="0">
                <a:solidFill>
                  <a:srgbClr val="C1BCBC">
                    <a:lumMod val="50000"/>
                  </a:srgbClr>
                </a:solidFill>
                <a:latin typeface="Arial"/>
              </a:rPr>
              <a:pPr>
                <a:defRPr/>
              </a:pPr>
              <a:t>‹N°›</a:t>
            </a:fld>
            <a:endParaRPr lang="en-GB" sz="700" b="0" dirty="0">
              <a:solidFill>
                <a:srgbClr val="C1BCBC">
                  <a:lumMod val="50000"/>
                </a:srgbClr>
              </a:solidFill>
              <a:latin typeface="Arial"/>
            </a:endParaRPr>
          </a:p>
        </p:txBody>
      </p:sp>
      <p:sp>
        <p:nvSpPr>
          <p:cNvPr id="28" name="TextBox 27"/>
          <p:cNvSpPr txBox="1"/>
          <p:nvPr/>
        </p:nvSpPr>
        <p:spPr>
          <a:xfrm>
            <a:off x="10486002" y="6536002"/>
            <a:ext cx="186517" cy="180425"/>
          </a:xfrm>
          <a:prstGeom prst="rect">
            <a:avLst/>
          </a:prstGeom>
          <a:noFill/>
        </p:spPr>
        <p:txBody>
          <a:bodyPr wrap="none" lIns="36000" tIns="36000" rIns="36000" bIns="36000">
            <a:spAutoFit/>
          </a:bodyPr>
          <a:lstStyle/>
          <a:p>
            <a:pPr fontAlgn="auto">
              <a:spcBef>
                <a:spcPts val="0"/>
              </a:spcBef>
              <a:spcAft>
                <a:spcPts val="0"/>
              </a:spcAft>
            </a:pPr>
            <a:r>
              <a:rPr lang="fr-FR" sz="700" cap="all" dirty="0">
                <a:solidFill>
                  <a:srgbClr val="E60028"/>
                </a:solidFill>
                <a:latin typeface="Arial"/>
                <a:cs typeface="+mn-cs"/>
              </a:rPr>
              <a:t>C1</a:t>
            </a:r>
            <a:endParaRPr lang="en-US" sz="700" cap="all" dirty="0" err="1">
              <a:solidFill>
                <a:srgbClr val="E60028"/>
              </a:solidFill>
              <a:latin typeface="Arial"/>
              <a:cs typeface="+mn-cs"/>
            </a:endParaRPr>
          </a:p>
        </p:txBody>
      </p:sp>
      <p:cxnSp>
        <p:nvCxnSpPr>
          <p:cNvPr id="29" name="Straight Connector 28"/>
          <p:cNvCxnSpPr/>
          <p:nvPr/>
        </p:nvCxnSpPr>
        <p:spPr bwMode="auto">
          <a:xfrm flipH="1">
            <a:off x="10436664" y="6559395"/>
            <a:ext cx="1721" cy="123963"/>
          </a:xfrm>
          <a:prstGeom prst="line">
            <a:avLst/>
          </a:prstGeom>
          <a:noFill/>
          <a:ln w="6350" cap="flat" cmpd="sng" algn="ctr">
            <a:solidFill>
              <a:schemeClr val="tx2"/>
            </a:solidFill>
            <a:prstDash val="solid"/>
            <a:round/>
            <a:headEnd type="none" w="med" len="med"/>
            <a:tailEnd type="none" w="med" len="med"/>
          </a:ln>
          <a:effectLst/>
        </p:spPr>
      </p:cxnSp>
      <p:pic>
        <p:nvPicPr>
          <p:cNvPr id="34" name="Image 3" descr="http://gtb.societegenerale.com/wp-content/themes/gtb/img/logo-vf.png"/>
          <p:cNvPicPr>
            <a:picLocks noChangeAspect="1"/>
          </p:cNvPicPr>
          <p:nvPr/>
        </p:nvPicPr>
        <p:blipFill>
          <a:blip r:embed="rId18" cstate="print"/>
          <a:stretch>
            <a:fillRect/>
          </a:stretch>
        </p:blipFill>
        <p:spPr bwMode="auto">
          <a:xfrm>
            <a:off x="433919" y="6489045"/>
            <a:ext cx="1708004"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909602"/>
      </p:ext>
    </p:extLst>
  </p:cSld>
  <p:clrMap bg1="lt1" tx1="dk1" bg2="lt2" tx2="dk2" accent1="accent1" accent2="accent2" accent3="accent3" accent4="accent4" accent5="accent5" accent6="accent6" hlink="hlink" folHlink="folHlink"/>
  <p:sldLayoutIdLst>
    <p:sldLayoutId id="2147484823" r:id="rId1"/>
    <p:sldLayoutId id="2147484824" r:id="rId2"/>
    <p:sldLayoutId id="2147484825" r:id="rId3"/>
    <p:sldLayoutId id="2147484826" r:id="rId4"/>
    <p:sldLayoutId id="2147484827" r:id="rId5"/>
    <p:sldLayoutId id="2147484828" r:id="rId6"/>
    <p:sldLayoutId id="2147484829" r:id="rId7"/>
    <p:sldLayoutId id="2147484830" r:id="rId8"/>
    <p:sldLayoutId id="2147484831" r:id="rId9"/>
    <p:sldLayoutId id="2147484832" r:id="rId10"/>
    <p:sldLayoutId id="2147484833" r:id="rId11"/>
    <p:sldLayoutId id="2147484834" r:id="rId12"/>
    <p:sldLayoutId id="2147484835" r:id="rId13"/>
    <p:sldLayoutId id="2147484836" r:id="rId14"/>
    <p:sldLayoutId id="2147484837" r:id="rId15"/>
    <p:sldLayoutId id="2147484838" r:id="rId16"/>
  </p:sldLayoutIdLst>
  <p:hf hdr="0"/>
  <p:txStyles>
    <p:titleStyle>
      <a:lvl1pPr algn="ctr" defTabSz="914400" rtl="0" eaLnBrk="1" fontAlgn="base" latinLnBrk="0" hangingPunct="1">
        <a:lnSpc>
          <a:spcPct val="100000"/>
        </a:lnSpc>
        <a:spcBef>
          <a:spcPct val="0"/>
        </a:spcBef>
        <a:spcAft>
          <a:spcPct val="0"/>
        </a:spcAft>
        <a:buNone/>
        <a:defRPr lang="en-GB" sz="1600" b="0" kern="1200" cap="all" baseline="0" noProof="0" dirty="0" smtClean="0">
          <a:solidFill>
            <a:srgbClr val="E60028"/>
          </a:solidFill>
          <a:latin typeface="Arial" pitchFamily="34" charset="0"/>
          <a:ea typeface="+mj-ea"/>
          <a:cs typeface="Arial" pitchFamily="34" charset="0"/>
        </a:defRPr>
      </a:lvl1pPr>
    </p:titleStyle>
    <p:bodyStyle>
      <a:lvl1pPr marL="180000" indent="-180000" algn="l" defTabSz="914400" rtl="0" eaLnBrk="1" latinLnBrk="0" hangingPunct="1">
        <a:spcBef>
          <a:spcPts val="1200"/>
        </a:spcBef>
        <a:buClr>
          <a:schemeClr val="tx2">
            <a:lumMod val="50000"/>
          </a:schemeClr>
        </a:buClr>
        <a:buSzPct val="90000"/>
        <a:buFont typeface="Wingdings" pitchFamily="2" charset="2"/>
        <a:buChar char="n"/>
        <a:defRPr lang="en-US" sz="1100" b="1" kern="1200" baseline="0" dirty="0" smtClean="0">
          <a:solidFill>
            <a:schemeClr val="tx1"/>
          </a:solidFill>
          <a:latin typeface="Arial" pitchFamily="34" charset="0"/>
          <a:ea typeface="+mn-ea"/>
          <a:cs typeface="Arial" pitchFamily="34" charset="0"/>
        </a:defRPr>
      </a:lvl1pPr>
      <a:lvl2pPr marL="360000" indent="-180000" algn="l" defTabSz="914400" rtl="0" eaLnBrk="1" latinLnBrk="0" hangingPunct="1">
        <a:spcBef>
          <a:spcPts val="800"/>
        </a:spcBef>
        <a:buClr>
          <a:schemeClr val="tx2">
            <a:lumMod val="75000"/>
          </a:schemeClr>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2pPr>
      <a:lvl3pPr marL="539750" indent="-180000" algn="l" defTabSz="914400" rtl="0" eaLnBrk="1" latinLnBrk="0" hangingPunct="1">
        <a:spcBef>
          <a:spcPts val="600"/>
        </a:spcBef>
        <a:buClr>
          <a:schemeClr val="tx2"/>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3pPr>
      <a:lvl4pPr marL="720000" indent="-180000" algn="l" defTabSz="914400" rtl="0" eaLnBrk="1" latinLnBrk="0" hangingPunct="1">
        <a:spcBef>
          <a:spcPts val="600"/>
        </a:spcBef>
        <a:buClr>
          <a:schemeClr val="tx2"/>
        </a:buClr>
        <a:buFont typeface="Arial" pitchFamily="34" charset="0"/>
        <a:buChar char="–"/>
        <a:defRPr lang="en-US" sz="1100" kern="1200" dirty="0" smtClean="0">
          <a:solidFill>
            <a:schemeClr val="tx1"/>
          </a:solidFill>
          <a:latin typeface="Arial" pitchFamily="34" charset="0"/>
          <a:ea typeface="+mn-ea"/>
          <a:cs typeface="Arial" pitchFamily="34" charset="0"/>
        </a:defRPr>
      </a:lvl4pPr>
      <a:lvl5pPr marL="0" indent="0" algn="l" defTabSz="914400" rtl="0" eaLnBrk="1" latinLnBrk="0" hangingPunct="1">
        <a:spcBef>
          <a:spcPts val="2400"/>
        </a:spcBef>
        <a:buClr>
          <a:schemeClr val="tx2"/>
        </a:buClr>
        <a:buFontTx/>
        <a:buNone/>
        <a:defRPr lang="en-GB" sz="1100" b="1" kern="1200" dirty="0">
          <a:solidFill>
            <a:schemeClr val="bg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1"/>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05031" name="Diapositive think-cell" r:id="rId22" imgW="473" imgH="473" progId="TCLayout.ActiveDocument.1">
                  <p:embed/>
                </p:oleObj>
              </mc:Choice>
              <mc:Fallback>
                <p:oleObj name="Diapositive think-cell" r:id="rId22" imgW="473" imgH="473" progId="TCLayout.ActiveDocument.1">
                  <p:embed/>
                  <p:pic>
                    <p:nvPicPr>
                      <p:cNvPr id="4" name="Object 3" hidden="1"/>
                      <p:cNvPicPr/>
                      <p:nvPr/>
                    </p:nvPicPr>
                    <p:blipFill>
                      <a:blip r:embed="rId23"/>
                      <a:stretch>
                        <a:fillRect/>
                      </a:stretch>
                    </p:blipFill>
                    <p:spPr>
                      <a:xfrm>
                        <a:off x="2119" y="2118"/>
                        <a:ext cx="2116" cy="2116"/>
                      </a:xfrm>
                      <a:prstGeom prst="rect">
                        <a:avLst/>
                      </a:prstGeom>
                    </p:spPr>
                  </p:pic>
                </p:oleObj>
              </mc:Fallback>
            </mc:AlternateContent>
          </a:graphicData>
        </a:graphic>
      </p:graphicFrame>
      <p:sp>
        <p:nvSpPr>
          <p:cNvPr id="2" name="Title Placeholder 1"/>
          <p:cNvSpPr>
            <a:spLocks noGrp="1"/>
          </p:cNvSpPr>
          <p:nvPr>
            <p:ph type="title"/>
          </p:nvPr>
        </p:nvSpPr>
        <p:spPr>
          <a:xfrm>
            <a:off x="433920" y="387284"/>
            <a:ext cx="11330514" cy="288000"/>
          </a:xfrm>
          <a:prstGeom prst="rect">
            <a:avLst/>
          </a:prstGeom>
        </p:spPr>
        <p:txBody>
          <a:bodyPr vert="horz" lIns="36000" tIns="0" rIns="36000" bIns="0" rtlCol="0" anchor="ctr">
            <a:normAutofit/>
          </a:bodyPr>
          <a:lstStyle/>
          <a:p>
            <a:r>
              <a:rPr lang="en-US" dirty="0"/>
              <a:t>Click to add title</a:t>
            </a:r>
            <a:endParaRPr lang="en-GB" dirty="0"/>
          </a:p>
        </p:txBody>
      </p:sp>
      <p:sp>
        <p:nvSpPr>
          <p:cNvPr id="10" name="Text Placeholder 9"/>
          <p:cNvSpPr>
            <a:spLocks noGrp="1"/>
          </p:cNvSpPr>
          <p:nvPr>
            <p:ph type="body" idx="1"/>
          </p:nvPr>
        </p:nvSpPr>
        <p:spPr>
          <a:xfrm>
            <a:off x="433919" y="1320801"/>
            <a:ext cx="11330516" cy="1545616"/>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bwMode="auto">
          <a:xfrm>
            <a:off x="433920" y="978959"/>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904440" y="6452335"/>
            <a:ext cx="540427" cy="212196"/>
          </a:xfrm>
          <a:prstGeom prst="rect">
            <a:avLst/>
          </a:prstGeom>
          <a:noFill/>
        </p:spPr>
        <p:txBody>
          <a:bodyPr wrap="none" lIns="39000" tIns="39000" rIns="39000" bIns="39000">
            <a:spAutoFit/>
          </a:bodyPr>
          <a:lstStyle/>
          <a:p>
            <a:pPr marL="0" algn="ctr" defTabSz="990570" rtl="0" eaLnBrk="1" latinLnBrk="0" hangingPunct="1"/>
            <a:r>
              <a:rPr lang="fr-FR" sz="867" kern="1200" dirty="0">
                <a:solidFill>
                  <a:schemeClr val="tx2">
                    <a:lumMod val="50000"/>
                  </a:schemeClr>
                </a:solidFill>
                <a:latin typeface="Arial Narrow" pitchFamily="34" charset="0"/>
                <a:ea typeface="+mn-ea"/>
                <a:cs typeface="+mn-cs"/>
              </a:rPr>
              <a:t>00/00/2017</a:t>
            </a:r>
            <a:endParaRPr lang="en-US" sz="867" kern="1200" dirty="0" err="1">
              <a:solidFill>
                <a:schemeClr val="tx2">
                  <a:lumMod val="50000"/>
                </a:schemeClr>
              </a:solidFill>
              <a:latin typeface="Arial Narrow" pitchFamily="34" charset="0"/>
              <a:ea typeface="+mn-ea"/>
              <a:cs typeface="+mn-cs"/>
            </a:endParaRPr>
          </a:p>
        </p:txBody>
      </p:sp>
      <p:cxnSp>
        <p:nvCxnSpPr>
          <p:cNvPr id="23" name="Straight Connector 22"/>
          <p:cNvCxnSpPr/>
          <p:nvPr/>
        </p:nvCxnSpPr>
        <p:spPr bwMode="auto">
          <a:xfrm>
            <a:off x="431815" y="6291665"/>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2" y="6501277"/>
            <a:ext cx="1721" cy="163200"/>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67265" y="6476779"/>
            <a:ext cx="197169" cy="212196"/>
          </a:xfrm>
          <a:prstGeom prst="rect">
            <a:avLst/>
          </a:prstGeom>
          <a:noFill/>
          <a:ln w="9525">
            <a:noFill/>
            <a:miter lim="800000"/>
            <a:headEnd/>
            <a:tailEnd/>
          </a:ln>
          <a:effectLst/>
        </p:spPr>
        <p:txBody>
          <a:bodyPr vert="horz" wrap="none" lIns="0" tIns="39000" rIns="0" bIns="39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90570" rtl="0" eaLnBrk="1" fontAlgn="base" latinLnBrk="0" hangingPunct="1">
              <a:lnSpc>
                <a:spcPct val="100000"/>
              </a:lnSpc>
              <a:spcBef>
                <a:spcPct val="0"/>
              </a:spcBef>
              <a:spcAft>
                <a:spcPct val="0"/>
              </a:spcAft>
              <a:buClrTx/>
              <a:buSzTx/>
              <a:buFontTx/>
              <a:buNone/>
              <a:tabLst/>
              <a:defRPr/>
            </a:pPr>
            <a:r>
              <a:rPr kumimoji="0" lang="en-GB"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en-GB" sz="867"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90570" rtl="0" eaLnBrk="1" fontAlgn="base" latinLnBrk="0" hangingPunct="1">
                <a:lnSpc>
                  <a:spcPct val="100000"/>
                </a:lnSpc>
                <a:spcBef>
                  <a:spcPct val="0"/>
                </a:spcBef>
                <a:spcAft>
                  <a:spcPct val="0"/>
                </a:spcAft>
                <a:buClrTx/>
                <a:buSzTx/>
                <a:buFontTx/>
                <a:buNone/>
                <a:tabLst/>
                <a:defRPr/>
              </a:pPr>
              <a:t>‹N°›</a:t>
            </a:fld>
            <a:endParaRPr kumimoji="0" lang="en-GB"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24295" y="6452335"/>
            <a:ext cx="195781" cy="212196"/>
          </a:xfrm>
          <a:prstGeom prst="rect">
            <a:avLst/>
          </a:prstGeom>
          <a:noFill/>
        </p:spPr>
        <p:txBody>
          <a:bodyPr wrap="none" lIns="39000" tIns="39000" rIns="39000" bIns="39000">
            <a:spAutoFit/>
          </a:bodyPr>
          <a:lstStyle/>
          <a:p>
            <a:pPr marL="0" algn="ctr" defTabSz="990570" rtl="0" eaLnBrk="1" latinLnBrk="0" hangingPunct="1"/>
            <a:r>
              <a:rPr lang="fr-FR" sz="867" kern="1200" cap="all" baseline="0" dirty="0">
                <a:solidFill>
                  <a:schemeClr val="bg2"/>
                </a:solidFill>
                <a:latin typeface="Arial Narrow" pitchFamily="34" charset="0"/>
                <a:ea typeface="+mn-ea"/>
                <a:cs typeface="+mn-cs"/>
              </a:rPr>
              <a:t>C1</a:t>
            </a:r>
            <a:endParaRPr lang="en-US" sz="867" kern="1200" cap="all" baseline="0" dirty="0" err="1">
              <a:solidFill>
                <a:schemeClr val="bg2"/>
              </a:solidFill>
              <a:latin typeface="Arial Narrow" pitchFamily="34" charset="0"/>
              <a:ea typeface="+mn-ea"/>
              <a:cs typeface="+mn-cs"/>
            </a:endParaRPr>
          </a:p>
        </p:txBody>
      </p:sp>
      <p:cxnSp>
        <p:nvCxnSpPr>
          <p:cNvPr id="29" name="Straight Connector 28"/>
          <p:cNvCxnSpPr/>
          <p:nvPr/>
        </p:nvCxnSpPr>
        <p:spPr bwMode="auto">
          <a:xfrm flipH="1">
            <a:off x="10449286"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30" name="TextBox 29"/>
          <p:cNvSpPr txBox="1"/>
          <p:nvPr/>
        </p:nvSpPr>
        <p:spPr>
          <a:xfrm>
            <a:off x="9323954" y="6452335"/>
            <a:ext cx="1074227" cy="212196"/>
          </a:xfrm>
          <a:prstGeom prst="rect">
            <a:avLst/>
          </a:prstGeom>
          <a:noFill/>
        </p:spPr>
        <p:txBody>
          <a:bodyPr wrap="none" lIns="39000" tIns="39000" rIns="39000" bIns="39000">
            <a:spAutoFit/>
          </a:bodyPr>
          <a:lstStyle/>
          <a:p>
            <a:pPr marL="0" algn="r" defTabSz="990570" rtl="0" eaLnBrk="1" latinLnBrk="0" hangingPunct="1"/>
            <a:r>
              <a:rPr lang="en-GB" sz="867" kern="1200" cap="all" baseline="0" noProof="0" dirty="0">
                <a:solidFill>
                  <a:schemeClr val="tx2">
                    <a:lumMod val="50000"/>
                  </a:schemeClr>
                </a:solidFill>
                <a:latin typeface="Arial Narrow" pitchFamily="34" charset="0"/>
                <a:ea typeface="+mn-ea"/>
                <a:cs typeface="+mn-cs"/>
              </a:rPr>
              <a:t>PRESENTATION TITLE</a:t>
            </a:r>
          </a:p>
        </p:txBody>
      </p:sp>
      <p:sp>
        <p:nvSpPr>
          <p:cNvPr id="17" name="Rectangle 16"/>
          <p:cNvSpPr/>
          <p:nvPr/>
        </p:nvSpPr>
        <p:spPr bwMode="auto">
          <a:xfrm>
            <a:off x="5841999" y="947861"/>
            <a:ext cx="514352" cy="62197"/>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pic>
        <p:nvPicPr>
          <p:cNvPr id="15" name="Image 3" descr="http://gtb.societegenerale.com/wp-content/themes/gtb/img/logo-vf.png"/>
          <p:cNvPicPr>
            <a:picLocks noChangeAspect="1"/>
          </p:cNvPicPr>
          <p:nvPr userDrawn="1"/>
        </p:nvPicPr>
        <p:blipFill>
          <a:blip r:embed="rId2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3611605"/>
      </p:ext>
    </p:extLst>
  </p:cSld>
  <p:clrMap bg1="lt1" tx1="dk1" bg2="lt2" tx2="dk2" accent1="accent1" accent2="accent2" accent3="accent3" accent4="accent4" accent5="accent5" accent6="accent6" hlink="hlink" folHlink="folHlink"/>
  <p:sldLayoutIdLst>
    <p:sldLayoutId id="2147485057" r:id="rId1"/>
    <p:sldLayoutId id="2147485058" r:id="rId2"/>
    <p:sldLayoutId id="2147485059" r:id="rId3"/>
    <p:sldLayoutId id="2147485060" r:id="rId4"/>
    <p:sldLayoutId id="2147485061" r:id="rId5"/>
    <p:sldLayoutId id="2147485062" r:id="rId6"/>
    <p:sldLayoutId id="2147485063" r:id="rId7"/>
    <p:sldLayoutId id="2147485064" r:id="rId8"/>
    <p:sldLayoutId id="2147485065" r:id="rId9"/>
    <p:sldLayoutId id="2147485066" r:id="rId10"/>
    <p:sldLayoutId id="2147485067" r:id="rId11"/>
    <p:sldLayoutId id="2147485068" r:id="rId12"/>
    <p:sldLayoutId id="2147485069" r:id="rId13"/>
    <p:sldLayoutId id="2147485070" r:id="rId14"/>
    <p:sldLayoutId id="2147485071" r:id="rId15"/>
    <p:sldLayoutId id="2147485072" r:id="rId16"/>
    <p:sldLayoutId id="2147485073" r:id="rId17"/>
    <p:sldLayoutId id="2147485074" r:id="rId18"/>
  </p:sldLayoutIdLst>
  <p:hf hdr="0" ftr="0"/>
  <p:txStyles>
    <p:titleStyle>
      <a:lvl1pPr algn="ctr" defTabSz="990570" rtl="0" eaLnBrk="1" fontAlgn="base" latinLnBrk="0" hangingPunct="1">
        <a:lnSpc>
          <a:spcPct val="100000"/>
        </a:lnSpc>
        <a:spcBef>
          <a:spcPct val="0"/>
        </a:spcBef>
        <a:spcAft>
          <a:spcPct val="0"/>
        </a:spcAft>
        <a:buNone/>
        <a:defRPr lang="en-GB" sz="1950" b="1" kern="1200" cap="all" baseline="0" noProof="0" dirty="0" smtClean="0">
          <a:solidFill>
            <a:srgbClr val="E60028"/>
          </a:solidFill>
          <a:latin typeface="Arial Narrow" pitchFamily="34" charset="0"/>
          <a:ea typeface="+mj-ea"/>
          <a:cs typeface="Arial" pitchFamily="34" charset="0"/>
        </a:defRPr>
      </a:lvl1pPr>
    </p:titleStyle>
    <p:bodyStyle>
      <a:lvl1pPr marL="194994" indent="-194994" algn="l" defTabSz="990570" rtl="0" eaLnBrk="1" latinLnBrk="0" hangingPunct="1">
        <a:spcBef>
          <a:spcPts val="1300"/>
        </a:spcBef>
        <a:buClr>
          <a:schemeClr val="tx2">
            <a:lumMod val="50000"/>
          </a:schemeClr>
        </a:buClr>
        <a:buSzPct val="90000"/>
        <a:buFont typeface="Wingdings" pitchFamily="2" charset="2"/>
        <a:buChar char="n"/>
        <a:defRPr lang="en-US" sz="1192" b="1" kern="1200" baseline="0" dirty="0" smtClean="0">
          <a:solidFill>
            <a:schemeClr val="tx1"/>
          </a:solidFill>
          <a:latin typeface="Arial" pitchFamily="34" charset="0"/>
          <a:ea typeface="+mn-ea"/>
          <a:cs typeface="Arial" pitchFamily="34" charset="0"/>
        </a:defRPr>
      </a:lvl1pPr>
      <a:lvl2pPr marL="389988" indent="-194994" algn="l" defTabSz="990570" rtl="0" eaLnBrk="1" latinLnBrk="0" hangingPunct="1">
        <a:spcBef>
          <a:spcPts val="867"/>
        </a:spcBef>
        <a:buClr>
          <a:schemeClr val="tx2">
            <a:lumMod val="75000"/>
          </a:schemeClr>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2pPr>
      <a:lvl3pPr marL="584711" indent="-194994" algn="l" defTabSz="990570" rtl="0" eaLnBrk="1" latinLnBrk="0" hangingPunct="1">
        <a:spcBef>
          <a:spcPts val="650"/>
        </a:spcBef>
        <a:buClr>
          <a:schemeClr val="tx2"/>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3pPr>
      <a:lvl4pPr marL="779976" indent="-194994" algn="l" defTabSz="990570" rtl="0" eaLnBrk="1" latinLnBrk="0" hangingPunct="1">
        <a:spcBef>
          <a:spcPts val="650"/>
        </a:spcBef>
        <a:buClr>
          <a:schemeClr val="tx2"/>
        </a:buClr>
        <a:buFont typeface="Arial" pitchFamily="34" charset="0"/>
        <a:buChar char="–"/>
        <a:defRPr lang="en-US" sz="1192" kern="1200" dirty="0" smtClean="0">
          <a:solidFill>
            <a:schemeClr val="tx1"/>
          </a:solidFill>
          <a:latin typeface="Arial" pitchFamily="34" charset="0"/>
          <a:ea typeface="+mn-ea"/>
          <a:cs typeface="Arial" pitchFamily="34" charset="0"/>
        </a:defRPr>
      </a:lvl4pPr>
      <a:lvl5pPr marL="0" indent="0" algn="l" defTabSz="990570" rtl="0" eaLnBrk="1" latinLnBrk="0" hangingPunct="1">
        <a:spcBef>
          <a:spcPts val="2600"/>
        </a:spcBef>
        <a:buClr>
          <a:schemeClr val="tx2"/>
        </a:buClr>
        <a:buFontTx/>
        <a:buNone/>
        <a:defRPr lang="en-GB" sz="1192" b="1" kern="1200" dirty="0">
          <a:solidFill>
            <a:schemeClr val="bg2"/>
          </a:solidFill>
          <a:latin typeface="Arial" pitchFamily="34" charset="0"/>
          <a:ea typeface="+mn-ea"/>
          <a:cs typeface="Arial" pitchFamily="34" charset="0"/>
        </a:defRPr>
      </a:lvl5pPr>
      <a:lvl6pPr marL="2724066" indent="-247642" algn="l" defTabSz="990570"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51"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36"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920"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4098" name="Picture 27" descr="group"/>
          <p:cNvPicPr>
            <a:picLocks noChangeAspect="1" noChangeArrowheads="1"/>
          </p:cNvPicPr>
          <p:nvPr userDrawn="1"/>
        </p:nvPicPr>
        <p:blipFill>
          <a:blip r:embed="rId13" cstate="print"/>
          <a:srcRect/>
          <a:stretch>
            <a:fillRect/>
          </a:stretch>
        </p:blipFill>
        <p:spPr bwMode="gray">
          <a:xfrm>
            <a:off x="383239" y="6091238"/>
            <a:ext cx="4087282" cy="766762"/>
          </a:xfrm>
          <a:prstGeom prst="rect">
            <a:avLst/>
          </a:prstGeom>
          <a:noFill/>
          <a:ln w="9525">
            <a:noFill/>
            <a:miter lim="800000"/>
            <a:headEnd/>
            <a:tailEnd/>
          </a:ln>
        </p:spPr>
      </p:pic>
      <p:sp>
        <p:nvSpPr>
          <p:cNvPr id="4099" name="Rectangle 7"/>
          <p:cNvSpPr>
            <a:spLocks noGrp="1" noChangeArrowheads="1"/>
          </p:cNvSpPr>
          <p:nvPr>
            <p:ph type="title"/>
          </p:nvPr>
        </p:nvSpPr>
        <p:spPr bwMode="gray">
          <a:xfrm>
            <a:off x="742974" y="1301750"/>
            <a:ext cx="10706101" cy="99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gray">
          <a:xfrm>
            <a:off x="742974" y="2293941"/>
            <a:ext cx="10706101" cy="22701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55" name="Line 15"/>
          <p:cNvSpPr>
            <a:spLocks noChangeShapeType="1"/>
          </p:cNvSpPr>
          <p:nvPr userDrawn="1"/>
        </p:nvSpPr>
        <p:spPr bwMode="gray">
          <a:xfrm flipV="1">
            <a:off x="6096000" y="260353"/>
            <a:ext cx="0" cy="504825"/>
          </a:xfrm>
          <a:prstGeom prst="line">
            <a:avLst/>
          </a:prstGeom>
          <a:noFill/>
          <a:ln w="12700">
            <a:solidFill>
              <a:srgbClr val="E60028"/>
            </a:solidFill>
            <a:round/>
            <a:headEnd/>
            <a:tailEnd/>
          </a:ln>
          <a:effectLst/>
          <a:extLst/>
        </p:spPr>
        <p:txBody>
          <a:bodyPr/>
          <a:lstStyle/>
          <a:p>
            <a:pPr algn="ctr">
              <a:defRPr/>
            </a:pPr>
            <a:endParaRPr lang="fr-FR" sz="1800" b="0">
              <a:cs typeface="Arial"/>
            </a:endParaRPr>
          </a:p>
        </p:txBody>
      </p:sp>
      <p:sp>
        <p:nvSpPr>
          <p:cNvPr id="368668" name="Rectangle 28"/>
          <p:cNvSpPr>
            <a:spLocks noGrp="1" noChangeArrowheads="1"/>
          </p:cNvSpPr>
          <p:nvPr>
            <p:ph type="dt" sz="half" idx="2"/>
          </p:nvPr>
        </p:nvSpPr>
        <p:spPr bwMode="gray">
          <a:xfrm>
            <a:off x="8765267" y="6416944"/>
            <a:ext cx="2419349" cy="441325"/>
          </a:xfrm>
          <a:prstGeom prst="rect">
            <a:avLst/>
          </a:prstGeom>
          <a:noFill/>
          <a:ln>
            <a:noFill/>
          </a:ln>
          <a:effectLst/>
          <a:extLst>
            <a:ext uri="{FAA26D3D-D897-4be2-8F04-BA451C77F1D7}"/>
          </a:extLst>
        </p:spPr>
        <p:txBody>
          <a:bodyPr vert="horz" wrap="square" lIns="0" tIns="0" rIns="36000" bIns="0" numCol="1" anchor="t" anchorCtr="0" compatLnSpc="1">
            <a:prstTxWarp prst="textNoShape">
              <a:avLst/>
            </a:prstTxWarp>
          </a:bodyPr>
          <a:lstStyle>
            <a:lvl1pPr algn="r">
              <a:defRPr sz="800">
                <a:latin typeface="Arial" charset="0"/>
                <a:ea typeface="ＭＳ Ｐゴシック" charset="0"/>
              </a:defRPr>
            </a:lvl1pPr>
          </a:lstStyle>
          <a:p>
            <a:pPr>
              <a:defRPr/>
            </a:pPr>
            <a:r>
              <a:rPr lang="fr-FR" b="0">
                <a:cs typeface="Arial"/>
              </a:rPr>
              <a:t>30/06/2017</a:t>
            </a:r>
            <a:endParaRPr lang="en-US" b="0">
              <a:cs typeface="Arial"/>
            </a:endParaRPr>
          </a:p>
        </p:txBody>
      </p:sp>
      <p:sp>
        <p:nvSpPr>
          <p:cNvPr id="368669" name="Rectangle 29"/>
          <p:cNvSpPr>
            <a:spLocks noGrp="1" noChangeArrowheads="1"/>
          </p:cNvSpPr>
          <p:nvPr>
            <p:ph type="sldNum" sz="quarter" idx="4"/>
          </p:nvPr>
        </p:nvSpPr>
        <p:spPr bwMode="gray">
          <a:xfrm>
            <a:off x="11279720" y="6416944"/>
            <a:ext cx="480482"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lgn="r">
              <a:defRPr sz="800" b="1">
                <a:latin typeface="Arial" pitchFamily="34" charset="0"/>
              </a:defRPr>
            </a:lvl1pPr>
          </a:lstStyle>
          <a:p>
            <a:pPr>
              <a:defRPr/>
            </a:pPr>
            <a:r>
              <a:rPr lang="en-US">
                <a:cs typeface="Arial"/>
              </a:rPr>
              <a:t>P.</a:t>
            </a:r>
            <a:fld id="{58CAF2B2-5AB3-429B-8BD9-B42600EBF397}" type="slidenum">
              <a:rPr lang="en-US">
                <a:cs typeface="Arial"/>
              </a:rPr>
              <a:pPr>
                <a:defRPr/>
              </a:pPr>
              <a:t>‹N°›</a:t>
            </a:fld>
            <a:endParaRPr lang="en-US">
              <a:cs typeface="Arial"/>
            </a:endParaRPr>
          </a:p>
        </p:txBody>
      </p:sp>
      <p:sp>
        <p:nvSpPr>
          <p:cNvPr id="368670" name="Rectangle 30"/>
          <p:cNvSpPr>
            <a:spLocks noGrp="1" noChangeArrowheads="1"/>
          </p:cNvSpPr>
          <p:nvPr>
            <p:ph type="ftr" sz="quarter" idx="3"/>
          </p:nvPr>
        </p:nvSpPr>
        <p:spPr bwMode="gray">
          <a:xfrm>
            <a:off x="3695706" y="6416944"/>
            <a:ext cx="4796367" cy="441325"/>
          </a:xfrm>
          <a:prstGeom prst="rect">
            <a:avLst/>
          </a:prstGeom>
          <a:noFill/>
          <a:ln>
            <a:noFill/>
          </a:ln>
          <a:effectLst/>
          <a:extLst>
            <a:ext uri="{FAA26D3D-D897-4be2-8F04-BA451C77F1D7}"/>
          </a:extLst>
        </p:spPr>
        <p:txBody>
          <a:bodyPr vert="horz" wrap="square" lIns="0" tIns="0" rIns="0" bIns="0" numCol="1" anchor="t" anchorCtr="0" compatLnSpc="1">
            <a:prstTxWarp prst="textNoShape">
              <a:avLst/>
            </a:prstTxWarp>
          </a:bodyPr>
          <a:lstStyle>
            <a:lvl1pPr>
              <a:defRPr sz="800">
                <a:latin typeface="Arial" charset="0"/>
                <a:ea typeface="ＭＳ Ｐゴシック" charset="0"/>
              </a:defRPr>
            </a:lvl1pPr>
          </a:lstStyle>
          <a:p>
            <a:pPr algn="ctr">
              <a:defRPr/>
            </a:pPr>
            <a:r>
              <a:rPr lang="en-US" b="0">
                <a:cs typeface="Arial"/>
              </a:rPr>
              <a:t>C1  |  THE RESOURCES LEADERSHIP TEAM MEETING</a:t>
            </a:r>
          </a:p>
        </p:txBody>
      </p:sp>
      <p:sp>
        <p:nvSpPr>
          <p:cNvPr id="368671" name="Rectangle 31"/>
          <p:cNvSpPr>
            <a:spLocks noChangeArrowheads="1"/>
          </p:cNvSpPr>
          <p:nvPr userDrawn="1"/>
        </p:nvSpPr>
        <p:spPr bwMode="gray">
          <a:xfrm>
            <a:off x="11235280" y="6415088"/>
            <a:ext cx="95250" cy="442912"/>
          </a:xfrm>
          <a:prstGeom prst="rect">
            <a:avLst/>
          </a:prstGeom>
          <a:noFill/>
          <a:ln>
            <a:noFill/>
          </a:ln>
          <a:effectLst/>
          <a:extLst/>
        </p:spPr>
        <p:txBody>
          <a:bodyPr wrap="none" lIns="0" tIns="0" rIns="0" bIns="0"/>
          <a:lstStyle/>
          <a:p>
            <a:pPr algn="ctr">
              <a:defRPr/>
            </a:pPr>
            <a:r>
              <a:rPr lang="en-US" sz="800">
                <a:cs typeface="Arial"/>
              </a:rPr>
              <a:t>|</a:t>
            </a:r>
          </a:p>
        </p:txBody>
      </p:sp>
    </p:spTree>
    <p:extLst>
      <p:ext uri="{BB962C8B-B14F-4D97-AF65-F5344CB8AC3E}">
        <p14:creationId xmlns:p14="http://schemas.microsoft.com/office/powerpoint/2010/main" val="1224146610"/>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p:txStyles>
    <p:titleStyle>
      <a:lvl1pPr algn="ctr" rtl="0" eaLnBrk="0" fontAlgn="base" hangingPunct="0">
        <a:lnSpc>
          <a:spcPct val="90000"/>
        </a:lnSpc>
        <a:spcBef>
          <a:spcPct val="0"/>
        </a:spcBef>
        <a:spcAft>
          <a:spcPct val="0"/>
        </a:spcAft>
        <a:defRPr sz="1600">
          <a:solidFill>
            <a:srgbClr val="E60028"/>
          </a:solidFill>
          <a:latin typeface="+mj-lt"/>
          <a:ea typeface="+mj-ea"/>
          <a:cs typeface="+mj-cs"/>
        </a:defRPr>
      </a:lvl1pPr>
      <a:lvl2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2pPr>
      <a:lvl3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3pPr>
      <a:lvl4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4pPr>
      <a:lvl5pPr algn="ctr" rtl="0" eaLnBrk="0" fontAlgn="base" hangingPunct="0">
        <a:lnSpc>
          <a:spcPct val="90000"/>
        </a:lnSpc>
        <a:spcBef>
          <a:spcPct val="0"/>
        </a:spcBef>
        <a:spcAft>
          <a:spcPct val="0"/>
        </a:spcAft>
        <a:defRPr sz="1600">
          <a:solidFill>
            <a:srgbClr val="E60028"/>
          </a:solidFill>
          <a:latin typeface="Arial" charset="0"/>
          <a:ea typeface="ＭＳ Ｐゴシック" charset="0"/>
          <a:cs typeface="Arial" charset="0"/>
        </a:defRPr>
      </a:lvl5pPr>
      <a:lvl6pPr marL="4572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6pPr>
      <a:lvl7pPr marL="9144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7pPr>
      <a:lvl8pPr marL="13716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8pPr>
      <a:lvl9pPr marL="1828800" algn="ctr" rtl="0" fontAlgn="base">
        <a:lnSpc>
          <a:spcPct val="90000"/>
        </a:lnSpc>
        <a:spcBef>
          <a:spcPct val="0"/>
        </a:spcBef>
        <a:spcAft>
          <a:spcPct val="0"/>
        </a:spcAft>
        <a:defRPr sz="1600">
          <a:solidFill>
            <a:srgbClr val="E60028"/>
          </a:solidFill>
          <a:latin typeface="Arial" charset="0"/>
          <a:ea typeface="ＭＳ Ｐゴシック" charset="0"/>
          <a:cs typeface="Arial" charset="0"/>
        </a:defRPr>
      </a:lvl9pPr>
    </p:titleStyle>
    <p:bodyStyle>
      <a:lvl1pPr marL="4763" indent="-4763" algn="ctr" rtl="0" eaLnBrk="0" fontAlgn="base" hangingPunct="0">
        <a:lnSpc>
          <a:spcPct val="90000"/>
        </a:lnSpc>
        <a:spcBef>
          <a:spcPct val="0"/>
        </a:spcBef>
        <a:spcAft>
          <a:spcPct val="0"/>
        </a:spcAft>
        <a:buClr>
          <a:schemeClr val="tx1"/>
        </a:buClr>
        <a:buFont typeface="Arial" charset="0"/>
        <a:defRPr sz="3000">
          <a:solidFill>
            <a:srgbClr val="000000"/>
          </a:solidFill>
          <a:latin typeface="+mn-lt"/>
          <a:ea typeface="+mn-ea"/>
          <a:cs typeface="+mn-cs"/>
        </a:defRPr>
      </a:lvl1pPr>
      <a:lvl2pPr marL="11113" indent="-4763" algn="ctr" rtl="0" eaLnBrk="0" fontAlgn="base" hangingPunct="0">
        <a:lnSpc>
          <a:spcPct val="90000"/>
        </a:lnSpc>
        <a:spcBef>
          <a:spcPct val="0"/>
        </a:spcBef>
        <a:spcAft>
          <a:spcPct val="0"/>
        </a:spcAft>
        <a:defRPr sz="1600" b="1">
          <a:solidFill>
            <a:srgbClr val="000000"/>
          </a:solidFill>
          <a:latin typeface="+mn-lt"/>
          <a:ea typeface="Arial" charset="0"/>
          <a:cs typeface="+mn-cs"/>
        </a:defRPr>
      </a:lvl2pPr>
      <a:lvl3pPr marL="14288" indent="-1588" algn="ctr" rtl="0" eaLnBrk="0" fontAlgn="base" hangingPunct="0">
        <a:lnSpc>
          <a:spcPct val="90000"/>
        </a:lnSpc>
        <a:spcBef>
          <a:spcPct val="0"/>
        </a:spcBef>
        <a:spcAft>
          <a:spcPct val="0"/>
        </a:spcAft>
        <a:buFont typeface="Wingdings" pitchFamily="2" charset="2"/>
        <a:defRPr sz="1400">
          <a:solidFill>
            <a:srgbClr val="000000"/>
          </a:solidFill>
          <a:latin typeface="+mn-lt"/>
          <a:ea typeface="Arial" charset="0"/>
          <a:cs typeface="+mn-cs"/>
        </a:defRPr>
      </a:lvl3pPr>
      <a:lvl4pPr marL="19050" indent="-3175" algn="ctr" rtl="0" eaLnBrk="0" fontAlgn="base" hangingPunct="0">
        <a:lnSpc>
          <a:spcPct val="90000"/>
        </a:lnSpc>
        <a:spcBef>
          <a:spcPct val="0"/>
        </a:spcBef>
        <a:spcAft>
          <a:spcPct val="0"/>
        </a:spcAft>
        <a:defRPr sz="1200">
          <a:solidFill>
            <a:srgbClr val="000000"/>
          </a:solidFill>
          <a:latin typeface="+mn-lt"/>
          <a:ea typeface="Arial" charset="0"/>
          <a:cs typeface="+mn-cs"/>
        </a:defRPr>
      </a:lvl4pPr>
      <a:lvl5pPr marL="23813" indent="-3175" algn="ctr" rtl="0" eaLnBrk="0" fontAlgn="base" hangingPunct="0">
        <a:lnSpc>
          <a:spcPct val="90000"/>
        </a:lnSpc>
        <a:spcBef>
          <a:spcPct val="0"/>
        </a:spcBef>
        <a:spcAft>
          <a:spcPct val="0"/>
        </a:spcAft>
        <a:buFont typeface="Arial" charset="0"/>
        <a:defRPr sz="1000">
          <a:solidFill>
            <a:srgbClr val="000000"/>
          </a:solidFill>
          <a:latin typeface="+mn-lt"/>
          <a:ea typeface="Arial" charset="0"/>
          <a:cs typeface="+mn-cs"/>
        </a:defRPr>
      </a:lvl5pPr>
      <a:lvl6pPr marL="4810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6pPr>
      <a:lvl7pPr marL="9382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7pPr>
      <a:lvl8pPr marL="13954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8pPr>
      <a:lvl9pPr marL="1852613" indent="-3175" algn="ctr" rtl="0" fontAlgn="base">
        <a:lnSpc>
          <a:spcPct val="90000"/>
        </a:lnSpc>
        <a:spcBef>
          <a:spcPct val="0"/>
        </a:spcBef>
        <a:spcAft>
          <a:spcPct val="0"/>
        </a:spcAft>
        <a:buFont typeface="Arial" charset="0"/>
        <a:defRPr sz="10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17" y="360000"/>
            <a:ext cx="11326282" cy="288000"/>
          </a:xfrm>
          <a:prstGeom prst="rect">
            <a:avLst/>
          </a:prstGeom>
        </p:spPr>
        <p:txBody>
          <a:bodyPr vert="horz" lIns="36000" tIns="0" rIns="36000" bIns="0" rtlCol="0" anchor="ctr">
            <a:normAutofit/>
          </a:bodyPr>
          <a:lstStyle/>
          <a:p>
            <a:r>
              <a:rPr lang="en-GB" noProof="0"/>
              <a:t>Click to add title</a:t>
            </a:r>
          </a:p>
        </p:txBody>
      </p:sp>
      <p:sp>
        <p:nvSpPr>
          <p:cNvPr id="10" name="Text Placeholder 9"/>
          <p:cNvSpPr>
            <a:spLocks noGrp="1"/>
          </p:cNvSpPr>
          <p:nvPr>
            <p:ph type="body" idx="1"/>
          </p:nvPr>
        </p:nvSpPr>
        <p:spPr>
          <a:xfrm>
            <a:off x="433916" y="1193802"/>
            <a:ext cx="11330516" cy="1410643"/>
          </a:xfrm>
          <a:prstGeom prst="rect">
            <a:avLst/>
          </a:prstGeom>
        </p:spPr>
        <p:txBody>
          <a:bodyPr vert="horz" wrap="square" lIns="0" tIns="0" rIns="0" bIns="0" rtlCol="0">
            <a:sp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13" name="Straight Connector 12"/>
          <p:cNvCxnSpPr/>
          <p:nvPr/>
        </p:nvCxnSpPr>
        <p:spPr bwMode="auto">
          <a:xfrm>
            <a:off x="433919" y="874713"/>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928306" y="6536000"/>
            <a:ext cx="492690" cy="195814"/>
          </a:xfrm>
          <a:prstGeom prst="rect">
            <a:avLst/>
          </a:prstGeom>
          <a:noFill/>
        </p:spPr>
        <p:txBody>
          <a:bodyPr wrap="none" lIns="36000" tIns="36000" rIns="36000" bIns="36000">
            <a:spAutoFit/>
          </a:bodyPr>
          <a:lstStyle/>
          <a:p>
            <a:pPr marL="0" algn="ctr" defTabSz="914400" rtl="0" eaLnBrk="1" latinLnBrk="0" hangingPunct="1"/>
            <a:r>
              <a:rPr lang="en-GB" sz="800" kern="1200" noProof="0" dirty="0">
                <a:solidFill>
                  <a:schemeClr val="tx2">
                    <a:lumMod val="50000"/>
                  </a:schemeClr>
                </a:solidFill>
                <a:latin typeface="Arial Narrow" pitchFamily="34" charset="0"/>
                <a:ea typeface="+mn-ea"/>
                <a:cs typeface="+mn-cs"/>
              </a:rPr>
              <a:t>08/01/2018</a:t>
            </a:r>
          </a:p>
        </p:txBody>
      </p:sp>
      <p:cxnSp>
        <p:nvCxnSpPr>
          <p:cNvPr id="23" name="Straight Connector 22"/>
          <p:cNvCxnSpPr/>
          <p:nvPr/>
        </p:nvCxnSpPr>
        <p:spPr bwMode="auto">
          <a:xfrm>
            <a:off x="431815" y="6381980"/>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2" y="6559395"/>
            <a:ext cx="1721" cy="123963"/>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59395"/>
            <a:ext cx="1721" cy="123963"/>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83294" y="6528306"/>
            <a:ext cx="181139" cy="195814"/>
          </a:xfrm>
          <a:prstGeom prst="rect">
            <a:avLst/>
          </a:prstGeom>
          <a:noFill/>
          <a:ln w="9525">
            <a:noFill/>
            <a:miter lim="800000"/>
            <a:headEnd/>
            <a:tailEnd/>
          </a:ln>
          <a:effectLst/>
        </p:spPr>
        <p:txBody>
          <a:bodyPr vert="horz" wrap="none" lIns="0" tIns="36000" rIns="0" bIns="36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en-GB" sz="800"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en-GB"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32134" y="6536000"/>
            <a:ext cx="180104" cy="195814"/>
          </a:xfrm>
          <a:prstGeom prst="rect">
            <a:avLst/>
          </a:prstGeom>
          <a:noFill/>
        </p:spPr>
        <p:txBody>
          <a:bodyPr wrap="none" lIns="36000" tIns="36000" rIns="36000" bIns="36000">
            <a:spAutoFit/>
          </a:bodyPr>
          <a:lstStyle/>
          <a:p>
            <a:pPr marL="0" algn="ctr" defTabSz="914400" rtl="0" eaLnBrk="1" latinLnBrk="0" hangingPunct="1"/>
            <a:r>
              <a:rPr lang="en-GB" sz="800" kern="1200" cap="all" baseline="0" noProof="0">
                <a:solidFill>
                  <a:schemeClr val="bg2"/>
                </a:solidFill>
                <a:latin typeface="Arial Narrow" pitchFamily="34" charset="0"/>
                <a:ea typeface="+mn-ea"/>
                <a:cs typeface="+mn-cs"/>
              </a:rPr>
              <a:t>C1</a:t>
            </a:r>
          </a:p>
        </p:txBody>
      </p:sp>
      <p:cxnSp>
        <p:nvCxnSpPr>
          <p:cNvPr id="29" name="Straight Connector 28"/>
          <p:cNvCxnSpPr/>
          <p:nvPr/>
        </p:nvCxnSpPr>
        <p:spPr bwMode="auto">
          <a:xfrm flipH="1">
            <a:off x="10449286" y="6559395"/>
            <a:ext cx="1721" cy="123963"/>
          </a:xfrm>
          <a:prstGeom prst="line">
            <a:avLst/>
          </a:prstGeom>
          <a:noFill/>
          <a:ln w="6350" cap="flat" cmpd="sng" algn="ctr">
            <a:solidFill>
              <a:schemeClr val="tx2"/>
            </a:solidFill>
            <a:prstDash val="solid"/>
            <a:round/>
            <a:headEnd type="none" w="med" len="med"/>
            <a:tailEnd type="none" w="med" len="med"/>
          </a:ln>
          <a:effectLst/>
        </p:spPr>
      </p:cxnSp>
      <p:sp>
        <p:nvSpPr>
          <p:cNvPr id="30" name="TextBox 29"/>
          <p:cNvSpPr txBox="1"/>
          <p:nvPr/>
        </p:nvSpPr>
        <p:spPr>
          <a:xfrm>
            <a:off x="9261083" y="6536000"/>
            <a:ext cx="1137097" cy="195814"/>
          </a:xfrm>
          <a:prstGeom prst="rect">
            <a:avLst/>
          </a:prstGeom>
          <a:noFill/>
        </p:spPr>
        <p:txBody>
          <a:bodyPr wrap="none" lIns="36000" tIns="36000" rIns="36000" bIns="36000">
            <a:spAutoFit/>
          </a:bodyPr>
          <a:lstStyle/>
          <a:p>
            <a:pPr marL="0" algn="r" defTabSz="914400" rtl="0" eaLnBrk="1" latinLnBrk="0" hangingPunct="1"/>
            <a:r>
              <a:rPr lang="en-GB" sz="800" kern="1200" cap="all" baseline="0" noProof="0" dirty="0">
                <a:solidFill>
                  <a:schemeClr val="tx2">
                    <a:lumMod val="50000"/>
                  </a:schemeClr>
                </a:solidFill>
                <a:latin typeface="Arial Narrow" pitchFamily="34" charset="0"/>
                <a:ea typeface="+mn-ea"/>
                <a:cs typeface="+mn-cs"/>
              </a:rPr>
              <a:t>RESG 2022 – </a:t>
            </a:r>
            <a:r>
              <a:rPr lang="en-GB" sz="800" kern="1200" cap="all" baseline="0" noProof="0" dirty="0" err="1">
                <a:solidFill>
                  <a:schemeClr val="tx2">
                    <a:lumMod val="50000"/>
                  </a:schemeClr>
                </a:solidFill>
                <a:latin typeface="Arial Narrow" pitchFamily="34" charset="0"/>
                <a:ea typeface="+mn-ea"/>
                <a:cs typeface="+mn-cs"/>
              </a:rPr>
              <a:t>CoMM</a:t>
            </a:r>
            <a:r>
              <a:rPr lang="en-GB" sz="800" kern="1200" cap="all" baseline="0" noProof="0" dirty="0">
                <a:solidFill>
                  <a:schemeClr val="tx2">
                    <a:lumMod val="50000"/>
                  </a:schemeClr>
                </a:solidFill>
                <a:latin typeface="Arial Narrow" pitchFamily="34" charset="0"/>
                <a:ea typeface="+mn-ea"/>
                <a:cs typeface="+mn-cs"/>
              </a:rPr>
              <a:t> PLAN</a:t>
            </a:r>
          </a:p>
        </p:txBody>
      </p:sp>
      <p:sp>
        <p:nvSpPr>
          <p:cNvPr id="15" name="Rectangle 14"/>
          <p:cNvSpPr/>
          <p:nvPr userDrawn="1"/>
        </p:nvSpPr>
        <p:spPr bwMode="auto">
          <a:xfrm>
            <a:off x="5841999" y="851389"/>
            <a:ext cx="514352" cy="4664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noProof="0">
              <a:ln>
                <a:noFill/>
              </a:ln>
              <a:solidFill>
                <a:srgbClr val="000000"/>
              </a:solidFill>
              <a:effectLst/>
              <a:latin typeface="Arial" charset="0"/>
              <a:cs typeface="Arial" charset="0"/>
            </a:endParaRPr>
          </a:p>
        </p:txBody>
      </p:sp>
      <p:pic>
        <p:nvPicPr>
          <p:cNvPr id="17" name="Image 3" descr="http://gtb.societegenerale.com/wp-content/themes/gtb/img/logo-vf.png"/>
          <p:cNvPicPr>
            <a:picLocks noChangeAspect="1"/>
          </p:cNvPicPr>
          <p:nvPr userDrawn="1"/>
        </p:nvPicPr>
        <p:blipFill>
          <a:blip r:embed="rId20" cstate="print"/>
          <a:stretch>
            <a:fillRect/>
          </a:stretch>
        </p:blipFill>
        <p:spPr bwMode="auto">
          <a:xfrm>
            <a:off x="436202" y="6489045"/>
            <a:ext cx="1703436" cy="2511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0323155"/>
      </p:ext>
    </p:extLst>
  </p:cSld>
  <p:clrMap bg1="lt1" tx1="dk1" bg2="lt2" tx2="dk2" accent1="accent1" accent2="accent2" accent3="accent3" accent4="accent4" accent5="accent5" accent6="accent6" hlink="hlink" folHlink="folHlink"/>
  <p:sldLayoutIdLst>
    <p:sldLayoutId id="2147485077" r:id="rId1"/>
    <p:sldLayoutId id="2147485078" r:id="rId2"/>
    <p:sldLayoutId id="2147485079" r:id="rId3"/>
    <p:sldLayoutId id="2147485080" r:id="rId4"/>
    <p:sldLayoutId id="2147485081" r:id="rId5"/>
    <p:sldLayoutId id="2147485082" r:id="rId6"/>
    <p:sldLayoutId id="2147485083" r:id="rId7"/>
    <p:sldLayoutId id="2147485084" r:id="rId8"/>
    <p:sldLayoutId id="2147485085" r:id="rId9"/>
    <p:sldLayoutId id="2147485086" r:id="rId10"/>
    <p:sldLayoutId id="2147485087" r:id="rId11"/>
    <p:sldLayoutId id="2147485088" r:id="rId12"/>
    <p:sldLayoutId id="2147485089" r:id="rId13"/>
    <p:sldLayoutId id="2147485090" r:id="rId14"/>
    <p:sldLayoutId id="2147485091" r:id="rId15"/>
    <p:sldLayoutId id="2147485092" r:id="rId16"/>
    <p:sldLayoutId id="2147485093" r:id="rId17"/>
    <p:sldLayoutId id="2147485094" r:id="rId18"/>
  </p:sldLayoutIdLst>
  <p:hf hdr="0" ftr="0"/>
  <p:txStyles>
    <p:titleStyle>
      <a:lvl1pPr algn="ctr" defTabSz="914400" rtl="0" eaLnBrk="1" fontAlgn="base" latinLnBrk="0" hangingPunct="1">
        <a:lnSpc>
          <a:spcPct val="100000"/>
        </a:lnSpc>
        <a:spcBef>
          <a:spcPct val="0"/>
        </a:spcBef>
        <a:spcAft>
          <a:spcPct val="0"/>
        </a:spcAft>
        <a:buNone/>
        <a:defRPr lang="en-GB" sz="1800" b="1" kern="1200" cap="all" baseline="0" noProof="0" dirty="0" smtClean="0">
          <a:solidFill>
            <a:srgbClr val="E60028"/>
          </a:solidFill>
          <a:latin typeface="Arial Narrow" pitchFamily="34" charset="0"/>
          <a:ea typeface="+mj-ea"/>
          <a:cs typeface="Arial" pitchFamily="34" charset="0"/>
        </a:defRPr>
      </a:lvl1pPr>
    </p:titleStyle>
    <p:bodyStyle>
      <a:lvl1pPr marL="180000" indent="-180000" algn="l" defTabSz="914400" rtl="0" eaLnBrk="1" latinLnBrk="0" hangingPunct="1">
        <a:spcBef>
          <a:spcPts val="1200"/>
        </a:spcBef>
        <a:buClr>
          <a:schemeClr val="tx2">
            <a:lumMod val="50000"/>
          </a:schemeClr>
        </a:buClr>
        <a:buSzPct val="90000"/>
        <a:buFont typeface="Wingdings" pitchFamily="2" charset="2"/>
        <a:buChar char="n"/>
        <a:defRPr lang="en-US" sz="1100" b="1" kern="1200" baseline="0" dirty="0" smtClean="0">
          <a:solidFill>
            <a:schemeClr val="tx1"/>
          </a:solidFill>
          <a:latin typeface="Arial" pitchFamily="34" charset="0"/>
          <a:ea typeface="+mn-ea"/>
          <a:cs typeface="Arial" pitchFamily="34" charset="0"/>
        </a:defRPr>
      </a:lvl1pPr>
      <a:lvl2pPr marL="360000" indent="-180000" algn="l" defTabSz="914400" rtl="0" eaLnBrk="1" latinLnBrk="0" hangingPunct="1">
        <a:spcBef>
          <a:spcPts val="800"/>
        </a:spcBef>
        <a:buClr>
          <a:schemeClr val="tx2">
            <a:lumMod val="75000"/>
          </a:schemeClr>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2pPr>
      <a:lvl3pPr marL="539750" indent="-180000" algn="l" defTabSz="914400" rtl="0" eaLnBrk="1" latinLnBrk="0" hangingPunct="1">
        <a:spcBef>
          <a:spcPts val="600"/>
        </a:spcBef>
        <a:buClr>
          <a:schemeClr val="tx2"/>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3pPr>
      <a:lvl4pPr marL="720000" indent="-180000" algn="l" defTabSz="914400" rtl="0" eaLnBrk="1" latinLnBrk="0" hangingPunct="1">
        <a:spcBef>
          <a:spcPts val="600"/>
        </a:spcBef>
        <a:buClr>
          <a:schemeClr val="tx2"/>
        </a:buClr>
        <a:buFont typeface="Arial" pitchFamily="34" charset="0"/>
        <a:buChar char="–"/>
        <a:defRPr lang="en-US" sz="1100" kern="1200" dirty="0" smtClean="0">
          <a:solidFill>
            <a:schemeClr val="tx1"/>
          </a:solidFill>
          <a:latin typeface="Arial" pitchFamily="34" charset="0"/>
          <a:ea typeface="+mn-ea"/>
          <a:cs typeface="Arial" pitchFamily="34" charset="0"/>
        </a:defRPr>
      </a:lvl4pPr>
      <a:lvl5pPr marL="0" indent="0" algn="l" defTabSz="914400" rtl="0" eaLnBrk="1" latinLnBrk="0" hangingPunct="1">
        <a:spcBef>
          <a:spcPts val="2400"/>
        </a:spcBef>
        <a:buClr>
          <a:schemeClr val="tx2"/>
        </a:buClr>
        <a:buFontTx/>
        <a:buNone/>
        <a:defRPr lang="en-GB" sz="1100" b="1" kern="1200" dirty="0">
          <a:solidFill>
            <a:schemeClr val="bg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7"/>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19331" name="Diapositive think-cell" r:id="rId18" imgW="360" imgH="360" progId="TCLayout.ActiveDocument.1">
                  <p:embed/>
                </p:oleObj>
              </mc:Choice>
              <mc:Fallback>
                <p:oleObj name="Diapositive think-cell" r:id="rId18" imgW="360" imgH="360" progId="TCLayout.ActiveDocument.1">
                  <p:embed/>
                  <p:pic>
                    <p:nvPicPr>
                      <p:cNvPr id="1026" name="Object 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889"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889"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889"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3" name="Line 12"/>
          <p:cNvSpPr>
            <a:spLocks noChangeShapeType="1"/>
          </p:cNvSpPr>
          <p:nvPr/>
        </p:nvSpPr>
        <p:spPr bwMode="gray">
          <a:xfrm flipH="1">
            <a:off x="431889"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a:cs typeface="Arial"/>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630"/>
            <a:ext cx="280526" cy="123111"/>
          </a:xfrm>
          <a:prstGeom prst="rect">
            <a:avLst/>
          </a:prstGeom>
          <a:noFill/>
        </p:spPr>
        <p:txBody>
          <a:bodyPr wrap="none" lIns="0" tIns="0" rIns="0" bIns="0" rtlCol="0">
            <a:spAutoFit/>
          </a:bodyPr>
          <a:lstStyle/>
          <a:p>
            <a:pPr algn="r"/>
            <a:r>
              <a:rPr lang="fr-FR" sz="800" b="0" dirty="0">
                <a:latin typeface="Arial"/>
                <a:cs typeface="Arial"/>
              </a:rPr>
              <a:t>P.</a:t>
            </a:r>
            <a:fld id="{F57B1EFA-BD50-4A20-B0FB-4CAE26CF872C}" type="slidenum">
              <a:rPr lang="fr-FR" sz="800" b="0" smtClean="0">
                <a:latin typeface="Arial"/>
                <a:cs typeface="Arial"/>
              </a:rPr>
              <a:pPr algn="r"/>
              <a:t>‹N°›</a:t>
            </a:fld>
            <a:endParaRPr lang="en-US" sz="800" b="0" dirty="0">
              <a:latin typeface="Arial"/>
              <a:cs typeface="Arial"/>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fr-FR" sz="600" b="0" dirty="0">
                <a:solidFill>
                  <a:srgbClr val="EEEEEE">
                    <a:lumMod val="90000"/>
                  </a:srgbClr>
                </a:solidFill>
                <a:latin typeface="Arial"/>
                <a:cs typeface="Arial"/>
              </a:rPr>
              <a:t>A.T. Kearney 18 #15931/FR5012/AC/ag/16v1</a:t>
            </a:r>
            <a:endParaRPr lang="en-US" sz="600" b="0" dirty="0">
              <a:solidFill>
                <a:srgbClr val="EEEEEE">
                  <a:lumMod val="90000"/>
                </a:srgbClr>
              </a:solidFill>
              <a:latin typeface="Arial"/>
              <a:cs typeface="Arial"/>
            </a:endParaRPr>
          </a:p>
        </p:txBody>
      </p:sp>
    </p:spTree>
    <p:extLst>
      <p:ext uri="{BB962C8B-B14F-4D97-AF65-F5344CB8AC3E}">
        <p14:creationId xmlns:p14="http://schemas.microsoft.com/office/powerpoint/2010/main" val="749456481"/>
      </p:ext>
    </p:extLst>
  </p:cSld>
  <p:clrMap bg1="lt1" tx1="dk1" bg2="lt2" tx2="dk2" accent1="accent1" accent2="accent2" accent3="accent3" accent4="accent4" accent5="accent5" accent6="accent6" hlink="hlink" folHlink="folHlink"/>
  <p:sldLayoutIdLst>
    <p:sldLayoutId id="2147485096" r:id="rId1"/>
    <p:sldLayoutId id="2147485097" r:id="rId2"/>
    <p:sldLayoutId id="2147485098" r:id="rId3"/>
    <p:sldLayoutId id="2147485099" r:id="rId4"/>
    <p:sldLayoutId id="2147485100" r:id="rId5"/>
    <p:sldLayoutId id="2147485103" r:id="rId6"/>
    <p:sldLayoutId id="2147485106" r:id="rId7"/>
    <p:sldLayoutId id="2147485109" r:id="rId8"/>
    <p:sldLayoutId id="2147485111" r:id="rId9"/>
    <p:sldLayoutId id="2147485112" r:id="rId10"/>
    <p:sldLayoutId id="2147485113" r:id="rId11"/>
    <p:sldLayoutId id="2147485114" r:id="rId12"/>
    <p:sldLayoutId id="2147485115" r:id="rId13"/>
    <p:sldLayoutId id="2147485116" r:id="rId14"/>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1"/>
            </p:custDataLs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spid="_x0000_s531613" name="Diapositive think-cell" r:id="rId22" imgW="473" imgH="473" progId="TCLayout.ActiveDocument.1">
                  <p:embed/>
                </p:oleObj>
              </mc:Choice>
              <mc:Fallback>
                <p:oleObj name="Diapositive think-cell" r:id="rId22" imgW="473" imgH="473" progId="TCLayout.ActiveDocument.1">
                  <p:embed/>
                  <p:pic>
                    <p:nvPicPr>
                      <p:cNvPr id="4" name="Object 3" hidden="1"/>
                      <p:cNvPicPr/>
                      <p:nvPr/>
                    </p:nvPicPr>
                    <p:blipFill>
                      <a:blip r:embed="rId23"/>
                      <a:stretch>
                        <a:fillRect/>
                      </a:stretch>
                    </p:blipFill>
                    <p:spPr>
                      <a:xfrm>
                        <a:off x="2119" y="2118"/>
                        <a:ext cx="2116" cy="2116"/>
                      </a:xfrm>
                      <a:prstGeom prst="rect">
                        <a:avLst/>
                      </a:prstGeom>
                    </p:spPr>
                  </p:pic>
                </p:oleObj>
              </mc:Fallback>
            </mc:AlternateContent>
          </a:graphicData>
        </a:graphic>
      </p:graphicFrame>
      <p:sp>
        <p:nvSpPr>
          <p:cNvPr id="2" name="Title Placeholder 1"/>
          <p:cNvSpPr>
            <a:spLocks noGrp="1"/>
          </p:cNvSpPr>
          <p:nvPr>
            <p:ph type="title"/>
          </p:nvPr>
        </p:nvSpPr>
        <p:spPr>
          <a:xfrm>
            <a:off x="433920" y="387284"/>
            <a:ext cx="11330514" cy="288000"/>
          </a:xfrm>
          <a:prstGeom prst="rect">
            <a:avLst/>
          </a:prstGeom>
        </p:spPr>
        <p:txBody>
          <a:bodyPr vert="horz" lIns="36000" tIns="0" rIns="36000" bIns="0" rtlCol="0" anchor="ctr">
            <a:normAutofit/>
          </a:bodyPr>
          <a:lstStyle/>
          <a:p>
            <a:r>
              <a:rPr lang="en-US" dirty="0"/>
              <a:t>Click to add title</a:t>
            </a:r>
            <a:endParaRPr lang="en-GB" dirty="0"/>
          </a:p>
        </p:txBody>
      </p:sp>
      <p:sp>
        <p:nvSpPr>
          <p:cNvPr id="10" name="Text Placeholder 9"/>
          <p:cNvSpPr>
            <a:spLocks noGrp="1"/>
          </p:cNvSpPr>
          <p:nvPr>
            <p:ph type="body" idx="1"/>
          </p:nvPr>
        </p:nvSpPr>
        <p:spPr>
          <a:xfrm>
            <a:off x="433919" y="1320801"/>
            <a:ext cx="11330516" cy="1545616"/>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bwMode="auto">
          <a:xfrm>
            <a:off x="433920" y="978959"/>
            <a:ext cx="11330516" cy="0"/>
          </a:xfrm>
          <a:prstGeom prst="line">
            <a:avLst/>
          </a:prstGeom>
          <a:noFill/>
          <a:ln w="6350" cap="flat" cmpd="sng" algn="ctr">
            <a:solidFill>
              <a:schemeClr val="tx2"/>
            </a:solidFill>
            <a:prstDash val="solid"/>
            <a:round/>
            <a:headEnd type="none" w="med" len="med"/>
            <a:tailEnd type="none" w="med" len="med"/>
          </a:ln>
          <a:effectLst/>
        </p:spPr>
      </p:cxnSp>
      <p:cxnSp>
        <p:nvCxnSpPr>
          <p:cNvPr id="23" name="Straight Connector 22"/>
          <p:cNvCxnSpPr/>
          <p:nvPr/>
        </p:nvCxnSpPr>
        <p:spPr bwMode="auto">
          <a:xfrm>
            <a:off x="431815" y="6291665"/>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67265" y="6476779"/>
            <a:ext cx="197169" cy="212196"/>
          </a:xfrm>
          <a:prstGeom prst="rect">
            <a:avLst/>
          </a:prstGeom>
          <a:noFill/>
          <a:ln w="9525">
            <a:noFill/>
            <a:miter lim="800000"/>
            <a:headEnd/>
            <a:tailEnd/>
          </a:ln>
          <a:effectLst/>
        </p:spPr>
        <p:txBody>
          <a:bodyPr vert="horz" wrap="none" lIns="0" tIns="39000" rIns="0" bIns="39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90570" rtl="0" eaLnBrk="1" fontAlgn="base" latinLnBrk="0" hangingPunct="1">
              <a:lnSpc>
                <a:spcPct val="100000"/>
              </a:lnSpc>
              <a:spcBef>
                <a:spcPct val="0"/>
              </a:spcBef>
              <a:spcAft>
                <a:spcPct val="0"/>
              </a:spcAft>
              <a:buClrTx/>
              <a:buSzTx/>
              <a:buFontTx/>
              <a:buNone/>
              <a:tabLst/>
              <a:defRPr/>
            </a:pPr>
            <a:r>
              <a:rPr kumimoji="0" lang="en-GB"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en-GB" sz="867"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90570" rtl="0" eaLnBrk="1" fontAlgn="base" latinLnBrk="0" hangingPunct="1">
                <a:lnSpc>
                  <a:spcPct val="100000"/>
                </a:lnSpc>
                <a:spcBef>
                  <a:spcPct val="0"/>
                </a:spcBef>
                <a:spcAft>
                  <a:spcPct val="0"/>
                </a:spcAft>
                <a:buClrTx/>
                <a:buSzTx/>
                <a:buFontTx/>
                <a:buNone/>
                <a:tabLst/>
                <a:defRPr/>
              </a:pPr>
              <a:t>‹N°›</a:t>
            </a:fld>
            <a:endParaRPr kumimoji="0" lang="en-GB"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endParaRPr>
          </a:p>
        </p:txBody>
      </p:sp>
      <p:sp>
        <p:nvSpPr>
          <p:cNvPr id="17" name="Rectangle 16"/>
          <p:cNvSpPr/>
          <p:nvPr/>
        </p:nvSpPr>
        <p:spPr bwMode="auto">
          <a:xfrm>
            <a:off x="5841999" y="947861"/>
            <a:ext cx="514352" cy="62197"/>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en-US" sz="1950" b="0" i="0" u="none" strike="noStrike" cap="none" normalizeH="0" baseline="0">
              <a:ln>
                <a:noFill/>
              </a:ln>
              <a:solidFill>
                <a:srgbClr val="000000"/>
              </a:solidFill>
              <a:effectLst/>
              <a:latin typeface="Arial" charset="0"/>
              <a:cs typeface="Arial" charset="0"/>
            </a:endParaRPr>
          </a:p>
        </p:txBody>
      </p:sp>
      <p:pic>
        <p:nvPicPr>
          <p:cNvPr id="15" name="Image 3" descr="http://gtb.societegenerale.com/wp-content/themes/gtb/img/logo-vf.png"/>
          <p:cNvPicPr>
            <a:picLocks noChangeAspect="1"/>
          </p:cNvPicPr>
          <p:nvPr userDrawn="1"/>
        </p:nvPicPr>
        <p:blipFill>
          <a:blip r:embed="rId24"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8216195"/>
      </p:ext>
    </p:extLst>
  </p:cSld>
  <p:clrMap bg1="lt1" tx1="dk1" bg2="lt2" tx2="dk2" accent1="accent1" accent2="accent2" accent3="accent3" accent4="accent4" accent5="accent5" accent6="accent6" hlink="hlink" folHlink="folHlink"/>
  <p:sldLayoutIdLst>
    <p:sldLayoutId id="2147485118" r:id="rId1"/>
    <p:sldLayoutId id="2147485119" r:id="rId2"/>
    <p:sldLayoutId id="2147485120" r:id="rId3"/>
    <p:sldLayoutId id="2147485121" r:id="rId4"/>
    <p:sldLayoutId id="2147485122" r:id="rId5"/>
    <p:sldLayoutId id="2147485123" r:id="rId6"/>
    <p:sldLayoutId id="2147485124" r:id="rId7"/>
    <p:sldLayoutId id="2147485125" r:id="rId8"/>
    <p:sldLayoutId id="2147485126" r:id="rId9"/>
    <p:sldLayoutId id="2147485127" r:id="rId10"/>
    <p:sldLayoutId id="2147485128" r:id="rId11"/>
    <p:sldLayoutId id="2147485129" r:id="rId12"/>
    <p:sldLayoutId id="2147485130" r:id="rId13"/>
    <p:sldLayoutId id="2147485131" r:id="rId14"/>
    <p:sldLayoutId id="2147485132" r:id="rId15"/>
    <p:sldLayoutId id="2147485133" r:id="rId16"/>
    <p:sldLayoutId id="2147485134" r:id="rId17"/>
    <p:sldLayoutId id="2147485135" r:id="rId18"/>
  </p:sldLayoutIdLst>
  <p:hf hdr="0" ftr="0"/>
  <p:txStyles>
    <p:titleStyle>
      <a:lvl1pPr algn="ctr" defTabSz="990570" rtl="0" eaLnBrk="1" fontAlgn="base" latinLnBrk="0" hangingPunct="1">
        <a:lnSpc>
          <a:spcPct val="100000"/>
        </a:lnSpc>
        <a:spcBef>
          <a:spcPct val="0"/>
        </a:spcBef>
        <a:spcAft>
          <a:spcPct val="0"/>
        </a:spcAft>
        <a:buNone/>
        <a:defRPr lang="en-GB" sz="1950" b="1" kern="1200" cap="all" baseline="0" noProof="0" dirty="0" smtClean="0">
          <a:solidFill>
            <a:srgbClr val="E60028"/>
          </a:solidFill>
          <a:latin typeface="Arial Narrow" pitchFamily="34" charset="0"/>
          <a:ea typeface="+mj-ea"/>
          <a:cs typeface="Arial" pitchFamily="34" charset="0"/>
        </a:defRPr>
      </a:lvl1pPr>
    </p:titleStyle>
    <p:bodyStyle>
      <a:lvl1pPr marL="194994" indent="-194994" algn="l" defTabSz="990570" rtl="0" eaLnBrk="1" latinLnBrk="0" hangingPunct="1">
        <a:spcBef>
          <a:spcPts val="1300"/>
        </a:spcBef>
        <a:buClr>
          <a:schemeClr val="tx2">
            <a:lumMod val="50000"/>
          </a:schemeClr>
        </a:buClr>
        <a:buSzPct val="90000"/>
        <a:buFont typeface="Wingdings" pitchFamily="2" charset="2"/>
        <a:buChar char="n"/>
        <a:defRPr lang="en-US" sz="1192" b="1" kern="1200" baseline="0" dirty="0" smtClean="0">
          <a:solidFill>
            <a:schemeClr val="tx1"/>
          </a:solidFill>
          <a:latin typeface="Arial" pitchFamily="34" charset="0"/>
          <a:ea typeface="+mn-ea"/>
          <a:cs typeface="Arial" pitchFamily="34" charset="0"/>
        </a:defRPr>
      </a:lvl1pPr>
      <a:lvl2pPr marL="389988" indent="-194994" algn="l" defTabSz="990570" rtl="0" eaLnBrk="1" latinLnBrk="0" hangingPunct="1">
        <a:spcBef>
          <a:spcPts val="867"/>
        </a:spcBef>
        <a:buClr>
          <a:schemeClr val="tx2">
            <a:lumMod val="75000"/>
          </a:schemeClr>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2pPr>
      <a:lvl3pPr marL="584711" indent="-194994" algn="l" defTabSz="990570" rtl="0" eaLnBrk="1" latinLnBrk="0" hangingPunct="1">
        <a:spcBef>
          <a:spcPts val="650"/>
        </a:spcBef>
        <a:buClr>
          <a:schemeClr val="tx2"/>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3pPr>
      <a:lvl4pPr marL="779976" indent="-194994" algn="l" defTabSz="990570" rtl="0" eaLnBrk="1" latinLnBrk="0" hangingPunct="1">
        <a:spcBef>
          <a:spcPts val="650"/>
        </a:spcBef>
        <a:buClr>
          <a:schemeClr val="tx2"/>
        </a:buClr>
        <a:buFont typeface="Arial" pitchFamily="34" charset="0"/>
        <a:buChar char="–"/>
        <a:defRPr lang="en-US" sz="1192" kern="1200" dirty="0" smtClean="0">
          <a:solidFill>
            <a:schemeClr val="tx1"/>
          </a:solidFill>
          <a:latin typeface="Arial" pitchFamily="34" charset="0"/>
          <a:ea typeface="+mn-ea"/>
          <a:cs typeface="Arial" pitchFamily="34" charset="0"/>
        </a:defRPr>
      </a:lvl4pPr>
      <a:lvl5pPr marL="0" indent="0" algn="l" defTabSz="990570" rtl="0" eaLnBrk="1" latinLnBrk="0" hangingPunct="1">
        <a:spcBef>
          <a:spcPts val="2600"/>
        </a:spcBef>
        <a:buClr>
          <a:schemeClr val="tx2"/>
        </a:buClr>
        <a:buFontTx/>
        <a:buNone/>
        <a:defRPr lang="en-GB" sz="1192" b="1" kern="1200" dirty="0">
          <a:solidFill>
            <a:schemeClr val="bg2"/>
          </a:solidFill>
          <a:latin typeface="Arial" pitchFamily="34" charset="0"/>
          <a:ea typeface="+mn-ea"/>
          <a:cs typeface="Arial" pitchFamily="34" charset="0"/>
        </a:defRPr>
      </a:lvl5pPr>
      <a:lvl6pPr marL="2724066" indent="-247642" algn="l" defTabSz="990570"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51"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36"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920"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383118" y="6091238"/>
            <a:ext cx="4087282" cy="766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8067" name="Rectangle 3"/>
          <p:cNvSpPr>
            <a:spLocks noGrp="1" noChangeArrowheads="1"/>
          </p:cNvSpPr>
          <p:nvPr>
            <p:ph type="title"/>
          </p:nvPr>
        </p:nvSpPr>
        <p:spPr bwMode="gray">
          <a:xfrm>
            <a:off x="742952" y="260352"/>
            <a:ext cx="10441516" cy="500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728068" name="Rectangle 4"/>
          <p:cNvSpPr>
            <a:spLocks noGrp="1" noChangeArrowheads="1"/>
          </p:cNvSpPr>
          <p:nvPr>
            <p:ph type="body" idx="1"/>
          </p:nvPr>
        </p:nvSpPr>
        <p:spPr bwMode="gray">
          <a:xfrm>
            <a:off x="742951" y="1052515"/>
            <a:ext cx="10706100" cy="4897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0" name="Rectangle 6"/>
          <p:cNvSpPr>
            <a:spLocks noGrp="1" noChangeArrowheads="1"/>
          </p:cNvSpPr>
          <p:nvPr>
            <p:ph type="dt" sz="half" idx="2"/>
          </p:nvPr>
        </p:nvSpPr>
        <p:spPr bwMode="gray">
          <a:xfrm>
            <a:off x="8765118" y="6416677"/>
            <a:ext cx="2419349" cy="44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36000" bIns="0" numCol="1" anchor="t" anchorCtr="0" compatLnSpc="1">
            <a:prstTxWarp prst="textNoShape">
              <a:avLst/>
            </a:prstTxWarp>
          </a:bodyPr>
          <a:lstStyle>
            <a:lvl1pPr algn="r">
              <a:defRPr sz="800" smtClean="0">
                <a:cs typeface="Arial" charset="0"/>
              </a:defRPr>
            </a:lvl1pPr>
          </a:lstStyle>
          <a:p>
            <a:pPr>
              <a:defRPr/>
            </a:pPr>
            <a:r>
              <a:rPr lang="fr-FR"/>
              <a:t>DATE 00/00/2011</a:t>
            </a:r>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defRPr sz="800" b="1" smtClean="0">
                <a:cs typeface="Arial" charset="0"/>
              </a:defRPr>
            </a:lvl1pPr>
          </a:lstStyle>
          <a:p>
            <a:pPr>
              <a:defRPr/>
            </a:pPr>
            <a:r>
              <a:rPr lang="fr-FR"/>
              <a:t>P.</a:t>
            </a:r>
            <a:fld id="{F751FCF2-F461-4143-8F0D-DBFD50F88A9D}" type="slidenum">
              <a:rPr lang="fr-FR"/>
              <a:pPr>
                <a:defRPr/>
              </a:pPr>
              <a:t>‹N°›</a:t>
            </a:fld>
            <a:endParaRPr lang="fr-FR"/>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defRPr sz="800" smtClean="0">
                <a:cs typeface="Arial" charset="0"/>
              </a:defRPr>
            </a:lvl1pPr>
          </a:lstStyle>
          <a:p>
            <a:pPr>
              <a:defRPr/>
            </a:pPr>
            <a:r>
              <a:rPr lang="fr-FR"/>
              <a:t>C1  | DIRECTION DES RESSOURCES HUMAINES </a:t>
            </a:r>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sz="800">
              <a:cs typeface="Arial" charset="0"/>
            </a:endParaRPr>
          </a:p>
        </p:txBody>
      </p:sp>
      <p:sp>
        <p:nvSpPr>
          <p:cNvPr id="728077" name="Rectangle 13"/>
          <p:cNvSpPr>
            <a:spLocks noChangeArrowheads="1"/>
          </p:cNvSpPr>
          <p:nvPr/>
        </p:nvSpPr>
        <p:spPr bwMode="gray">
          <a:xfrm>
            <a:off x="11235267" y="6415088"/>
            <a:ext cx="95250" cy="442912"/>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p>
            <a:pPr>
              <a:defRPr/>
            </a:pPr>
            <a:r>
              <a:rPr lang="fr-FR" sz="800" b="1">
                <a:cs typeface="Arial" charset="0"/>
              </a:rPr>
              <a:t>|</a:t>
            </a:r>
          </a:p>
        </p:txBody>
      </p:sp>
    </p:spTree>
    <p:extLst>
      <p:ext uri="{BB962C8B-B14F-4D97-AF65-F5344CB8AC3E}">
        <p14:creationId xmlns:p14="http://schemas.microsoft.com/office/powerpoint/2010/main" val="2640747358"/>
      </p:ext>
    </p:extLst>
  </p:cSld>
  <p:clrMap bg1="lt1" tx1="dk1" bg2="lt2" tx2="dk2" accent1="accent1" accent2="accent2" accent3="accent3" accent4="accent4" accent5="accent5" accent6="accent6" hlink="hlink" folHlink="folHlink"/>
  <p:sldLayoutIdLst>
    <p:sldLayoutId id="2147485137" r:id="rId1"/>
    <p:sldLayoutId id="2147485138" r:id="rId2"/>
    <p:sldLayoutId id="2147485139" r:id="rId3"/>
    <p:sldLayoutId id="2147485140" r:id="rId4"/>
    <p:sldLayoutId id="2147485141" r:id="rId5"/>
    <p:sldLayoutId id="2147485142" r:id="rId6"/>
    <p:sldLayoutId id="2147485143" r:id="rId7"/>
    <p:sldLayoutId id="2147485144" r:id="rId8"/>
    <p:sldLayoutId id="2147485145" r:id="rId9"/>
    <p:sldLayoutId id="2147485146" r:id="rId10"/>
    <p:sldLayoutId id="2147485147" r:id="rId11"/>
  </p:sldLayoutIdLst>
  <p:hf hdr="0"/>
  <p:txStyles>
    <p:titleStyle>
      <a:lvl1pPr algn="l" rtl="0" eaLnBrk="1" fontAlgn="base" hangingPunct="1">
        <a:lnSpc>
          <a:spcPct val="90000"/>
        </a:lnSpc>
        <a:spcBef>
          <a:spcPct val="0"/>
        </a:spcBef>
        <a:spcAft>
          <a:spcPct val="0"/>
        </a:spcAft>
        <a:defRPr sz="1600" b="1">
          <a:solidFill>
            <a:srgbClr val="E60028"/>
          </a:solidFill>
          <a:latin typeface="+mj-lt"/>
          <a:ea typeface="+mj-ea"/>
          <a:cs typeface="+mj-cs"/>
        </a:defRPr>
      </a:lvl1pPr>
      <a:lvl2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sz="1600" b="1">
          <a:solidFill>
            <a:srgbClr val="E60028"/>
          </a:solidFill>
          <a:latin typeface="Arial" charset="0"/>
          <a:ea typeface="ＭＳ Ｐゴシック" charset="0"/>
          <a:cs typeface="Arial" charset="0"/>
        </a:defRPr>
      </a:lvl9pPr>
    </p:titleStyle>
    <p:bodyStyle>
      <a:lvl1pPr marL="180975" indent="-180975" algn="l" rtl="0" eaLnBrk="1" fontAlgn="base" hangingPunct="1">
        <a:spcBef>
          <a:spcPct val="100000"/>
        </a:spcBef>
        <a:spcAft>
          <a:spcPct val="0"/>
        </a:spcAft>
        <a:buClr>
          <a:srgbClr val="666666"/>
        </a:buClr>
        <a:buFont typeface="Wingdings" charset="0"/>
        <a:buChar char="§"/>
        <a:defRPr sz="1600" b="1">
          <a:solidFill>
            <a:srgbClr val="000000"/>
          </a:solidFill>
          <a:latin typeface="+mn-lt"/>
          <a:ea typeface="+mn-ea"/>
          <a:cs typeface="+mn-cs"/>
        </a:defRPr>
      </a:lvl1pPr>
      <a:lvl2pPr marL="360363" indent="-177800" algn="l" rtl="0" eaLnBrk="1" fontAlgn="base" hangingPunct="1">
        <a:spcBef>
          <a:spcPct val="50000"/>
        </a:spcBef>
        <a:spcAft>
          <a:spcPct val="0"/>
        </a:spcAft>
        <a:buChar char="•"/>
        <a:defRPr sz="1300">
          <a:solidFill>
            <a:srgbClr val="000000"/>
          </a:solidFill>
          <a:latin typeface="+mn-lt"/>
          <a:ea typeface="Arial" charset="0"/>
          <a:cs typeface="+mn-cs"/>
        </a:defRPr>
      </a:lvl2pPr>
      <a:lvl3pPr marL="542925" indent="-180975" algn="l" rtl="0" eaLnBrk="1" fontAlgn="base" hangingPunct="1">
        <a:spcBef>
          <a:spcPct val="50000"/>
        </a:spcBef>
        <a:spcAft>
          <a:spcPct val="0"/>
        </a:spcAft>
        <a:buFont typeface="Arial" charset="0"/>
        <a:buChar char="▫"/>
        <a:defRPr sz="1100">
          <a:solidFill>
            <a:srgbClr val="000000"/>
          </a:solidFill>
          <a:latin typeface="+mn-lt"/>
          <a:ea typeface="Arial" charset="0"/>
          <a:cs typeface="+mn-cs"/>
        </a:defRPr>
      </a:lvl3pPr>
      <a:lvl4pPr marL="723900" indent="-17938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4pPr>
      <a:lvl5pPr marL="8858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5pPr>
      <a:lvl6pPr marL="13430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6pPr>
      <a:lvl7pPr marL="18002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7pPr>
      <a:lvl8pPr marL="22574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8pPr>
      <a:lvl9pPr marL="2714625" indent="-160338" algn="l" rtl="0" eaLnBrk="1" fontAlgn="base" hangingPunct="1">
        <a:spcBef>
          <a:spcPct val="50000"/>
        </a:spcBef>
        <a:spcAft>
          <a:spcPct val="0"/>
        </a:spcAft>
        <a:buFont typeface="Arial" charset="0"/>
        <a:buChar char="."/>
        <a:defRPr sz="9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9"/>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546924" name="Diapositive think-cell" r:id="rId11" imgW="360" imgH="360" progId="TCLayout.ActiveDocument.1">
                  <p:embed/>
                </p:oleObj>
              </mc:Choice>
              <mc:Fallback>
                <p:oleObj name="Diapositive think-cell" r:id="rId11" imgW="360" imgH="360" progId="TCLayout.ActiveDocument.1">
                  <p:embed/>
                  <p:pic>
                    <p:nvPicPr>
                      <p:cNvPr id="1026" name="Object 1"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a:extLst>
              <a:ext uri="{FF2B5EF4-FFF2-40B4-BE49-F238E27FC236}">
                <a16:creationId xmlns:a16="http://schemas.microsoft.com/office/drawing/2014/main" id="{5570DE94-435B-4F77-9C10-7291E7F280A7}"/>
              </a:ext>
            </a:extLst>
          </p:cNvPr>
          <p:cNvSpPr/>
          <p:nvPr userDrawn="1">
            <p:custDataLst>
              <p:tags r:id="rId10"/>
            </p:custDataLst>
          </p:nvPr>
        </p:nvSpPr>
        <p:spPr bwMode="auto">
          <a:xfrm>
            <a:off x="0" y="0"/>
            <a:ext cx="195385" cy="15875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pPr>
            <a:endParaRPr kumimoji="0" lang="fr-FR" sz="1600" b="1" i="0" u="none" strike="noStrike" cap="none" normalizeH="0" baseline="0" dirty="0" err="1">
              <a:ln>
                <a:noFill/>
              </a:ln>
              <a:solidFill>
                <a:srgbClr val="000000"/>
              </a:solidFill>
              <a:effectLst/>
              <a:latin typeface="Arial" pitchFamily="34" charset="0"/>
              <a:ea typeface="+mj-ea"/>
              <a:cs typeface="Arial" pitchFamily="34" charset="0"/>
              <a:sym typeface="Arial" panose="020B0604020202020204" pitchFamily="34" charset="0"/>
            </a:endParaRPr>
          </a:p>
        </p:txBody>
      </p:sp>
      <p:pic>
        <p:nvPicPr>
          <p:cNvPr id="1027" name="Picture 2" descr="grou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Tree>
    <p:extLst>
      <p:ext uri="{BB962C8B-B14F-4D97-AF65-F5344CB8AC3E}">
        <p14:creationId xmlns:p14="http://schemas.microsoft.com/office/powerpoint/2010/main" val="3205639010"/>
      </p:ext>
    </p:extLst>
  </p:cSld>
  <p:clrMap bg1="lt1" tx1="dk1" bg2="lt2" tx2="dk2" accent1="accent1" accent2="accent2" accent3="accent3" accent4="accent4" accent5="accent5" accent6="accent6" hlink="hlink" folHlink="folHlink"/>
  <p:sldLayoutIdLst>
    <p:sldLayoutId id="2147485149" r:id="rId1"/>
    <p:sldLayoutId id="2147485150" r:id="rId2"/>
    <p:sldLayoutId id="2147485151" r:id="rId3"/>
    <p:sldLayoutId id="2147485152" r:id="rId4"/>
    <p:sldLayoutId id="2147485153" r:id="rId5"/>
    <p:sldLayoutId id="2147485154" r:id="rId6"/>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8066" name="Picture 2" descr="group"/>
          <p:cNvPicPr>
            <a:picLocks noChangeAspect="1" noChangeArrowheads="1"/>
          </p:cNvPicPr>
          <p:nvPr/>
        </p:nvPicPr>
        <p:blipFill>
          <a:blip r:embed="rId17" cstate="print"/>
          <a:srcRect/>
          <a:stretch>
            <a:fillRect/>
          </a:stretch>
        </p:blipFill>
        <p:spPr bwMode="gray">
          <a:xfrm>
            <a:off x="383118" y="6091238"/>
            <a:ext cx="4087282" cy="766762"/>
          </a:xfrm>
          <a:prstGeom prst="rect">
            <a:avLst/>
          </a:prstGeom>
          <a:noFill/>
        </p:spPr>
      </p:pic>
      <p:sp>
        <p:nvSpPr>
          <p:cNvPr id="72806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72806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0" name="Rectangle 6"/>
          <p:cNvSpPr>
            <a:spLocks noGrp="1" noChangeArrowheads="1"/>
          </p:cNvSpPr>
          <p:nvPr>
            <p:ph type="dt" sz="half" idx="2"/>
          </p:nvPr>
        </p:nvSpPr>
        <p:spPr bwMode="gray">
          <a:xfrm>
            <a:off x="8765118" y="6416677"/>
            <a:ext cx="2419349" cy="441325"/>
          </a:xfrm>
          <a:prstGeom prst="rect">
            <a:avLst/>
          </a:prstGeom>
          <a:noFill/>
          <a:ln w="9525">
            <a:noFill/>
            <a:miter lim="800000"/>
            <a:headEnd/>
            <a:tailEnd/>
          </a:ln>
          <a:effectLst/>
        </p:spPr>
        <p:txBody>
          <a:bodyPr vert="horz" wrap="square" lIns="0" tIns="0" rIns="36000" bIns="0" numCol="1" anchor="t" anchorCtr="0" compatLnSpc="1">
            <a:prstTxWarp prst="textNoShape">
              <a:avLst/>
            </a:prstTxWarp>
          </a:bodyPr>
          <a:lstStyle>
            <a:lvl1pPr algn="r">
              <a:defRPr sz="800"/>
            </a:lvl1pPr>
          </a:lstStyle>
          <a:p>
            <a:r>
              <a:rPr lang="fr-FR"/>
              <a:t>27 mars 2018</a:t>
            </a:r>
            <a:endParaRPr lang="fr-FR" dirty="0"/>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vl1pPr>
          </a:lstStyle>
          <a:p>
            <a:r>
              <a:rPr lang="fr-FR" dirty="0"/>
              <a:t>P.</a:t>
            </a:r>
            <a:fld id="{3FB4E0C6-9481-4FAB-BCD7-93ACE6B3C7BB}" type="slidenum">
              <a:rPr lang="fr-FR"/>
              <a:pPr/>
              <a:t>‹N°›</a:t>
            </a:fld>
            <a:endParaRPr lang="fr-FR" dirty="0"/>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vl1pPr>
          </a:lstStyle>
          <a:p>
            <a:r>
              <a:rPr lang="fr-FR"/>
              <a:t>RESG/DIR/SEG/ROC</a:t>
            </a:r>
            <a:endParaRPr lang="fr-FR" dirty="0"/>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endParaRPr lang="fr-FR" sz="800" dirty="0"/>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endParaRPr lang="fr-FR" sz="800" dirty="0"/>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r>
              <a:rPr lang="fr-FR" sz="800" b="1" dirty="0"/>
              <a:t>|</a:t>
            </a:r>
          </a:p>
        </p:txBody>
      </p:sp>
    </p:spTree>
    <p:extLst>
      <p:ext uri="{BB962C8B-B14F-4D97-AF65-F5344CB8AC3E}">
        <p14:creationId xmlns:p14="http://schemas.microsoft.com/office/powerpoint/2010/main" val="516953887"/>
      </p:ext>
    </p:extLst>
  </p:cSld>
  <p:clrMap bg1="lt1" tx1="dk1" bg2="lt2" tx2="dk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 id="2147485163" r:id="rId8"/>
    <p:sldLayoutId id="2147485164" r:id="rId9"/>
    <p:sldLayoutId id="2147485165" r:id="rId10"/>
    <p:sldLayoutId id="2147485166" r:id="rId11"/>
    <p:sldLayoutId id="2147485167" r:id="rId12"/>
    <p:sldLayoutId id="2147485168" r:id="rId13"/>
    <p:sldLayoutId id="2147485169" r:id="rId14"/>
    <p:sldLayoutId id="2147485170" r:id="rId15"/>
  </p:sldLayoutIdLst>
  <p:hf hdr="0"/>
  <p:txStyles>
    <p:titleStyle>
      <a:lvl1pPr algn="l" rtl="0" fontAlgn="base">
        <a:lnSpc>
          <a:spcPct val="90000"/>
        </a:lnSpc>
        <a:spcBef>
          <a:spcPct val="0"/>
        </a:spcBef>
        <a:spcAft>
          <a:spcPct val="0"/>
        </a:spcAft>
        <a:defRPr sz="1600" b="1">
          <a:solidFill>
            <a:srgbClr val="E60028"/>
          </a:solidFill>
          <a:latin typeface="+mj-lt"/>
          <a:ea typeface="+mj-ea"/>
          <a:cs typeface="+mj-cs"/>
        </a:defRPr>
      </a:lvl1pPr>
      <a:lvl2pPr algn="l" rtl="0" fontAlgn="base">
        <a:lnSpc>
          <a:spcPct val="90000"/>
        </a:lnSpc>
        <a:spcBef>
          <a:spcPct val="0"/>
        </a:spcBef>
        <a:spcAft>
          <a:spcPct val="0"/>
        </a:spcAft>
        <a:defRPr sz="1600" b="1">
          <a:solidFill>
            <a:srgbClr val="E60028"/>
          </a:solidFill>
          <a:latin typeface="Arial" pitchFamily="34" charset="0"/>
          <a:cs typeface="Arial" pitchFamily="34" charset="0"/>
        </a:defRPr>
      </a:lvl2pPr>
      <a:lvl3pPr algn="l" rtl="0" fontAlgn="base">
        <a:lnSpc>
          <a:spcPct val="90000"/>
        </a:lnSpc>
        <a:spcBef>
          <a:spcPct val="0"/>
        </a:spcBef>
        <a:spcAft>
          <a:spcPct val="0"/>
        </a:spcAft>
        <a:defRPr sz="1600" b="1">
          <a:solidFill>
            <a:srgbClr val="E60028"/>
          </a:solidFill>
          <a:latin typeface="Arial" pitchFamily="34" charset="0"/>
          <a:cs typeface="Arial" pitchFamily="34" charset="0"/>
        </a:defRPr>
      </a:lvl3pPr>
      <a:lvl4pPr algn="l" rtl="0" fontAlgn="base">
        <a:lnSpc>
          <a:spcPct val="90000"/>
        </a:lnSpc>
        <a:spcBef>
          <a:spcPct val="0"/>
        </a:spcBef>
        <a:spcAft>
          <a:spcPct val="0"/>
        </a:spcAft>
        <a:defRPr sz="1600" b="1">
          <a:solidFill>
            <a:srgbClr val="E60028"/>
          </a:solidFill>
          <a:latin typeface="Arial" pitchFamily="34" charset="0"/>
          <a:cs typeface="Arial" pitchFamily="34" charset="0"/>
        </a:defRPr>
      </a:lvl4pPr>
      <a:lvl5pPr algn="l" rtl="0" fontAlgn="base">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fontAlgn="base">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fontAlgn="base">
        <a:spcBef>
          <a:spcPct val="50000"/>
        </a:spcBef>
        <a:spcAft>
          <a:spcPct val="0"/>
        </a:spcAft>
        <a:buChar char="•"/>
        <a:defRPr sz="1300">
          <a:solidFill>
            <a:srgbClr val="000000"/>
          </a:solidFill>
          <a:latin typeface="+mn-lt"/>
          <a:cs typeface="+mn-cs"/>
        </a:defRPr>
      </a:lvl2pPr>
      <a:lvl3pPr marL="542925" indent="-180975" algn="l" rtl="0" fontAlgn="base">
        <a:spcBef>
          <a:spcPct val="50000"/>
        </a:spcBef>
        <a:spcAft>
          <a:spcPct val="0"/>
        </a:spcAft>
        <a:buFont typeface="Arial" pitchFamily="34" charset="0"/>
        <a:buChar char="▫"/>
        <a:defRPr sz="1100">
          <a:solidFill>
            <a:srgbClr val="000000"/>
          </a:solidFill>
          <a:latin typeface="+mn-lt"/>
          <a:cs typeface="+mn-cs"/>
        </a:defRPr>
      </a:lvl3pPr>
      <a:lvl4pPr marL="723900" indent="-179388" algn="l" rtl="0" fontAlgn="base">
        <a:spcBef>
          <a:spcPct val="50000"/>
        </a:spcBef>
        <a:spcAft>
          <a:spcPct val="0"/>
        </a:spcAft>
        <a:buFont typeface="Arial" pitchFamily="34" charset="0"/>
        <a:buChar char="-"/>
        <a:defRPr sz="900">
          <a:solidFill>
            <a:srgbClr val="000000"/>
          </a:solidFill>
          <a:latin typeface="+mn-lt"/>
          <a:cs typeface="+mn-cs"/>
        </a:defRPr>
      </a:lvl4pPr>
      <a:lvl5pPr marL="885825" indent="-160338" algn="l" rtl="0" fontAlgn="base">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group"/>
          <p:cNvPicPr>
            <a:picLocks noChangeAspect="1" noChangeArrowheads="1"/>
          </p:cNvPicPr>
          <p:nvPr/>
        </p:nvPicPr>
        <p:blipFill>
          <a:blip r:embed="rId13" cstate="print"/>
          <a:srcRect/>
          <a:stretch>
            <a:fillRect/>
          </a:stretch>
        </p:blipFill>
        <p:spPr bwMode="gray">
          <a:xfrm>
            <a:off x="383118" y="6091238"/>
            <a:ext cx="4087282" cy="766762"/>
          </a:xfrm>
          <a:prstGeom prst="rect">
            <a:avLst/>
          </a:prstGeom>
          <a:noFill/>
          <a:ln w="9525">
            <a:noFill/>
            <a:miter lim="800000"/>
            <a:headEnd/>
            <a:tailEnd/>
          </a:ln>
        </p:spPr>
      </p:pic>
      <p:sp>
        <p:nvSpPr>
          <p:cNvPr id="1027" name="Rectangle 3"/>
          <p:cNvSpPr>
            <a:spLocks noGrp="1" noChangeArrowheads="1"/>
          </p:cNvSpPr>
          <p:nvPr>
            <p:ph type="title"/>
          </p:nvPr>
        </p:nvSpPr>
        <p:spPr bwMode="gray">
          <a:xfrm>
            <a:off x="742952" y="260352"/>
            <a:ext cx="10441516" cy="5000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a:t>CLIQUEZ POUR MODIFIER LE STYLE DU TITRE</a:t>
            </a:r>
          </a:p>
        </p:txBody>
      </p:sp>
      <p:sp>
        <p:nvSpPr>
          <p:cNvPr id="1028" name="Rectangle 4"/>
          <p:cNvSpPr>
            <a:spLocks noGrp="1" noChangeArrowheads="1"/>
          </p:cNvSpPr>
          <p:nvPr>
            <p:ph type="body" idx="1"/>
          </p:nvPr>
        </p:nvSpPr>
        <p:spPr bwMode="gray">
          <a:xfrm>
            <a:off x="742951" y="1052515"/>
            <a:ext cx="107061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28071" name="Rectangle 7"/>
          <p:cNvSpPr>
            <a:spLocks noGrp="1" noChangeArrowheads="1"/>
          </p:cNvSpPr>
          <p:nvPr>
            <p:ph type="sldNum" sz="quarter" idx="4"/>
          </p:nvPr>
        </p:nvSpPr>
        <p:spPr bwMode="gray">
          <a:xfrm>
            <a:off x="11279717" y="6416677"/>
            <a:ext cx="480482"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b="1">
                <a:latin typeface="Arial" charset="0"/>
                <a:cs typeface="Arial" charset="0"/>
              </a:defRPr>
            </a:lvl1pPr>
          </a:lstStyle>
          <a:p>
            <a:pPr>
              <a:defRPr/>
            </a:pPr>
            <a:r>
              <a:rPr lang="fr-FR"/>
              <a:t>P.</a:t>
            </a:r>
            <a:fld id="{E8E9E335-0455-45D9-8892-5D705AF206F8}" type="slidenum">
              <a:rPr lang="fr-FR"/>
              <a:pPr>
                <a:defRPr/>
              </a:pPr>
              <a:t>‹N°›</a:t>
            </a:fld>
            <a:endParaRPr lang="fr-FR"/>
          </a:p>
        </p:txBody>
      </p:sp>
      <p:sp>
        <p:nvSpPr>
          <p:cNvPr id="728072" name="Rectangle 8"/>
          <p:cNvSpPr>
            <a:spLocks noGrp="1" noChangeArrowheads="1"/>
          </p:cNvSpPr>
          <p:nvPr>
            <p:ph type="ftr" sz="quarter" idx="3"/>
          </p:nvPr>
        </p:nvSpPr>
        <p:spPr bwMode="gray">
          <a:xfrm>
            <a:off x="3695701" y="6416677"/>
            <a:ext cx="4796367" cy="441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a:latin typeface="Arial" charset="0"/>
                <a:cs typeface="Arial" charset="0"/>
              </a:defRPr>
            </a:lvl1pPr>
          </a:lstStyle>
          <a:p>
            <a:pPr>
              <a:defRPr/>
            </a:pPr>
            <a:r>
              <a:rPr lang="fr-FR" dirty="0"/>
              <a:t>Bilan financier 2017 RESG</a:t>
            </a:r>
          </a:p>
        </p:txBody>
      </p:sp>
      <p:sp>
        <p:nvSpPr>
          <p:cNvPr id="728074" name="Line 10"/>
          <p:cNvSpPr>
            <a:spLocks noChangeShapeType="1"/>
          </p:cNvSpPr>
          <p:nvPr/>
        </p:nvSpPr>
        <p:spPr bwMode="gray">
          <a:xfrm flipH="1">
            <a:off x="431801" y="6194425"/>
            <a:ext cx="11328400" cy="0"/>
          </a:xfrm>
          <a:prstGeom prst="line">
            <a:avLst/>
          </a:prstGeom>
          <a:noFill/>
          <a:ln w="6350">
            <a:solidFill>
              <a:srgbClr val="E60028"/>
            </a:solidFill>
            <a:round/>
            <a:headEnd/>
            <a:tailEnd/>
          </a:ln>
          <a:effectLst/>
        </p:spPr>
        <p:txBody>
          <a:bodyPr/>
          <a:lstStyle/>
          <a:p>
            <a:pPr>
              <a:defRPr/>
            </a:pPr>
            <a:endParaRPr lang="fr-FR" sz="800">
              <a:latin typeface="Arial" charset="0"/>
              <a:cs typeface="Arial" charset="0"/>
            </a:endParaRPr>
          </a:p>
        </p:txBody>
      </p:sp>
      <p:sp>
        <p:nvSpPr>
          <p:cNvPr id="728076" name="Line 12"/>
          <p:cNvSpPr>
            <a:spLocks noChangeShapeType="1"/>
          </p:cNvSpPr>
          <p:nvPr/>
        </p:nvSpPr>
        <p:spPr bwMode="gray">
          <a:xfrm flipH="1">
            <a:off x="431801" y="755650"/>
            <a:ext cx="11328400" cy="0"/>
          </a:xfrm>
          <a:prstGeom prst="line">
            <a:avLst/>
          </a:prstGeom>
          <a:noFill/>
          <a:ln w="6350">
            <a:solidFill>
              <a:srgbClr val="E60028"/>
            </a:solidFill>
            <a:round/>
            <a:headEnd/>
            <a:tailEnd/>
          </a:ln>
          <a:effectLst/>
        </p:spPr>
        <p:txBody>
          <a:bodyPr/>
          <a:lstStyle/>
          <a:p>
            <a:pPr>
              <a:defRPr/>
            </a:pPr>
            <a:endParaRPr lang="fr-FR" sz="800">
              <a:latin typeface="Arial" charset="0"/>
              <a:cs typeface="Arial" charset="0"/>
            </a:endParaRPr>
          </a:p>
        </p:txBody>
      </p:sp>
      <p:sp>
        <p:nvSpPr>
          <p:cNvPr id="728077" name="Rectangle 13"/>
          <p:cNvSpPr>
            <a:spLocks noChangeArrowheads="1"/>
          </p:cNvSpPr>
          <p:nvPr/>
        </p:nvSpPr>
        <p:spPr bwMode="gray">
          <a:xfrm>
            <a:off x="11235267" y="6415088"/>
            <a:ext cx="95250" cy="442912"/>
          </a:xfrm>
          <a:prstGeom prst="rect">
            <a:avLst/>
          </a:prstGeom>
          <a:noFill/>
          <a:ln w="9525" algn="ctr">
            <a:noFill/>
            <a:miter lim="800000"/>
            <a:headEnd/>
            <a:tailEnd/>
          </a:ln>
          <a:effectLst/>
        </p:spPr>
        <p:txBody>
          <a:bodyPr wrap="none" lIns="0" tIns="0" rIns="0" bIns="0"/>
          <a:lstStyle/>
          <a:p>
            <a:pPr>
              <a:defRPr/>
            </a:pPr>
            <a:r>
              <a:rPr lang="fr-FR" sz="800" b="1">
                <a:latin typeface="Arial" charset="0"/>
                <a:cs typeface="Arial" charset="0"/>
              </a:rPr>
              <a:t>|</a:t>
            </a:r>
          </a:p>
        </p:txBody>
      </p:sp>
    </p:spTree>
    <p:extLst>
      <p:ext uri="{BB962C8B-B14F-4D97-AF65-F5344CB8AC3E}">
        <p14:creationId xmlns:p14="http://schemas.microsoft.com/office/powerpoint/2010/main" val="347671684"/>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 id="2147485177" r:id="rId6"/>
    <p:sldLayoutId id="2147485178" r:id="rId7"/>
    <p:sldLayoutId id="2147485179" r:id="rId8"/>
    <p:sldLayoutId id="2147485180" r:id="rId9"/>
    <p:sldLayoutId id="2147485181" r:id="rId10"/>
    <p:sldLayoutId id="2147485182" r:id="rId11"/>
  </p:sldLayoutIdLst>
  <p:hf hdr="0" dt="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charset="0"/>
          <a:cs typeface="Arial" charset="0"/>
        </a:defRPr>
      </a:lvl2pPr>
      <a:lvl3pPr algn="l" rtl="0" eaLnBrk="0" fontAlgn="base" hangingPunct="0">
        <a:lnSpc>
          <a:spcPct val="90000"/>
        </a:lnSpc>
        <a:spcBef>
          <a:spcPct val="0"/>
        </a:spcBef>
        <a:spcAft>
          <a:spcPct val="0"/>
        </a:spcAft>
        <a:defRPr sz="1600" b="1">
          <a:solidFill>
            <a:srgbClr val="E60028"/>
          </a:solidFill>
          <a:latin typeface="Arial" charset="0"/>
          <a:cs typeface="Arial" charset="0"/>
        </a:defRPr>
      </a:lvl3pPr>
      <a:lvl4pPr algn="l" rtl="0" eaLnBrk="0" fontAlgn="base" hangingPunct="0">
        <a:lnSpc>
          <a:spcPct val="90000"/>
        </a:lnSpc>
        <a:spcBef>
          <a:spcPct val="0"/>
        </a:spcBef>
        <a:spcAft>
          <a:spcPct val="0"/>
        </a:spcAft>
        <a:defRPr sz="1600" b="1">
          <a:solidFill>
            <a:srgbClr val="E60028"/>
          </a:solidFill>
          <a:latin typeface="Arial" charset="0"/>
          <a:cs typeface="Arial" charset="0"/>
        </a:defRPr>
      </a:lvl4pPr>
      <a:lvl5pPr algn="l" rtl="0" eaLnBrk="0" fontAlgn="base" hangingPunct="0">
        <a:lnSpc>
          <a:spcPct val="90000"/>
        </a:lnSpc>
        <a:spcBef>
          <a:spcPct val="0"/>
        </a:spcBef>
        <a:spcAft>
          <a:spcPct val="0"/>
        </a:spcAft>
        <a:defRPr sz="1600" b="1">
          <a:solidFill>
            <a:srgbClr val="E60028"/>
          </a:solidFill>
          <a:latin typeface="Arial" charset="0"/>
          <a:cs typeface="Arial" charset="0"/>
        </a:defRPr>
      </a:lvl5pPr>
      <a:lvl6pPr marL="457200" algn="l" rtl="0" fontAlgn="base">
        <a:lnSpc>
          <a:spcPct val="90000"/>
        </a:lnSpc>
        <a:spcBef>
          <a:spcPct val="0"/>
        </a:spcBef>
        <a:spcAft>
          <a:spcPct val="0"/>
        </a:spcAft>
        <a:defRPr sz="1600" b="1">
          <a:solidFill>
            <a:srgbClr val="E60028"/>
          </a:solidFill>
          <a:latin typeface="Arial" charset="0"/>
          <a:cs typeface="Arial" charset="0"/>
        </a:defRPr>
      </a:lvl6pPr>
      <a:lvl7pPr marL="914400" algn="l" rtl="0" fontAlgn="base">
        <a:lnSpc>
          <a:spcPct val="90000"/>
        </a:lnSpc>
        <a:spcBef>
          <a:spcPct val="0"/>
        </a:spcBef>
        <a:spcAft>
          <a:spcPct val="0"/>
        </a:spcAft>
        <a:defRPr sz="1600" b="1">
          <a:solidFill>
            <a:srgbClr val="E60028"/>
          </a:solidFill>
          <a:latin typeface="Arial" charset="0"/>
          <a:cs typeface="Arial" charset="0"/>
        </a:defRPr>
      </a:lvl7pPr>
      <a:lvl8pPr marL="1371600" algn="l" rtl="0" fontAlgn="base">
        <a:lnSpc>
          <a:spcPct val="90000"/>
        </a:lnSpc>
        <a:spcBef>
          <a:spcPct val="0"/>
        </a:spcBef>
        <a:spcAft>
          <a:spcPct val="0"/>
        </a:spcAft>
        <a:defRPr sz="1600" b="1">
          <a:solidFill>
            <a:srgbClr val="E60028"/>
          </a:solidFill>
          <a:latin typeface="Arial" charset="0"/>
          <a:cs typeface="Arial" charset="0"/>
        </a:defRPr>
      </a:lvl8pPr>
      <a:lvl9pPr marL="1828800" algn="l" rtl="0" fontAlgn="base">
        <a:lnSpc>
          <a:spcPct val="90000"/>
        </a:lnSpc>
        <a:spcBef>
          <a:spcPct val="0"/>
        </a:spcBef>
        <a:spcAft>
          <a:spcPct val="0"/>
        </a:spcAft>
        <a:defRPr sz="1600" b="1">
          <a:solidFill>
            <a:srgbClr val="E60028"/>
          </a:solidFill>
          <a:latin typeface="Arial" charset="0"/>
          <a:cs typeface="Arial" charset="0"/>
        </a:defRPr>
      </a:lvl9pPr>
    </p:titleStyle>
    <p:bodyStyle>
      <a:lvl1pPr marL="180975" indent="-180975" algn="l" rtl="0" eaLnBrk="0" fontAlgn="base" hangingPunct="0">
        <a:spcBef>
          <a:spcPct val="100000"/>
        </a:spcBef>
        <a:spcAft>
          <a:spcPct val="0"/>
        </a:spcAft>
        <a:buClr>
          <a:srgbClr val="666666"/>
        </a:buClr>
        <a:buFont typeface="Wingdings" pitchFamily="2" charset="2"/>
        <a:buChar char="§"/>
        <a:defRPr sz="1600" b="1">
          <a:solidFill>
            <a:srgbClr val="000000"/>
          </a:solidFill>
          <a:latin typeface="+mn-lt"/>
          <a:ea typeface="+mn-ea"/>
          <a:cs typeface="+mn-cs"/>
        </a:defRPr>
      </a:lvl1pPr>
      <a:lvl2pPr marL="360363" indent="-177800" algn="l" rtl="0" eaLnBrk="0" fontAlgn="base" hangingPunct="0">
        <a:spcBef>
          <a:spcPct val="50000"/>
        </a:spcBef>
        <a:spcAft>
          <a:spcPct val="0"/>
        </a:spcAft>
        <a:buChar char="•"/>
        <a:defRPr sz="1300">
          <a:solidFill>
            <a:srgbClr val="000000"/>
          </a:solidFill>
          <a:latin typeface="+mn-lt"/>
          <a:cs typeface="+mn-cs"/>
        </a:defRPr>
      </a:lvl2pPr>
      <a:lvl3pPr marL="542925" indent="-180975" algn="l" rtl="0" eaLnBrk="0" fontAlgn="base" hangingPunct="0">
        <a:spcBef>
          <a:spcPct val="50000"/>
        </a:spcBef>
        <a:spcAft>
          <a:spcPct val="0"/>
        </a:spcAft>
        <a:buFont typeface="Arial" pitchFamily="34" charset="0"/>
        <a:buChar char="▫"/>
        <a:defRPr sz="11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9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900">
          <a:solidFill>
            <a:srgbClr val="000000"/>
          </a:solidFill>
          <a:latin typeface="+mn-lt"/>
          <a:cs typeface="+mn-cs"/>
        </a:defRPr>
      </a:lvl5pPr>
      <a:lvl6pPr marL="1343025" indent="-160338" algn="l" rtl="0" fontAlgn="base">
        <a:spcBef>
          <a:spcPct val="50000"/>
        </a:spcBef>
        <a:spcAft>
          <a:spcPct val="0"/>
        </a:spcAft>
        <a:buFont typeface="Arial" charset="0"/>
        <a:buChar char="."/>
        <a:defRPr sz="900">
          <a:solidFill>
            <a:srgbClr val="000000"/>
          </a:solidFill>
          <a:latin typeface="+mn-lt"/>
          <a:cs typeface="+mn-cs"/>
        </a:defRPr>
      </a:lvl6pPr>
      <a:lvl7pPr marL="1800225" indent="-160338" algn="l" rtl="0" fontAlgn="base">
        <a:spcBef>
          <a:spcPct val="50000"/>
        </a:spcBef>
        <a:spcAft>
          <a:spcPct val="0"/>
        </a:spcAft>
        <a:buFont typeface="Arial" charset="0"/>
        <a:buChar char="."/>
        <a:defRPr sz="900">
          <a:solidFill>
            <a:srgbClr val="000000"/>
          </a:solidFill>
          <a:latin typeface="+mn-lt"/>
          <a:cs typeface="+mn-cs"/>
        </a:defRPr>
      </a:lvl7pPr>
      <a:lvl8pPr marL="2257425" indent="-160338" algn="l" rtl="0" fontAlgn="base">
        <a:spcBef>
          <a:spcPct val="50000"/>
        </a:spcBef>
        <a:spcAft>
          <a:spcPct val="0"/>
        </a:spcAft>
        <a:buFont typeface="Arial" charset="0"/>
        <a:buChar char="."/>
        <a:defRPr sz="900">
          <a:solidFill>
            <a:srgbClr val="000000"/>
          </a:solidFill>
          <a:latin typeface="+mn-lt"/>
          <a:cs typeface="+mn-cs"/>
        </a:defRPr>
      </a:lvl8pPr>
      <a:lvl9pPr marL="2714625" indent="-160338" algn="l" rtl="0" fontAlgn="base">
        <a:spcBef>
          <a:spcPct val="50000"/>
        </a:spcBef>
        <a:spcAft>
          <a:spcPct val="0"/>
        </a:spcAft>
        <a:buFont typeface="Arial"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20" y="387284"/>
            <a:ext cx="11330514" cy="288000"/>
          </a:xfrm>
          <a:prstGeom prst="rect">
            <a:avLst/>
          </a:prstGeom>
        </p:spPr>
        <p:txBody>
          <a:bodyPr vert="horz" lIns="36000" tIns="0" rIns="36000" bIns="0" rtlCol="0" anchor="ctr">
            <a:normAutofit/>
          </a:bodyPr>
          <a:lstStyle/>
          <a:p>
            <a:r>
              <a:rPr lang="fr-FR" noProof="0"/>
              <a:t>Cliquer pour ajouter un titre</a:t>
            </a:r>
          </a:p>
        </p:txBody>
      </p:sp>
      <p:sp>
        <p:nvSpPr>
          <p:cNvPr id="10" name="Text Placeholder 9"/>
          <p:cNvSpPr>
            <a:spLocks noGrp="1"/>
          </p:cNvSpPr>
          <p:nvPr>
            <p:ph type="body" idx="1"/>
          </p:nvPr>
        </p:nvSpPr>
        <p:spPr>
          <a:xfrm>
            <a:off x="433920" y="1320803"/>
            <a:ext cx="11330516" cy="1410643"/>
          </a:xfrm>
          <a:prstGeom prst="rect">
            <a:avLst/>
          </a:prstGeom>
        </p:spPr>
        <p:txBody>
          <a:bodyPr vert="horz" wrap="square" lIns="0" tIns="0" rIns="0" bIns="0" rtlCol="0">
            <a:spAutoFit/>
          </a:body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cxnSp>
        <p:nvCxnSpPr>
          <p:cNvPr id="13" name="Straight Connector 12"/>
          <p:cNvCxnSpPr/>
          <p:nvPr/>
        </p:nvCxnSpPr>
        <p:spPr bwMode="auto">
          <a:xfrm>
            <a:off x="433921" y="978959"/>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928307" y="6452335"/>
            <a:ext cx="492690" cy="195814"/>
          </a:xfrm>
          <a:prstGeom prst="rect">
            <a:avLst/>
          </a:prstGeom>
          <a:noFill/>
        </p:spPr>
        <p:txBody>
          <a:bodyPr wrap="none" lIns="36000" tIns="36000" rIns="36000" bIns="36000">
            <a:spAutoFit/>
          </a:bodyPr>
          <a:lstStyle/>
          <a:p>
            <a:pPr marL="0" algn="ctr" defTabSz="914400" rtl="0" eaLnBrk="1" latinLnBrk="0" hangingPunct="1"/>
            <a:r>
              <a:rPr lang="fr-FR" sz="800" kern="1200" noProof="0">
                <a:solidFill>
                  <a:schemeClr val="tx2">
                    <a:lumMod val="50000"/>
                  </a:schemeClr>
                </a:solidFill>
                <a:latin typeface="Arial Narrow" pitchFamily="34" charset="0"/>
                <a:ea typeface="+mn-ea"/>
                <a:cs typeface="+mn-cs"/>
              </a:rPr>
              <a:t>00/00/2017</a:t>
            </a:r>
          </a:p>
        </p:txBody>
      </p:sp>
      <p:cxnSp>
        <p:nvCxnSpPr>
          <p:cNvPr id="23" name="Straight Connector 22"/>
          <p:cNvCxnSpPr/>
          <p:nvPr/>
        </p:nvCxnSpPr>
        <p:spPr bwMode="auto">
          <a:xfrm>
            <a:off x="431815" y="6291665"/>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2" y="6501277"/>
            <a:ext cx="1721" cy="163200"/>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83296" y="6484970"/>
            <a:ext cx="181139" cy="195814"/>
          </a:xfrm>
          <a:prstGeom prst="rect">
            <a:avLst/>
          </a:prstGeom>
          <a:noFill/>
          <a:ln w="9525">
            <a:noFill/>
            <a:miter lim="800000"/>
            <a:headEnd/>
            <a:tailEnd/>
          </a:ln>
          <a:effectLst/>
        </p:spPr>
        <p:txBody>
          <a:bodyPr vert="horz" wrap="none" lIns="0" tIns="36000" rIns="0" bIns="36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fr-FR" sz="800"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sz="800" b="0" i="0" u="none" strike="noStrike" kern="1200" cap="none" spc="0" normalizeH="0" baseline="0" noProof="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32136" y="6452335"/>
            <a:ext cx="180104" cy="195814"/>
          </a:xfrm>
          <a:prstGeom prst="rect">
            <a:avLst/>
          </a:prstGeom>
          <a:noFill/>
        </p:spPr>
        <p:txBody>
          <a:bodyPr wrap="none" lIns="36000" tIns="36000" rIns="36000" bIns="36000">
            <a:spAutoFit/>
          </a:bodyPr>
          <a:lstStyle/>
          <a:p>
            <a:pPr marL="0" algn="ctr" defTabSz="914400" rtl="0" eaLnBrk="1" latinLnBrk="0" hangingPunct="1"/>
            <a:r>
              <a:rPr lang="fr-FR" sz="800" kern="1200" cap="all" baseline="0" noProof="0">
                <a:solidFill>
                  <a:schemeClr val="bg2"/>
                </a:solidFill>
                <a:latin typeface="Arial Narrow" pitchFamily="34" charset="0"/>
                <a:ea typeface="+mn-ea"/>
                <a:cs typeface="+mn-cs"/>
              </a:rPr>
              <a:t>C1</a:t>
            </a:r>
          </a:p>
        </p:txBody>
      </p:sp>
      <p:cxnSp>
        <p:nvCxnSpPr>
          <p:cNvPr id="29" name="Straight Connector 28"/>
          <p:cNvCxnSpPr/>
          <p:nvPr/>
        </p:nvCxnSpPr>
        <p:spPr bwMode="auto">
          <a:xfrm flipH="1">
            <a:off x="10449286"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30" name="TextBox 29"/>
          <p:cNvSpPr txBox="1"/>
          <p:nvPr/>
        </p:nvSpPr>
        <p:spPr>
          <a:xfrm>
            <a:off x="9120022" y="6452335"/>
            <a:ext cx="1278161" cy="195814"/>
          </a:xfrm>
          <a:prstGeom prst="rect">
            <a:avLst/>
          </a:prstGeom>
          <a:noFill/>
        </p:spPr>
        <p:txBody>
          <a:bodyPr wrap="none" lIns="36000" tIns="36000" rIns="36000" bIns="36000">
            <a:spAutoFit/>
          </a:bodyPr>
          <a:lstStyle/>
          <a:p>
            <a:pPr marL="0" algn="r" defTabSz="914400" rtl="0" eaLnBrk="1" latinLnBrk="0" hangingPunct="1"/>
            <a:r>
              <a:rPr lang="fr-FR" sz="800" kern="1200" cap="all" baseline="0" noProof="0">
                <a:solidFill>
                  <a:schemeClr val="tx2">
                    <a:lumMod val="50000"/>
                  </a:schemeClr>
                </a:solidFill>
                <a:latin typeface="Arial Narrow" pitchFamily="34" charset="0"/>
                <a:ea typeface="+mn-ea"/>
                <a:cs typeface="+mn-cs"/>
              </a:rPr>
              <a:t>Titre de la présentation</a:t>
            </a:r>
          </a:p>
        </p:txBody>
      </p:sp>
      <p:sp>
        <p:nvSpPr>
          <p:cNvPr id="17" name="Rectangle 16"/>
          <p:cNvSpPr/>
          <p:nvPr/>
        </p:nvSpPr>
        <p:spPr bwMode="auto">
          <a:xfrm>
            <a:off x="5841999" y="947862"/>
            <a:ext cx="514352" cy="62197"/>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noProof="0">
              <a:ln>
                <a:noFill/>
              </a:ln>
              <a:solidFill>
                <a:srgbClr val="000000"/>
              </a:solidFill>
              <a:effectLst/>
              <a:latin typeface="Arial" charset="0"/>
              <a:cs typeface="Arial" charset="0"/>
            </a:endParaRPr>
          </a:p>
        </p:txBody>
      </p:sp>
      <p:pic>
        <p:nvPicPr>
          <p:cNvPr id="16" name="Image 3" descr="http://gtb.societegenerale.com/wp-content/themes/gtb/img/logo-vf.png"/>
          <p:cNvPicPr>
            <a:picLocks noChangeAspect="1"/>
          </p:cNvPicPr>
          <p:nvPr userDrawn="1"/>
        </p:nvPicPr>
        <p:blipFill>
          <a:blip r:embed="rId20" cstate="print"/>
          <a:stretch>
            <a:fillRect/>
          </a:stretch>
        </p:blipFill>
        <p:spPr bwMode="auto">
          <a:xfrm>
            <a:off x="436203" y="6405345"/>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1245765"/>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 id="2147485189" r:id="rId6"/>
    <p:sldLayoutId id="2147485190" r:id="rId7"/>
    <p:sldLayoutId id="2147485191" r:id="rId8"/>
    <p:sldLayoutId id="2147485192" r:id="rId9"/>
    <p:sldLayoutId id="2147485193" r:id="rId10"/>
    <p:sldLayoutId id="2147485194" r:id="rId11"/>
    <p:sldLayoutId id="2147485195" r:id="rId12"/>
    <p:sldLayoutId id="2147485196" r:id="rId13"/>
    <p:sldLayoutId id="2147485197" r:id="rId14"/>
    <p:sldLayoutId id="2147485198" r:id="rId15"/>
    <p:sldLayoutId id="2147485199" r:id="rId16"/>
    <p:sldLayoutId id="2147485200" r:id="rId17"/>
    <p:sldLayoutId id="2147485201" r:id="rId18"/>
  </p:sldLayoutIdLst>
  <p:hf hdr="0" ftr="0"/>
  <p:txStyles>
    <p:titleStyle>
      <a:lvl1pPr algn="ctr" defTabSz="914400" rtl="0" eaLnBrk="1" fontAlgn="base" latinLnBrk="0" hangingPunct="1">
        <a:lnSpc>
          <a:spcPct val="100000"/>
        </a:lnSpc>
        <a:spcBef>
          <a:spcPct val="0"/>
        </a:spcBef>
        <a:spcAft>
          <a:spcPct val="0"/>
        </a:spcAft>
        <a:buNone/>
        <a:defRPr lang="en-GB" sz="1800" b="1" kern="1200" cap="all" baseline="0" noProof="0" dirty="0" smtClean="0">
          <a:solidFill>
            <a:srgbClr val="E60028"/>
          </a:solidFill>
          <a:latin typeface="Arial Narrow" pitchFamily="34" charset="0"/>
          <a:ea typeface="+mj-ea"/>
          <a:cs typeface="Arial" pitchFamily="34" charset="0"/>
        </a:defRPr>
      </a:lvl1pPr>
    </p:titleStyle>
    <p:bodyStyle>
      <a:lvl1pPr marL="180000" indent="-180000" algn="l" defTabSz="914400" rtl="0" eaLnBrk="1" latinLnBrk="0" hangingPunct="1">
        <a:spcBef>
          <a:spcPts val="1200"/>
        </a:spcBef>
        <a:buClr>
          <a:schemeClr val="tx2">
            <a:lumMod val="50000"/>
          </a:schemeClr>
        </a:buClr>
        <a:buSzPct val="90000"/>
        <a:buFont typeface="Wingdings" pitchFamily="2" charset="2"/>
        <a:buChar char="n"/>
        <a:defRPr lang="en-US" sz="1100" b="1" kern="1200" baseline="0" dirty="0" smtClean="0">
          <a:solidFill>
            <a:schemeClr val="tx1"/>
          </a:solidFill>
          <a:latin typeface="Arial" pitchFamily="34" charset="0"/>
          <a:ea typeface="+mn-ea"/>
          <a:cs typeface="Arial" pitchFamily="34" charset="0"/>
        </a:defRPr>
      </a:lvl1pPr>
      <a:lvl2pPr marL="360000" indent="-180000" algn="l" defTabSz="914400" rtl="0" eaLnBrk="1" latinLnBrk="0" hangingPunct="1">
        <a:spcBef>
          <a:spcPts val="800"/>
        </a:spcBef>
        <a:buClr>
          <a:schemeClr val="tx2">
            <a:lumMod val="75000"/>
          </a:schemeClr>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2pPr>
      <a:lvl3pPr marL="539750" indent="-180000" algn="l" defTabSz="914400" rtl="0" eaLnBrk="1" latinLnBrk="0" hangingPunct="1">
        <a:spcBef>
          <a:spcPts val="600"/>
        </a:spcBef>
        <a:buClr>
          <a:schemeClr val="tx2"/>
        </a:buClr>
        <a:buSzPct val="90000"/>
        <a:buFont typeface="Wingdings" pitchFamily="2" charset="2"/>
        <a:buChar char="n"/>
        <a:defRPr lang="en-US" sz="1100" kern="1200" dirty="0" smtClean="0">
          <a:solidFill>
            <a:schemeClr val="tx1"/>
          </a:solidFill>
          <a:latin typeface="Arial" pitchFamily="34" charset="0"/>
          <a:ea typeface="+mn-ea"/>
          <a:cs typeface="Arial" pitchFamily="34" charset="0"/>
        </a:defRPr>
      </a:lvl3pPr>
      <a:lvl4pPr marL="720000" indent="-180000" algn="l" defTabSz="914400" rtl="0" eaLnBrk="1" latinLnBrk="0" hangingPunct="1">
        <a:spcBef>
          <a:spcPts val="600"/>
        </a:spcBef>
        <a:buClr>
          <a:schemeClr val="tx2"/>
        </a:buClr>
        <a:buFont typeface="Arial" pitchFamily="34" charset="0"/>
        <a:buChar char="–"/>
        <a:defRPr lang="en-US" sz="1100" kern="1200" dirty="0" smtClean="0">
          <a:solidFill>
            <a:schemeClr val="tx1"/>
          </a:solidFill>
          <a:latin typeface="Arial" pitchFamily="34" charset="0"/>
          <a:ea typeface="+mn-ea"/>
          <a:cs typeface="Arial" pitchFamily="34" charset="0"/>
        </a:defRPr>
      </a:lvl4pPr>
      <a:lvl5pPr marL="0" indent="0" algn="l" defTabSz="914400" rtl="0" eaLnBrk="1" latinLnBrk="0" hangingPunct="1">
        <a:spcBef>
          <a:spcPts val="2400"/>
        </a:spcBef>
        <a:buClr>
          <a:schemeClr val="tx2"/>
        </a:buClr>
        <a:buFontTx/>
        <a:buNone/>
        <a:defRPr lang="en-GB" sz="1100" b="1" kern="1200" dirty="0">
          <a:solidFill>
            <a:schemeClr val="bg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20" y="387284"/>
            <a:ext cx="11330514" cy="288000"/>
          </a:xfrm>
          <a:prstGeom prst="rect">
            <a:avLst/>
          </a:prstGeom>
        </p:spPr>
        <p:txBody>
          <a:bodyPr vert="horz" lIns="36000" tIns="0" rIns="36000" bIns="0" rtlCol="0" anchor="ctr">
            <a:normAutofit/>
          </a:bodyPr>
          <a:lstStyle/>
          <a:p>
            <a:r>
              <a:rPr lang="fr-FR" noProof="0"/>
              <a:t>Cliquer pour ajouter un titre</a:t>
            </a:r>
          </a:p>
        </p:txBody>
      </p:sp>
      <p:sp>
        <p:nvSpPr>
          <p:cNvPr id="10" name="Text Placeholder 9"/>
          <p:cNvSpPr>
            <a:spLocks noGrp="1"/>
          </p:cNvSpPr>
          <p:nvPr>
            <p:ph type="body" idx="1"/>
          </p:nvPr>
        </p:nvSpPr>
        <p:spPr>
          <a:xfrm>
            <a:off x="433919" y="1320801"/>
            <a:ext cx="11330516" cy="1545616"/>
          </a:xfrm>
          <a:prstGeom prst="rect">
            <a:avLst/>
          </a:prstGeom>
        </p:spPr>
        <p:txBody>
          <a:bodyPr vert="horz" wrap="square" lIns="0" tIns="0" rIns="0" bIns="0" rtlCol="0">
            <a:spAutoFit/>
          </a:body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cxnSp>
        <p:nvCxnSpPr>
          <p:cNvPr id="13" name="Straight Connector 12"/>
          <p:cNvCxnSpPr/>
          <p:nvPr/>
        </p:nvCxnSpPr>
        <p:spPr bwMode="auto">
          <a:xfrm>
            <a:off x="433920" y="978959"/>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885207" y="6452335"/>
            <a:ext cx="578899" cy="212196"/>
          </a:xfrm>
          <a:prstGeom prst="rect">
            <a:avLst/>
          </a:prstGeom>
          <a:noFill/>
        </p:spPr>
        <p:txBody>
          <a:bodyPr wrap="none" lIns="39000" tIns="39000" rIns="39000" bIns="39000">
            <a:spAutoFit/>
          </a:bodyPr>
          <a:lstStyle/>
          <a:p>
            <a:pPr marL="0" algn="ctr" defTabSz="990570" rtl="0" eaLnBrk="1" latinLnBrk="0" hangingPunct="1"/>
            <a:r>
              <a:rPr lang="en-US" sz="867" kern="1200" noProof="0" dirty="0">
                <a:solidFill>
                  <a:schemeClr val="tx2">
                    <a:lumMod val="50000"/>
                  </a:schemeClr>
                </a:solidFill>
                <a:latin typeface="Arial Narrow" pitchFamily="34" charset="0"/>
                <a:ea typeface="+mn-ea"/>
                <a:cs typeface="+mn-cs"/>
              </a:rPr>
              <a:t>XX.XX.2018</a:t>
            </a:r>
          </a:p>
        </p:txBody>
      </p:sp>
      <p:cxnSp>
        <p:nvCxnSpPr>
          <p:cNvPr id="23" name="Straight Connector 22"/>
          <p:cNvCxnSpPr/>
          <p:nvPr/>
        </p:nvCxnSpPr>
        <p:spPr bwMode="auto">
          <a:xfrm>
            <a:off x="431815" y="6291665"/>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2" y="6501277"/>
            <a:ext cx="1721" cy="163200"/>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67265" y="6476779"/>
            <a:ext cx="197169" cy="212196"/>
          </a:xfrm>
          <a:prstGeom prst="rect">
            <a:avLst/>
          </a:prstGeom>
          <a:noFill/>
          <a:ln w="9525">
            <a:noFill/>
            <a:miter lim="800000"/>
            <a:headEnd/>
            <a:tailEnd/>
          </a:ln>
          <a:effectLst/>
        </p:spPr>
        <p:txBody>
          <a:bodyPr vert="horz" wrap="none" lIns="0" tIns="39000" rIns="0" bIns="39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990570" rtl="0" eaLnBrk="1" fontAlgn="base" latinLnBrk="0" hangingPunct="1">
              <a:lnSpc>
                <a:spcPct val="100000"/>
              </a:lnSpc>
              <a:spcBef>
                <a:spcPct val="0"/>
              </a:spcBef>
              <a:spcAft>
                <a:spcPct val="0"/>
              </a:spcAft>
              <a:buClrTx/>
              <a:buSzTx/>
              <a:buFontTx/>
              <a:buNone/>
              <a:tabLst/>
              <a:defRPr/>
            </a:pPr>
            <a:r>
              <a:rPr kumimoji="0" lang="en-US"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en-US" sz="867"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990570" rtl="0" eaLnBrk="1" fontAlgn="base" latinLnBrk="0" hangingPunct="1">
                <a:lnSpc>
                  <a:spcPct val="100000"/>
                </a:lnSpc>
                <a:spcBef>
                  <a:spcPct val="0"/>
                </a:spcBef>
                <a:spcAft>
                  <a:spcPct val="0"/>
                </a:spcAft>
                <a:buClrTx/>
                <a:buSzTx/>
                <a:buFontTx/>
                <a:buNone/>
                <a:tabLst/>
                <a:defRPr/>
              </a:pPr>
              <a:t>‹N°›</a:t>
            </a:fld>
            <a:endParaRPr kumimoji="0" lang="en-US" sz="867" b="0" i="0" u="none" strike="noStrike" kern="1200" cap="none" spc="0" normalizeH="0" baseline="0" noProof="0" dirty="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24295" y="6452335"/>
            <a:ext cx="195781" cy="212196"/>
          </a:xfrm>
          <a:prstGeom prst="rect">
            <a:avLst/>
          </a:prstGeom>
          <a:noFill/>
        </p:spPr>
        <p:txBody>
          <a:bodyPr wrap="none" lIns="39000" tIns="39000" rIns="39000" bIns="39000">
            <a:spAutoFit/>
          </a:bodyPr>
          <a:lstStyle/>
          <a:p>
            <a:pPr marL="0" algn="ctr" defTabSz="990570" rtl="0" eaLnBrk="1" latinLnBrk="0" hangingPunct="1"/>
            <a:r>
              <a:rPr lang="en-US" sz="867" kern="1200" cap="all" baseline="0" noProof="0" dirty="0">
                <a:solidFill>
                  <a:schemeClr val="bg2"/>
                </a:solidFill>
                <a:latin typeface="Arial Narrow" pitchFamily="34" charset="0"/>
                <a:ea typeface="+mn-ea"/>
                <a:cs typeface="+mn-cs"/>
              </a:rPr>
              <a:t>C2</a:t>
            </a:r>
          </a:p>
        </p:txBody>
      </p:sp>
      <p:cxnSp>
        <p:nvCxnSpPr>
          <p:cNvPr id="29" name="Straight Connector 28"/>
          <p:cNvCxnSpPr/>
          <p:nvPr/>
        </p:nvCxnSpPr>
        <p:spPr bwMode="auto">
          <a:xfrm flipH="1">
            <a:off x="10449286" y="6501277"/>
            <a:ext cx="1721" cy="163200"/>
          </a:xfrm>
          <a:prstGeom prst="line">
            <a:avLst/>
          </a:prstGeom>
          <a:noFill/>
          <a:ln w="6350" cap="flat" cmpd="sng" algn="ctr">
            <a:solidFill>
              <a:schemeClr val="tx2"/>
            </a:solidFill>
            <a:prstDash val="solid"/>
            <a:round/>
            <a:headEnd type="none" w="med" len="med"/>
            <a:tailEnd type="none" w="med" len="med"/>
          </a:ln>
          <a:effectLst/>
        </p:spPr>
      </p:cxnSp>
      <p:sp>
        <p:nvSpPr>
          <p:cNvPr id="17" name="Rectangle 16"/>
          <p:cNvSpPr/>
          <p:nvPr/>
        </p:nvSpPr>
        <p:spPr bwMode="auto">
          <a:xfrm>
            <a:off x="5841999" y="947861"/>
            <a:ext cx="514352" cy="62197"/>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90570" rtl="0" eaLnBrk="1" fontAlgn="base" latinLnBrk="0" hangingPunct="1">
              <a:lnSpc>
                <a:spcPct val="100000"/>
              </a:lnSpc>
              <a:spcBef>
                <a:spcPct val="0"/>
              </a:spcBef>
              <a:spcAft>
                <a:spcPct val="0"/>
              </a:spcAft>
              <a:buClrTx/>
              <a:buSzTx/>
              <a:buFontTx/>
              <a:buNone/>
              <a:tabLst/>
            </a:pPr>
            <a:endParaRPr kumimoji="0" lang="fr-FR" sz="1950" b="0" i="0" u="none" strike="noStrike" cap="none" normalizeH="0" baseline="0" noProof="0" dirty="0">
              <a:ln>
                <a:noFill/>
              </a:ln>
              <a:solidFill>
                <a:srgbClr val="000000"/>
              </a:solidFill>
              <a:effectLst/>
              <a:latin typeface="Arial" charset="0"/>
              <a:cs typeface="Arial" charset="0"/>
            </a:endParaRPr>
          </a:p>
        </p:txBody>
      </p:sp>
      <p:pic>
        <p:nvPicPr>
          <p:cNvPr id="16" name="Image 3" descr="http://gtb.societegenerale.com/wp-content/themes/gtb/img/logo-vf.png"/>
          <p:cNvPicPr>
            <a:picLocks noChangeAspect="1"/>
          </p:cNvPicPr>
          <p:nvPr userDrawn="1"/>
        </p:nvPicPr>
        <p:blipFill>
          <a:blip r:embed="rId21" cstate="print"/>
          <a:stretch>
            <a:fillRect/>
          </a:stretch>
        </p:blipFill>
        <p:spPr bwMode="auto">
          <a:xfrm>
            <a:off x="436202" y="6405344"/>
            <a:ext cx="1703436" cy="334813"/>
          </a:xfrm>
          <a:prstGeom prst="rect">
            <a:avLst/>
          </a:prstGeom>
          <a:noFill/>
          <a:ln>
            <a:noFill/>
          </a:ln>
          <a:extLst>
            <a:ext uri="{53640926-AAD7-44D8-BBD7-CCE9431645EC}">
              <a14:shadowObscured xmlns:a14="http://schemas.microsoft.com/office/drawing/2010/main"/>
            </a:ext>
          </a:extLst>
        </p:spPr>
      </p:pic>
      <p:sp>
        <p:nvSpPr>
          <p:cNvPr id="15" name="TextBox 3">
            <a:extLst>
              <a:ext uri="{FF2B5EF4-FFF2-40B4-BE49-F238E27FC236}">
                <a16:creationId xmlns:a16="http://schemas.microsoft.com/office/drawing/2014/main" id="{1F54F171-C198-44F5-98B9-5302D2525F8B}"/>
              </a:ext>
            </a:extLst>
          </p:cNvPr>
          <p:cNvSpPr txBox="1"/>
          <p:nvPr userDrawn="1"/>
        </p:nvSpPr>
        <p:spPr bwMode="auto">
          <a:xfrm>
            <a:off x="2282917" y="6433123"/>
            <a:ext cx="3116398" cy="250261"/>
          </a:xfrm>
          <a:prstGeom prst="rect">
            <a:avLst/>
          </a:prstGeom>
          <a:noFill/>
          <a:ln w="9525">
            <a:noFill/>
            <a:miter lim="800000"/>
            <a:headEnd/>
            <a:tailEnd/>
          </a:ln>
        </p:spPr>
        <p:txBody>
          <a:bodyPr wrap="square" lIns="0" tIns="0" rIns="0" bIns="0" rtlCol="0" anchor="ctr">
            <a:spAutoFit/>
          </a:bodyPr>
          <a:lstStyle/>
          <a:p>
            <a:r>
              <a:rPr lang="en-GB" sz="542" b="0" i="1" dirty="0">
                <a:solidFill>
                  <a:schemeClr val="bg1">
                    <a:lumMod val="75000"/>
                  </a:schemeClr>
                </a:solidFill>
              </a:rPr>
              <a:t>The elements and proposals included in this document are working hypotheses only. Any decisions that might impact the current organizational structure will be made in accordance with the legal and social procedures in place.</a:t>
            </a:r>
          </a:p>
        </p:txBody>
      </p:sp>
    </p:spTree>
    <p:extLst>
      <p:ext uri="{BB962C8B-B14F-4D97-AF65-F5344CB8AC3E}">
        <p14:creationId xmlns:p14="http://schemas.microsoft.com/office/powerpoint/2010/main" val="3041204055"/>
      </p:ext>
    </p:extLst>
  </p:cSld>
  <p:clrMap bg1="lt1" tx1="dk1" bg2="lt2" tx2="dk2" accent1="accent1" accent2="accent2" accent3="accent3" accent4="accent4" accent5="accent5" accent6="accent6" hlink="hlink" folHlink="folHlink"/>
  <p:sldLayoutIdLst>
    <p:sldLayoutId id="2147485206" r:id="rId1"/>
    <p:sldLayoutId id="2147485207" r:id="rId2"/>
    <p:sldLayoutId id="2147485208" r:id="rId3"/>
    <p:sldLayoutId id="2147485209" r:id="rId4"/>
    <p:sldLayoutId id="2147485210" r:id="rId5"/>
    <p:sldLayoutId id="2147485211" r:id="rId6"/>
    <p:sldLayoutId id="2147485212" r:id="rId7"/>
    <p:sldLayoutId id="2147485213" r:id="rId8"/>
    <p:sldLayoutId id="2147485214" r:id="rId9"/>
    <p:sldLayoutId id="2147485215" r:id="rId10"/>
    <p:sldLayoutId id="2147485216" r:id="rId11"/>
    <p:sldLayoutId id="2147485217" r:id="rId12"/>
    <p:sldLayoutId id="2147485218" r:id="rId13"/>
    <p:sldLayoutId id="2147485219" r:id="rId14"/>
    <p:sldLayoutId id="2147485220" r:id="rId15"/>
    <p:sldLayoutId id="2147485221" r:id="rId16"/>
    <p:sldLayoutId id="2147485222" r:id="rId17"/>
    <p:sldLayoutId id="2147485223" r:id="rId18"/>
    <p:sldLayoutId id="2147485224" r:id="rId19"/>
  </p:sldLayoutIdLst>
  <p:hf sldNum="0" hdr="0" ftr="0"/>
  <p:txStyles>
    <p:titleStyle>
      <a:lvl1pPr algn="ctr" defTabSz="990570" rtl="0" eaLnBrk="1" fontAlgn="base" latinLnBrk="0" hangingPunct="1">
        <a:lnSpc>
          <a:spcPct val="100000"/>
        </a:lnSpc>
        <a:spcBef>
          <a:spcPct val="0"/>
        </a:spcBef>
        <a:spcAft>
          <a:spcPct val="0"/>
        </a:spcAft>
        <a:buNone/>
        <a:defRPr lang="en-GB" sz="1950" b="1" kern="1200" cap="all" baseline="0" noProof="0" dirty="0" smtClean="0">
          <a:solidFill>
            <a:srgbClr val="E60028"/>
          </a:solidFill>
          <a:latin typeface="Arial Narrow" pitchFamily="34" charset="0"/>
          <a:ea typeface="+mj-ea"/>
          <a:cs typeface="Arial" pitchFamily="34" charset="0"/>
        </a:defRPr>
      </a:lvl1pPr>
    </p:titleStyle>
    <p:bodyStyle>
      <a:lvl1pPr marL="194994" indent="-194994" algn="l" defTabSz="990570" rtl="0" eaLnBrk="1" latinLnBrk="0" hangingPunct="1">
        <a:spcBef>
          <a:spcPts val="1300"/>
        </a:spcBef>
        <a:buClr>
          <a:schemeClr val="tx2">
            <a:lumMod val="50000"/>
          </a:schemeClr>
        </a:buClr>
        <a:buSzPct val="90000"/>
        <a:buFont typeface="Wingdings" pitchFamily="2" charset="2"/>
        <a:buChar char="n"/>
        <a:defRPr lang="en-US" sz="1192" b="1" kern="1200" baseline="0" dirty="0" smtClean="0">
          <a:solidFill>
            <a:schemeClr val="tx1"/>
          </a:solidFill>
          <a:latin typeface="Arial" pitchFamily="34" charset="0"/>
          <a:ea typeface="+mn-ea"/>
          <a:cs typeface="Arial" pitchFamily="34" charset="0"/>
        </a:defRPr>
      </a:lvl1pPr>
      <a:lvl2pPr marL="389988" indent="-194994" algn="l" defTabSz="990570" rtl="0" eaLnBrk="1" latinLnBrk="0" hangingPunct="1">
        <a:spcBef>
          <a:spcPts val="867"/>
        </a:spcBef>
        <a:buClr>
          <a:schemeClr val="tx2">
            <a:lumMod val="75000"/>
          </a:schemeClr>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2pPr>
      <a:lvl3pPr marL="584711" indent="-194994" algn="l" defTabSz="990570" rtl="0" eaLnBrk="1" latinLnBrk="0" hangingPunct="1">
        <a:spcBef>
          <a:spcPts val="650"/>
        </a:spcBef>
        <a:buClr>
          <a:schemeClr val="tx2"/>
        </a:buClr>
        <a:buSzPct val="90000"/>
        <a:buFont typeface="Wingdings" pitchFamily="2" charset="2"/>
        <a:buChar char="n"/>
        <a:defRPr lang="en-US" sz="1192" kern="1200" dirty="0" smtClean="0">
          <a:solidFill>
            <a:schemeClr val="tx1"/>
          </a:solidFill>
          <a:latin typeface="Arial" pitchFamily="34" charset="0"/>
          <a:ea typeface="+mn-ea"/>
          <a:cs typeface="Arial" pitchFamily="34" charset="0"/>
        </a:defRPr>
      </a:lvl3pPr>
      <a:lvl4pPr marL="779976" indent="-194994" algn="l" defTabSz="990570" rtl="0" eaLnBrk="1" latinLnBrk="0" hangingPunct="1">
        <a:spcBef>
          <a:spcPts val="650"/>
        </a:spcBef>
        <a:buClr>
          <a:schemeClr val="tx2"/>
        </a:buClr>
        <a:buFont typeface="Arial" pitchFamily="34" charset="0"/>
        <a:buChar char="–"/>
        <a:defRPr lang="en-US" sz="1192" kern="1200" dirty="0" smtClean="0">
          <a:solidFill>
            <a:schemeClr val="tx1"/>
          </a:solidFill>
          <a:latin typeface="Arial" pitchFamily="34" charset="0"/>
          <a:ea typeface="+mn-ea"/>
          <a:cs typeface="Arial" pitchFamily="34" charset="0"/>
        </a:defRPr>
      </a:lvl4pPr>
      <a:lvl5pPr marL="0" indent="0" algn="l" defTabSz="990570" rtl="0" eaLnBrk="1" latinLnBrk="0" hangingPunct="1">
        <a:spcBef>
          <a:spcPts val="2600"/>
        </a:spcBef>
        <a:buClr>
          <a:schemeClr val="tx2"/>
        </a:buClr>
        <a:buFontTx/>
        <a:buNone/>
        <a:defRPr lang="en-GB" sz="1192" b="1" kern="1200" dirty="0">
          <a:solidFill>
            <a:schemeClr val="bg2"/>
          </a:solidFill>
          <a:latin typeface="Arial" pitchFamily="34" charset="0"/>
          <a:ea typeface="+mn-ea"/>
          <a:cs typeface="Arial" pitchFamily="34" charset="0"/>
        </a:defRPr>
      </a:lvl5pPr>
      <a:lvl6pPr marL="2724066" indent="-247642" algn="l" defTabSz="990570"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51"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36"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920"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919" y="387284"/>
            <a:ext cx="11330515" cy="288000"/>
          </a:xfrm>
          <a:prstGeom prst="rect">
            <a:avLst/>
          </a:prstGeom>
        </p:spPr>
        <p:txBody>
          <a:bodyPr vert="horz" lIns="36000" tIns="0" rIns="36000" bIns="0" rtlCol="0" anchor="ctr">
            <a:normAutofit/>
          </a:bodyPr>
          <a:lstStyle/>
          <a:p>
            <a:r>
              <a:rPr lang="fr-FR" noProof="0"/>
              <a:t>Cliquer pour ajouter un titre</a:t>
            </a:r>
          </a:p>
        </p:txBody>
      </p:sp>
      <p:sp>
        <p:nvSpPr>
          <p:cNvPr id="10" name="Text Placeholder 9"/>
          <p:cNvSpPr>
            <a:spLocks noGrp="1"/>
          </p:cNvSpPr>
          <p:nvPr>
            <p:ph type="body" idx="1"/>
          </p:nvPr>
        </p:nvSpPr>
        <p:spPr>
          <a:xfrm>
            <a:off x="433918" y="1320801"/>
            <a:ext cx="11330516" cy="1880857"/>
          </a:xfrm>
          <a:prstGeom prst="rect">
            <a:avLst/>
          </a:prstGeom>
        </p:spPr>
        <p:txBody>
          <a:bodyPr vert="horz" wrap="square" lIns="0" tIns="0" rIns="0" bIns="0" rtlCol="0">
            <a:spAutoFit/>
          </a:bodyPr>
          <a:lstStyle/>
          <a:p>
            <a:pPr lvl="0"/>
            <a:r>
              <a:rPr lang="fr-FR" noProof="0"/>
              <a:t>Niveau 1</a:t>
            </a:r>
          </a:p>
          <a:p>
            <a:pPr lvl="1"/>
            <a:r>
              <a:rPr lang="fr-FR" noProof="0"/>
              <a:t>Niveau 2</a:t>
            </a:r>
          </a:p>
          <a:p>
            <a:pPr lvl="2"/>
            <a:r>
              <a:rPr lang="fr-FR" noProof="0"/>
              <a:t>Niveau 3</a:t>
            </a:r>
          </a:p>
          <a:p>
            <a:pPr lvl="3"/>
            <a:r>
              <a:rPr lang="fr-FR" noProof="0"/>
              <a:t>Niveau 4</a:t>
            </a:r>
          </a:p>
          <a:p>
            <a:pPr lvl="4"/>
            <a:r>
              <a:rPr lang="fr-FR" noProof="0"/>
              <a:t>Niveau 5</a:t>
            </a:r>
          </a:p>
        </p:txBody>
      </p:sp>
      <p:cxnSp>
        <p:nvCxnSpPr>
          <p:cNvPr id="13" name="Straight Connector 12"/>
          <p:cNvCxnSpPr/>
          <p:nvPr/>
        </p:nvCxnSpPr>
        <p:spPr bwMode="auto">
          <a:xfrm>
            <a:off x="433919" y="978959"/>
            <a:ext cx="11330516" cy="0"/>
          </a:xfrm>
          <a:prstGeom prst="line">
            <a:avLst/>
          </a:prstGeom>
          <a:noFill/>
          <a:ln w="6350" cap="flat" cmpd="sng" algn="ctr">
            <a:solidFill>
              <a:schemeClr val="tx2"/>
            </a:solidFill>
            <a:prstDash val="solid"/>
            <a:round/>
            <a:headEnd type="none" w="med" len="med"/>
            <a:tailEnd type="none" w="med" len="med"/>
          </a:ln>
          <a:effectLst/>
        </p:spPr>
      </p:cxnSp>
      <p:sp>
        <p:nvSpPr>
          <p:cNvPr id="22" name="TextBox 21"/>
          <p:cNvSpPr txBox="1"/>
          <p:nvPr/>
        </p:nvSpPr>
        <p:spPr>
          <a:xfrm>
            <a:off x="10845658" y="6452335"/>
            <a:ext cx="657989" cy="261150"/>
          </a:xfrm>
          <a:prstGeom prst="rect">
            <a:avLst/>
          </a:prstGeom>
          <a:noFill/>
        </p:spPr>
        <p:txBody>
          <a:bodyPr wrap="none" lIns="48000" tIns="48000" rIns="48000" bIns="48000">
            <a:spAutoFit/>
          </a:bodyPr>
          <a:lstStyle/>
          <a:p>
            <a:pPr marL="0" algn="ctr" defTabSz="1219170" rtl="0" eaLnBrk="1" latinLnBrk="0" hangingPunct="1"/>
            <a:r>
              <a:rPr lang="fr-FR" sz="1067" kern="1200" noProof="0" dirty="0">
                <a:solidFill>
                  <a:schemeClr val="tx2">
                    <a:lumMod val="50000"/>
                  </a:schemeClr>
                </a:solidFill>
                <a:latin typeface="Arial Narrow" pitchFamily="34" charset="0"/>
                <a:ea typeface="+mn-ea"/>
                <a:cs typeface="+mn-cs"/>
              </a:rPr>
              <a:t>29/01/2018</a:t>
            </a:r>
          </a:p>
        </p:txBody>
      </p:sp>
      <p:cxnSp>
        <p:nvCxnSpPr>
          <p:cNvPr id="23" name="Straight Connector 22"/>
          <p:cNvCxnSpPr/>
          <p:nvPr/>
        </p:nvCxnSpPr>
        <p:spPr bwMode="auto">
          <a:xfrm>
            <a:off x="431815" y="6291665"/>
            <a:ext cx="11332619" cy="0"/>
          </a:xfrm>
          <a:prstGeom prst="line">
            <a:avLst/>
          </a:prstGeom>
          <a:noFill/>
          <a:ln w="6350" cap="flat" cmpd="sng" algn="ctr">
            <a:solidFill>
              <a:schemeClr val="tx2"/>
            </a:solidFill>
            <a:prstDash val="solid"/>
            <a:round/>
            <a:headEnd type="none" w="med" len="med"/>
            <a:tailEnd type="none" w="med" len="med"/>
          </a:ln>
          <a:effectLst/>
        </p:spPr>
      </p:cxnSp>
      <p:cxnSp>
        <p:nvCxnSpPr>
          <p:cNvPr id="24" name="Straight Connector 23"/>
          <p:cNvCxnSpPr/>
          <p:nvPr/>
        </p:nvCxnSpPr>
        <p:spPr bwMode="auto">
          <a:xfrm flipH="1">
            <a:off x="10793363" y="6501277"/>
            <a:ext cx="1720" cy="163200"/>
          </a:xfrm>
          <a:prstGeom prst="line">
            <a:avLst/>
          </a:prstGeom>
          <a:noFill/>
          <a:ln w="6350" cap="flat" cmpd="sng" algn="ctr">
            <a:solidFill>
              <a:schemeClr val="tx2"/>
            </a:solidFill>
            <a:prstDash val="solid"/>
            <a:round/>
            <a:headEnd type="none" w="med" len="med"/>
            <a:tailEnd type="none" w="med" len="med"/>
          </a:ln>
          <a:effectLst/>
        </p:spPr>
      </p:cxnSp>
      <p:cxnSp>
        <p:nvCxnSpPr>
          <p:cNvPr id="25" name="Straight Connector 24"/>
          <p:cNvCxnSpPr/>
          <p:nvPr/>
        </p:nvCxnSpPr>
        <p:spPr bwMode="auto">
          <a:xfrm flipH="1">
            <a:off x="11554223" y="6501277"/>
            <a:ext cx="1720" cy="163200"/>
          </a:xfrm>
          <a:prstGeom prst="line">
            <a:avLst/>
          </a:prstGeom>
          <a:noFill/>
          <a:ln w="6350" cap="flat" cmpd="sng" algn="ctr">
            <a:solidFill>
              <a:schemeClr val="tx2"/>
            </a:solidFill>
            <a:prstDash val="solid"/>
            <a:round/>
            <a:headEnd type="none" w="med" len="med"/>
            <a:tailEnd type="none" w="med" len="med"/>
          </a:ln>
          <a:effectLst/>
        </p:spPr>
      </p:cxnSp>
      <p:sp>
        <p:nvSpPr>
          <p:cNvPr id="26" name="Slide Number Placeholder 5"/>
          <p:cNvSpPr txBox="1">
            <a:spLocks/>
          </p:cNvSpPr>
          <p:nvPr/>
        </p:nvSpPr>
        <p:spPr>
          <a:xfrm>
            <a:off x="11523983" y="6452303"/>
            <a:ext cx="240450" cy="261150"/>
          </a:xfrm>
          <a:prstGeom prst="rect">
            <a:avLst/>
          </a:prstGeom>
          <a:noFill/>
          <a:ln w="9525">
            <a:noFill/>
            <a:miter lim="800000"/>
            <a:headEnd/>
            <a:tailEnd/>
          </a:ln>
          <a:effectLst/>
        </p:spPr>
        <p:txBody>
          <a:bodyPr vert="horz" wrap="none" lIns="0" tIns="48000" rIns="0" bIns="48000" numCol="1" anchor="ctr" anchorCtr="0" compatLnSpc="1">
            <a:prstTxWarp prst="textNoShape">
              <a:avLst/>
            </a:prstTxWarp>
            <a:spAutoFit/>
          </a:bodyPr>
          <a:lstStyle>
            <a:lvl1pPr algn="r">
              <a:defRPr sz="800" b="1">
                <a:solidFill>
                  <a:schemeClr val="tx1"/>
                </a:solidFill>
                <a:latin typeface="Arial" pitchFamily="34" charset="0"/>
                <a:cs typeface="Arial" pitchFamily="34" charset="0"/>
              </a:defRPr>
            </a:lvl1p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fr-FR" sz="1067" b="0" i="0" u="none" strike="noStrike" kern="1200" cap="none" spc="0" normalizeH="0" baseline="0" noProof="0">
                <a:ln>
                  <a:noFill/>
                </a:ln>
                <a:solidFill>
                  <a:schemeClr val="tx2">
                    <a:lumMod val="50000"/>
                  </a:schemeClr>
                </a:solidFill>
                <a:effectLst/>
                <a:uLnTx/>
                <a:uFillTx/>
                <a:latin typeface="Arial Narrow" pitchFamily="34" charset="0"/>
                <a:ea typeface="+mn-ea"/>
                <a:cs typeface="+mn-cs"/>
              </a:rPr>
              <a:t> </a:t>
            </a:r>
            <a:fld id="{C6CC3D56-96BB-45E4-94D9-DF781FE65A81}" type="slidenum">
              <a:rPr kumimoji="0" lang="fr-FR" sz="1067" b="0" i="0" u="none" strike="noStrike" kern="1200" cap="none" spc="0" normalizeH="0" baseline="0" noProof="0" smtClean="0">
                <a:ln>
                  <a:noFill/>
                </a:ln>
                <a:solidFill>
                  <a:schemeClr val="tx2">
                    <a:lumMod val="50000"/>
                  </a:schemeClr>
                </a:solidFill>
                <a:effectLst/>
                <a:uLnTx/>
                <a:uFillTx/>
                <a:latin typeface="Arial Narrow" pitchFamily="34" charset="0"/>
                <a:ea typeface="+mn-ea"/>
                <a:cs typeface="+mn-cs"/>
              </a:rPr>
              <a:pPr marL="0" marR="0" lvl="0" indent="0" algn="r" defTabSz="1219170" rtl="0" eaLnBrk="1" fontAlgn="base" latinLnBrk="0" hangingPunct="1">
                <a:lnSpc>
                  <a:spcPct val="100000"/>
                </a:lnSpc>
                <a:spcBef>
                  <a:spcPct val="0"/>
                </a:spcBef>
                <a:spcAft>
                  <a:spcPct val="0"/>
                </a:spcAft>
                <a:buClrTx/>
                <a:buSzTx/>
                <a:buFontTx/>
                <a:buNone/>
                <a:tabLst/>
                <a:defRPr/>
              </a:pPr>
              <a:t>‹N°›</a:t>
            </a:fld>
            <a:endParaRPr kumimoji="0" lang="fr-FR" sz="1067" b="0" i="0" u="none" strike="noStrike" kern="1200" cap="none" spc="0" normalizeH="0" baseline="0" noProof="0">
              <a:ln>
                <a:noFill/>
              </a:ln>
              <a:solidFill>
                <a:schemeClr val="tx2">
                  <a:lumMod val="50000"/>
                </a:schemeClr>
              </a:solidFill>
              <a:effectLst/>
              <a:uLnTx/>
              <a:uFillTx/>
              <a:latin typeface="Arial Narrow" pitchFamily="34" charset="0"/>
              <a:ea typeface="+mn-ea"/>
              <a:cs typeface="+mn-cs"/>
            </a:endParaRPr>
          </a:p>
        </p:txBody>
      </p:sp>
      <p:sp>
        <p:nvSpPr>
          <p:cNvPr id="28" name="TextBox 27"/>
          <p:cNvSpPr txBox="1"/>
          <p:nvPr/>
        </p:nvSpPr>
        <p:spPr>
          <a:xfrm>
            <a:off x="10501582" y="6452335"/>
            <a:ext cx="241208" cy="261150"/>
          </a:xfrm>
          <a:prstGeom prst="rect">
            <a:avLst/>
          </a:prstGeom>
          <a:noFill/>
        </p:spPr>
        <p:txBody>
          <a:bodyPr wrap="none" lIns="48000" tIns="48000" rIns="48000" bIns="48000">
            <a:spAutoFit/>
          </a:bodyPr>
          <a:lstStyle/>
          <a:p>
            <a:pPr marL="0" algn="ctr" defTabSz="1219170" rtl="0" eaLnBrk="1" latinLnBrk="0" hangingPunct="1"/>
            <a:r>
              <a:rPr lang="fr-FR" sz="1067" kern="1200" cap="all" baseline="0" noProof="0">
                <a:solidFill>
                  <a:schemeClr val="bg2"/>
                </a:solidFill>
                <a:latin typeface="Arial Narrow" pitchFamily="34" charset="0"/>
                <a:ea typeface="+mn-ea"/>
                <a:cs typeface="+mn-cs"/>
              </a:rPr>
              <a:t>C1</a:t>
            </a:r>
          </a:p>
        </p:txBody>
      </p:sp>
      <p:cxnSp>
        <p:nvCxnSpPr>
          <p:cNvPr id="29" name="Straight Connector 28"/>
          <p:cNvCxnSpPr/>
          <p:nvPr/>
        </p:nvCxnSpPr>
        <p:spPr bwMode="auto">
          <a:xfrm flipH="1">
            <a:off x="10449287" y="6501277"/>
            <a:ext cx="1720" cy="163200"/>
          </a:xfrm>
          <a:prstGeom prst="line">
            <a:avLst/>
          </a:prstGeom>
          <a:noFill/>
          <a:ln w="6350" cap="flat" cmpd="sng" algn="ctr">
            <a:solidFill>
              <a:schemeClr val="tx2"/>
            </a:solidFill>
            <a:prstDash val="solid"/>
            <a:round/>
            <a:headEnd type="none" w="med" len="med"/>
            <a:tailEnd type="none" w="med" len="med"/>
          </a:ln>
          <a:effectLst/>
        </p:spPr>
      </p:cxnSp>
      <p:sp>
        <p:nvSpPr>
          <p:cNvPr id="30" name="TextBox 29"/>
          <p:cNvSpPr txBox="1"/>
          <p:nvPr/>
        </p:nvSpPr>
        <p:spPr>
          <a:xfrm>
            <a:off x="9276925" y="6452335"/>
            <a:ext cx="1121256" cy="261150"/>
          </a:xfrm>
          <a:prstGeom prst="rect">
            <a:avLst/>
          </a:prstGeom>
          <a:noFill/>
        </p:spPr>
        <p:txBody>
          <a:bodyPr wrap="none" lIns="48000" tIns="48000" rIns="48000" bIns="48000">
            <a:spAutoFit/>
          </a:bodyPr>
          <a:lstStyle/>
          <a:p>
            <a:pPr marL="0" algn="r" defTabSz="1219170" rtl="0" eaLnBrk="1" latinLnBrk="0" hangingPunct="1"/>
            <a:r>
              <a:rPr lang="fr-FR" sz="1067" kern="1200" cap="all" baseline="0" noProof="0" dirty="0">
                <a:solidFill>
                  <a:schemeClr val="tx2">
                    <a:lumMod val="50000"/>
                  </a:schemeClr>
                </a:solidFill>
                <a:latin typeface="Arial Narrow" pitchFamily="34" charset="0"/>
                <a:ea typeface="+mn-ea"/>
                <a:cs typeface="+mn-cs"/>
              </a:rPr>
              <a:t>#SGOPENSCHOOL</a:t>
            </a:r>
          </a:p>
        </p:txBody>
      </p:sp>
      <p:sp>
        <p:nvSpPr>
          <p:cNvPr id="17" name="Rectangle 16"/>
          <p:cNvSpPr/>
          <p:nvPr/>
        </p:nvSpPr>
        <p:spPr bwMode="auto">
          <a:xfrm>
            <a:off x="5841999" y="947860"/>
            <a:ext cx="514352" cy="62197"/>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noProof="0">
              <a:ln>
                <a:noFill/>
              </a:ln>
              <a:solidFill>
                <a:srgbClr val="000000"/>
              </a:solidFill>
              <a:effectLst/>
              <a:latin typeface="Arial" charset="0"/>
              <a:cs typeface="Arial" charset="0"/>
            </a:endParaRPr>
          </a:p>
        </p:txBody>
      </p:sp>
      <p:pic>
        <p:nvPicPr>
          <p:cNvPr id="16" name="Image 3" descr="http://gtb.societegenerale.com/wp-content/themes/gtb/img/logo-vf.png"/>
          <p:cNvPicPr>
            <a:picLocks noChangeAspect="1"/>
          </p:cNvPicPr>
          <p:nvPr userDrawn="1"/>
        </p:nvPicPr>
        <p:blipFill>
          <a:blip r:embed="rId20" cstate="print"/>
          <a:stretch>
            <a:fillRect/>
          </a:stretch>
        </p:blipFill>
        <p:spPr bwMode="auto">
          <a:xfrm>
            <a:off x="436202" y="6405343"/>
            <a:ext cx="1703436" cy="334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9665118"/>
      </p:ext>
    </p:extLst>
  </p:cSld>
  <p:clrMap bg1="lt1" tx1="dk1" bg2="lt2" tx2="dk2" accent1="accent1" accent2="accent2" accent3="accent3" accent4="accent4" accent5="accent5" accent6="accent6" hlink="hlink" folHlink="folHlink"/>
  <p:sldLayoutIdLst>
    <p:sldLayoutId id="2147485226" r:id="rId1"/>
    <p:sldLayoutId id="2147485227" r:id="rId2"/>
    <p:sldLayoutId id="2147485228" r:id="rId3"/>
    <p:sldLayoutId id="2147485229" r:id="rId4"/>
    <p:sldLayoutId id="2147485230" r:id="rId5"/>
    <p:sldLayoutId id="2147485231" r:id="rId6"/>
    <p:sldLayoutId id="2147485232" r:id="rId7"/>
    <p:sldLayoutId id="2147485233" r:id="rId8"/>
    <p:sldLayoutId id="2147485234" r:id="rId9"/>
    <p:sldLayoutId id="2147485235" r:id="rId10"/>
    <p:sldLayoutId id="2147485236" r:id="rId11"/>
    <p:sldLayoutId id="2147485237" r:id="rId12"/>
    <p:sldLayoutId id="2147485238" r:id="rId13"/>
    <p:sldLayoutId id="2147485239" r:id="rId14"/>
    <p:sldLayoutId id="2147485240" r:id="rId15"/>
    <p:sldLayoutId id="2147485241" r:id="rId16"/>
    <p:sldLayoutId id="2147485242" r:id="rId17"/>
    <p:sldLayoutId id="2147485243" r:id="rId18"/>
  </p:sldLayoutIdLst>
  <p:hf hdr="0" ftr="0"/>
  <p:txStyles>
    <p:titleStyle>
      <a:lvl1pPr algn="ctr" defTabSz="1219170" rtl="0" eaLnBrk="1" fontAlgn="base" latinLnBrk="0" hangingPunct="1">
        <a:lnSpc>
          <a:spcPct val="100000"/>
        </a:lnSpc>
        <a:spcBef>
          <a:spcPct val="0"/>
        </a:spcBef>
        <a:spcAft>
          <a:spcPct val="0"/>
        </a:spcAft>
        <a:buNone/>
        <a:defRPr lang="en-GB" sz="2400" b="1" kern="1200" cap="all" baseline="0" noProof="0" dirty="0" smtClean="0">
          <a:solidFill>
            <a:srgbClr val="E60028"/>
          </a:solidFill>
          <a:latin typeface="Arial Narrow" pitchFamily="34" charset="0"/>
          <a:ea typeface="+mj-ea"/>
          <a:cs typeface="Arial" pitchFamily="34" charset="0"/>
        </a:defRPr>
      </a:lvl1pPr>
    </p:titleStyle>
    <p:bodyStyle>
      <a:lvl1pPr marL="239994" indent="-239994" algn="l" defTabSz="1219170" rtl="0" eaLnBrk="1" latinLnBrk="0" hangingPunct="1">
        <a:spcBef>
          <a:spcPts val="1600"/>
        </a:spcBef>
        <a:buClr>
          <a:schemeClr val="tx2">
            <a:lumMod val="50000"/>
          </a:schemeClr>
        </a:buClr>
        <a:buSzPct val="90000"/>
        <a:buFont typeface="Wingdings" pitchFamily="2" charset="2"/>
        <a:buChar char="n"/>
        <a:defRPr lang="en-US" sz="1467" b="1" kern="1200" baseline="0" dirty="0" smtClean="0">
          <a:solidFill>
            <a:schemeClr val="tx1"/>
          </a:solidFill>
          <a:latin typeface="Arial" pitchFamily="34" charset="0"/>
          <a:ea typeface="+mn-ea"/>
          <a:cs typeface="Arial" pitchFamily="34" charset="0"/>
        </a:defRPr>
      </a:lvl1pPr>
      <a:lvl2pPr marL="479988" indent="-239994" algn="l" defTabSz="1219170" rtl="0" eaLnBrk="1" latinLnBrk="0" hangingPunct="1">
        <a:spcBef>
          <a:spcPts val="1067"/>
        </a:spcBef>
        <a:buClr>
          <a:schemeClr val="tx2">
            <a:lumMod val="75000"/>
          </a:schemeClr>
        </a:buClr>
        <a:buSzPct val="90000"/>
        <a:buFont typeface="Wingdings" pitchFamily="2" charset="2"/>
        <a:buChar char="n"/>
        <a:defRPr lang="en-US" sz="1467" kern="1200" dirty="0" smtClean="0">
          <a:solidFill>
            <a:schemeClr val="tx1"/>
          </a:solidFill>
          <a:latin typeface="Arial" pitchFamily="34" charset="0"/>
          <a:ea typeface="+mn-ea"/>
          <a:cs typeface="Arial" pitchFamily="34" charset="0"/>
        </a:defRPr>
      </a:lvl2pPr>
      <a:lvl3pPr marL="719649" indent="-239994" algn="l" defTabSz="1219170" rtl="0" eaLnBrk="1" latinLnBrk="0" hangingPunct="1">
        <a:spcBef>
          <a:spcPts val="800"/>
        </a:spcBef>
        <a:buClr>
          <a:schemeClr val="tx2"/>
        </a:buClr>
        <a:buSzPct val="90000"/>
        <a:buFont typeface="Wingdings" pitchFamily="2" charset="2"/>
        <a:buChar char="n"/>
        <a:defRPr lang="en-US" sz="1467" kern="1200" dirty="0" smtClean="0">
          <a:solidFill>
            <a:schemeClr val="tx1"/>
          </a:solidFill>
          <a:latin typeface="Arial" pitchFamily="34" charset="0"/>
          <a:ea typeface="+mn-ea"/>
          <a:cs typeface="Arial" pitchFamily="34" charset="0"/>
        </a:defRPr>
      </a:lvl3pPr>
      <a:lvl4pPr marL="959976" indent="-239994" algn="l" defTabSz="1219170" rtl="0" eaLnBrk="1" latinLnBrk="0" hangingPunct="1">
        <a:spcBef>
          <a:spcPts val="800"/>
        </a:spcBef>
        <a:buClr>
          <a:schemeClr val="tx2"/>
        </a:buClr>
        <a:buFont typeface="Arial" pitchFamily="34" charset="0"/>
        <a:buChar char="–"/>
        <a:defRPr lang="en-US" sz="1467" kern="1200" dirty="0" smtClean="0">
          <a:solidFill>
            <a:schemeClr val="tx1"/>
          </a:solidFill>
          <a:latin typeface="Arial" pitchFamily="34" charset="0"/>
          <a:ea typeface="+mn-ea"/>
          <a:cs typeface="Arial" pitchFamily="34" charset="0"/>
        </a:defRPr>
      </a:lvl4pPr>
      <a:lvl5pPr marL="0" indent="0" algn="l" defTabSz="1219170" rtl="0" eaLnBrk="1" latinLnBrk="0" hangingPunct="1">
        <a:spcBef>
          <a:spcPts val="3200"/>
        </a:spcBef>
        <a:buClr>
          <a:schemeClr val="tx2"/>
        </a:buClr>
        <a:buFontTx/>
        <a:buNone/>
        <a:defRPr lang="en-GB" sz="1467" b="1" kern="1200" dirty="0">
          <a:solidFill>
            <a:schemeClr val="bg2"/>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None/>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6"/>
            </p:custDataLs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1654" name="Diapositive think-cell" r:id="rId17" imgW="360" imgH="360" progId="TCLayout.ActiveDocument.1">
                  <p:embed/>
                </p:oleObj>
              </mc:Choice>
              <mc:Fallback>
                <p:oleObj name="Diapositive think-cell" r:id="rId17" imgW="360" imgH="360" progId="TCLayout.ActiveDocument.1">
                  <p:embed/>
                  <p:pic>
                    <p:nvPicPr>
                      <p:cNvPr id="0"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Cliquez</a:t>
            </a:r>
            <a:r>
              <a:rPr lang="en-GB" altLang="en-US" dirty="0"/>
              <a:t> pour modifier les styles du </a:t>
            </a:r>
            <a:r>
              <a:rPr lang="en-GB" altLang="en-US" dirty="0" err="1"/>
              <a:t>texte</a:t>
            </a:r>
            <a:r>
              <a:rPr lang="en-GB" altLang="en-US" dirty="0"/>
              <a:t> du masque</a:t>
            </a:r>
          </a:p>
          <a:p>
            <a:pPr lvl="1"/>
            <a:r>
              <a:rPr lang="en-GB" altLang="en-US" dirty="0" err="1"/>
              <a:t>Deuxième</a:t>
            </a:r>
            <a:r>
              <a:rPr lang="en-GB" altLang="en-US" dirty="0"/>
              <a:t> </a:t>
            </a:r>
            <a:r>
              <a:rPr lang="en-GB" altLang="en-US" dirty="0" err="1"/>
              <a:t>niveau</a:t>
            </a:r>
            <a:endParaRPr lang="en-GB" altLang="en-US" dirty="0"/>
          </a:p>
          <a:p>
            <a:pPr lvl="2"/>
            <a:r>
              <a:rPr lang="en-GB" altLang="en-US" dirty="0" err="1"/>
              <a:t>Troisième</a:t>
            </a:r>
            <a:r>
              <a:rPr lang="en-GB" altLang="en-US" dirty="0"/>
              <a:t> </a:t>
            </a:r>
            <a:r>
              <a:rPr lang="en-GB" altLang="en-US" dirty="0" err="1"/>
              <a:t>niveau</a:t>
            </a:r>
            <a:endParaRPr lang="en-GB" altLang="en-US" dirty="0"/>
          </a:p>
          <a:p>
            <a:pPr lvl="3"/>
            <a:r>
              <a:rPr lang="en-GB" altLang="en-US" dirty="0" err="1"/>
              <a:t>Quatrième</a:t>
            </a:r>
            <a:r>
              <a:rPr lang="en-GB" altLang="en-US" dirty="0"/>
              <a:t> </a:t>
            </a:r>
            <a:r>
              <a:rPr lang="en-GB" altLang="en-US" dirty="0" err="1"/>
              <a:t>niveau</a:t>
            </a:r>
            <a:endParaRPr lang="en-GB" altLang="en-US" dirty="0"/>
          </a:p>
          <a:p>
            <a:pPr lvl="4"/>
            <a:r>
              <a:rPr lang="en-GB" altLang="en-US" dirty="0" err="1"/>
              <a:t>Cinquième</a:t>
            </a:r>
            <a:r>
              <a:rPr lang="en-GB" altLang="en-US" dirty="0"/>
              <a:t> </a:t>
            </a:r>
            <a:r>
              <a:rPr lang="en-GB" altLang="en-US" dirty="0" err="1"/>
              <a:t>niveau</a:t>
            </a:r>
            <a:endParaRPr lang="en-GB" altLang="en-US" dirty="0"/>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en-GB"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en-GB"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en-GB" sz="800" b="0" dirty="0">
                <a:latin typeface="Arial" pitchFamily="34" charset="0"/>
                <a:cs typeface="Arial" pitchFamily="34" charset="0"/>
              </a:rPr>
              <a:t>P.</a:t>
            </a:r>
            <a:fld id="{F57B1EFA-BD50-4A20-B0FB-4CAE26CF872C}" type="slidenum">
              <a:rPr lang="en-GB" sz="800" b="0" smtClean="0">
                <a:latin typeface="Arial" pitchFamily="34" charset="0"/>
                <a:cs typeface="Arial" pitchFamily="34" charset="0"/>
              </a:rPr>
              <a:pPr algn="r"/>
              <a:t>‹N°›</a:t>
            </a:fld>
            <a:endParaRPr lang="en-GB" sz="800" b="0" dirty="0">
              <a:latin typeface="Arial" pitchFamily="34" charset="0"/>
              <a:cs typeface="Arial" pitchFamily="34" charset="0"/>
            </a:endParaRPr>
          </a:p>
        </p:txBody>
      </p:sp>
      <p:sp>
        <p:nvSpPr>
          <p:cNvPr id="2" name="TextBox 1"/>
          <p:cNvSpPr txBox="1"/>
          <p:nvPr userDrawn="1"/>
        </p:nvSpPr>
        <p:spPr>
          <a:xfrm>
            <a:off x="9351189" y="6415666"/>
            <a:ext cx="1785737" cy="165720"/>
          </a:xfrm>
          <a:prstGeom prst="rect">
            <a:avLst/>
          </a:prstGeom>
          <a:noFill/>
        </p:spPr>
        <p:txBody>
          <a:bodyPr wrap="none" lIns="0" tIns="0" rIns="0" bIns="0" rtlCol="0" anchor="ctr" anchorCtr="0">
            <a:noAutofit/>
          </a:bodyPr>
          <a:lstStyle/>
          <a:p>
            <a:pPr algn="r"/>
            <a:r>
              <a:rPr lang="en-GB" sz="600" b="0" dirty="0">
                <a:solidFill>
                  <a:srgbClr val="EEEEEE">
                    <a:lumMod val="90000"/>
                  </a:srgbClr>
                </a:solidFill>
                <a:latin typeface="Arial" pitchFamily="34" charset="0"/>
                <a:cs typeface="Arial" pitchFamily="34" charset="0"/>
              </a:rPr>
              <a:t>A.T. Kearney 18 #15931/FR5012/AC/ag/16v1</a:t>
            </a:r>
          </a:p>
        </p:txBody>
      </p:sp>
    </p:spTree>
    <p:extLst>
      <p:ext uri="{BB962C8B-B14F-4D97-AF65-F5344CB8AC3E}">
        <p14:creationId xmlns:p14="http://schemas.microsoft.com/office/powerpoint/2010/main" val="1260127038"/>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61" r:id="rId7"/>
    <p:sldLayoutId id="2147484062" r:id="rId8"/>
    <p:sldLayoutId id="2147484064" r:id="rId9"/>
    <p:sldLayoutId id="2147484065" r:id="rId10"/>
    <p:sldLayoutId id="2147484066" r:id="rId11"/>
    <p:sldLayoutId id="2147484068" r:id="rId12"/>
    <p:sldLayoutId id="2147484069" r:id="rId13"/>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p:cNvPicPr>
            <a:picLocks noChangeAspect="1" noChangeArrowheads="1"/>
          </p:cNvPicPr>
          <p:nvPr userDrawn="1"/>
        </p:nvPicPr>
        <p:blipFill>
          <a:blip r:embed="rId13" cstate="print"/>
          <a:stretch>
            <a:fillRect/>
          </a:stretch>
        </p:blipFill>
        <p:spPr bwMode="auto">
          <a:xfrm>
            <a:off x="298604" y="6530965"/>
            <a:ext cx="1846793" cy="278490"/>
          </a:xfrm>
          <a:prstGeom prst="rect">
            <a:avLst/>
          </a:prstGeom>
          <a:noFill/>
          <a:ln>
            <a:noFill/>
          </a:ln>
        </p:spPr>
      </p:pic>
      <p:sp>
        <p:nvSpPr>
          <p:cNvPr id="8" name="Rectangle 7"/>
          <p:cNvSpPr/>
          <p:nvPr userDrawn="1"/>
        </p:nvSpPr>
        <p:spPr>
          <a:xfrm>
            <a:off x="3" y="6490952"/>
            <a:ext cx="231819"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2250836" y="6490952"/>
            <a:ext cx="9941168" cy="367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000" dirty="0">
              <a:solidFill>
                <a:prstClr val="white">
                  <a:lumMod val="75000"/>
                </a:prstClr>
              </a:solidFill>
            </a:endParaRPr>
          </a:p>
        </p:txBody>
      </p:sp>
      <p:sp>
        <p:nvSpPr>
          <p:cNvPr id="10" name="Slide Number Placeholder 5"/>
          <p:cNvSpPr>
            <a:spLocks noGrp="1"/>
          </p:cNvSpPr>
          <p:nvPr>
            <p:ph type="sldNum" sz="quarter" idx="4"/>
          </p:nvPr>
        </p:nvSpPr>
        <p:spPr>
          <a:xfrm>
            <a:off x="11357660" y="6493146"/>
            <a:ext cx="834361" cy="365125"/>
          </a:xfrm>
          <a:prstGeom prst="rect">
            <a:avLst/>
          </a:prstGeom>
        </p:spPr>
        <p:txBody>
          <a:bodyPr/>
          <a:lstStyle>
            <a:lvl1pPr>
              <a:defRPr>
                <a:solidFill>
                  <a:schemeClr val="bg1"/>
                </a:solidFill>
              </a:defRPr>
            </a:lvl1pPr>
          </a:lstStyle>
          <a:p>
            <a:pPr algn="ctr" fontAlgn="auto">
              <a:spcBef>
                <a:spcPts val="0"/>
              </a:spcBef>
              <a:spcAft>
                <a:spcPts val="0"/>
              </a:spcAft>
            </a:pPr>
            <a:fld id="{3E0CE382-6951-457C-BFF8-E174FD806BEA}" type="slidenum">
              <a:rPr lang="en-US" sz="1800" b="0" smtClean="0">
                <a:solidFill>
                  <a:prstClr val="white"/>
                </a:solidFill>
                <a:latin typeface="Calibri"/>
                <a:cs typeface="Arial" pitchFamily="34" charset="0"/>
              </a:rPr>
              <a:pPr algn="ctr" fontAlgn="auto">
                <a:spcBef>
                  <a:spcPts val="0"/>
                </a:spcBef>
                <a:spcAft>
                  <a:spcPts val="0"/>
                </a:spcAft>
              </a:pPr>
              <a:t>‹N°›</a:t>
            </a:fld>
            <a:endParaRPr lang="en-US" sz="1800" b="0" dirty="0">
              <a:solidFill>
                <a:prstClr val="white"/>
              </a:solidFill>
              <a:latin typeface="Calibri"/>
              <a:cs typeface="Arial" pitchFamily="34" charset="0"/>
            </a:endParaRPr>
          </a:p>
        </p:txBody>
      </p:sp>
    </p:spTree>
    <p:extLst>
      <p:ext uri="{BB962C8B-B14F-4D97-AF65-F5344CB8AC3E}">
        <p14:creationId xmlns:p14="http://schemas.microsoft.com/office/powerpoint/2010/main" val="4229042155"/>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5"/>
            </p:custDataLst>
            <p:extLst>
              <p:ext uri="{D42A27DB-BD31-4B8C-83A1-F6EECF244321}">
                <p14:modId xmlns:p14="http://schemas.microsoft.com/office/powerpoint/2010/main" val="3802748936"/>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23158" name="Diapositive think-cell" r:id="rId16" imgW="360" imgH="360" progId="TCLayout.ActiveDocument.1">
                  <p:embed/>
                </p:oleObj>
              </mc:Choice>
              <mc:Fallback>
                <p:oleObj name="Diapositive think-cell" r:id="rId16" imgW="360" imgH="360" progId="TCLayout.ActiveDocument.1">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2" descr="group"/>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Tree>
    <p:extLst>
      <p:ext uri="{BB962C8B-B14F-4D97-AF65-F5344CB8AC3E}">
        <p14:creationId xmlns:p14="http://schemas.microsoft.com/office/powerpoint/2010/main" val="13197485"/>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6" r:id="rId5"/>
    <p:sldLayoutId id="2147484141" r:id="rId6"/>
    <p:sldLayoutId id="2147484142" r:id="rId7"/>
    <p:sldLayoutId id="2147484143" r:id="rId8"/>
    <p:sldLayoutId id="2147484144" r:id="rId9"/>
    <p:sldLayoutId id="2147484145" r:id="rId10"/>
    <p:sldLayoutId id="2147484146" r:id="rId11"/>
    <p:sldLayoutId id="2147485039" r:id="rId12"/>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9"/>
            </p:custDataLst>
            <p:extLst>
              <p:ext uri="{D42A27DB-BD31-4B8C-83A1-F6EECF244321}">
                <p14:modId xmlns:p14="http://schemas.microsoft.com/office/powerpoint/2010/main" val="1885402743"/>
              </p:ext>
            </p:extLst>
          </p:nvPr>
        </p:nvGraphicFramePr>
        <p:xfrm>
          <a:off x="2146" y="1593"/>
          <a:ext cx="2116" cy="1587"/>
        </p:xfrm>
        <a:graphic>
          <a:graphicData uri="http://schemas.openxmlformats.org/presentationml/2006/ole">
            <mc:AlternateContent xmlns:mc="http://schemas.openxmlformats.org/markup-compatibility/2006">
              <mc:Choice xmlns:v="urn:schemas-microsoft-com:vml" Requires="v">
                <p:oleObj spid="_x0000_s36470" name="Diapositive think-cell" r:id="rId11" imgW="360" imgH="360" progId="TCLayout.ActiveDocument.1">
                  <p:embed/>
                </p:oleObj>
              </mc:Choice>
              <mc:Fallback>
                <p:oleObj name="Diapositive think-cell" r:id="rId11" imgW="360" imgH="360" progId="TCLayout.ActiveDocument.1">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6"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a:extLst>
              <a:ext uri="{FF2B5EF4-FFF2-40B4-BE49-F238E27FC236}">
                <a16:creationId xmlns:a16="http://schemas.microsoft.com/office/drawing/2014/main" id="{5570DE94-435B-4F77-9C10-7291E7F280A7}"/>
              </a:ext>
            </a:extLst>
          </p:cNvPr>
          <p:cNvSpPr/>
          <p:nvPr userDrawn="1">
            <p:custDataLst>
              <p:tags r:id="rId10"/>
            </p:custDataLst>
          </p:nvPr>
        </p:nvSpPr>
        <p:spPr bwMode="auto">
          <a:xfrm>
            <a:off x="0" y="0"/>
            <a:ext cx="195385" cy="15875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pPr>
            <a:endParaRPr kumimoji="0" lang="fr-FR" sz="1600" b="1" i="0" u="none" strike="noStrike" cap="none" normalizeH="0" baseline="0" dirty="0" err="1">
              <a:ln>
                <a:noFill/>
              </a:ln>
              <a:solidFill>
                <a:srgbClr val="000000"/>
              </a:solidFill>
              <a:effectLst/>
              <a:latin typeface="Arial" pitchFamily="34" charset="0"/>
              <a:ea typeface="+mj-ea"/>
              <a:cs typeface="Arial" pitchFamily="34" charset="0"/>
              <a:sym typeface="Arial" panose="020B0604020202020204" pitchFamily="34" charset="0"/>
            </a:endParaRPr>
          </a:p>
        </p:txBody>
      </p:sp>
      <p:pic>
        <p:nvPicPr>
          <p:cNvPr id="1027" name="Picture 2" descr="grou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383127" y="6091239"/>
            <a:ext cx="4087284"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p:cNvSpPr>
            <a:spLocks noGrp="1" noChangeArrowheads="1"/>
          </p:cNvSpPr>
          <p:nvPr>
            <p:ph type="title"/>
          </p:nvPr>
        </p:nvSpPr>
        <p:spPr bwMode="gray">
          <a:xfrm>
            <a:off x="431953" y="260353"/>
            <a:ext cx="11328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altLang="en-US" dirty="0"/>
              <a:t>CLIQUEZ POUR MODIFIER LE STYLE DU TITRE</a:t>
            </a:r>
          </a:p>
        </p:txBody>
      </p:sp>
      <p:sp>
        <p:nvSpPr>
          <p:cNvPr id="1029" name="Rectangle 4"/>
          <p:cNvSpPr>
            <a:spLocks noGrp="1" noChangeArrowheads="1"/>
          </p:cNvSpPr>
          <p:nvPr>
            <p:ph type="body" idx="1"/>
          </p:nvPr>
        </p:nvSpPr>
        <p:spPr bwMode="gray">
          <a:xfrm>
            <a:off x="431953" y="1263650"/>
            <a:ext cx="1132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Cliquez pour modifier les styles du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p>
        </p:txBody>
      </p:sp>
      <p:sp>
        <p:nvSpPr>
          <p:cNvPr id="1032" name="Line 10"/>
          <p:cNvSpPr>
            <a:spLocks noChangeShapeType="1"/>
          </p:cNvSpPr>
          <p:nvPr/>
        </p:nvSpPr>
        <p:spPr bwMode="gray">
          <a:xfrm flipH="1">
            <a:off x="431953" y="62801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3" name="Line 12"/>
          <p:cNvSpPr>
            <a:spLocks noChangeShapeType="1"/>
          </p:cNvSpPr>
          <p:nvPr/>
        </p:nvSpPr>
        <p:spPr bwMode="gray">
          <a:xfrm flipH="1">
            <a:off x="431953" y="755650"/>
            <a:ext cx="11328400" cy="0"/>
          </a:xfrm>
          <a:prstGeom prst="line">
            <a:avLst/>
          </a:prstGeom>
          <a:noFill/>
          <a:ln w="6350">
            <a:solidFill>
              <a:srgbClr val="E60028"/>
            </a:solidFill>
            <a:round/>
            <a:headEnd/>
            <a:tailEnd/>
          </a:ln>
          <a:extLst>
            <a:ext uri="{909E8E84-426E-40DD-AFC4-6F175D3DCCD1}">
              <a14:hiddenFill xmlns:a14="http://schemas.microsoft.com/office/drawing/2010/main">
                <a:noFill/>
              </a14:hiddenFill>
            </a:ext>
          </a:extLst>
        </p:spPr>
        <p:txBody>
          <a:bodyPr/>
          <a:lstStyle/>
          <a:p>
            <a:pPr algn="ctr"/>
            <a:endParaRPr lang="fr-FR" sz="1800" b="0" dirty="0">
              <a:latin typeface="Arial" pitchFamily="34" charset="0"/>
              <a:cs typeface="Arial" pitchFamily="34" charset="0"/>
            </a:endParaRPr>
          </a:p>
        </p:txBody>
      </p:sp>
      <p:sp>
        <p:nvSpPr>
          <p:cNvPr id="1034" name="Rectangle 13"/>
          <p:cNvSpPr>
            <a:spLocks noChangeArrowheads="1"/>
          </p:cNvSpPr>
          <p:nvPr/>
        </p:nvSpPr>
        <p:spPr bwMode="gray">
          <a:xfrm>
            <a:off x="11235271" y="6415089"/>
            <a:ext cx="9525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eaLnBrk="0" hangingPunct="0">
              <a:defRPr>
                <a:solidFill>
                  <a:srgbClr val="000000"/>
                </a:solidFill>
                <a:latin typeface="Arial" charset="0"/>
                <a:cs typeface="Arial" charset="0"/>
              </a:defRPr>
            </a:lvl1pPr>
            <a:lvl2pPr marL="742950" indent="-285750" eaLnBrk="0" hangingPunct="0">
              <a:defRPr>
                <a:solidFill>
                  <a:srgbClr val="000000"/>
                </a:solidFill>
                <a:latin typeface="Arial" charset="0"/>
                <a:cs typeface="Arial" charset="0"/>
              </a:defRPr>
            </a:lvl2pPr>
            <a:lvl3pPr marL="1143000" indent="-228600" eaLnBrk="0" hangingPunct="0">
              <a:defRPr>
                <a:solidFill>
                  <a:srgbClr val="000000"/>
                </a:solidFill>
                <a:latin typeface="Arial" charset="0"/>
                <a:cs typeface="Arial" charset="0"/>
              </a:defRPr>
            </a:lvl3pPr>
            <a:lvl4pPr marL="1600200" indent="-228600" eaLnBrk="0" hangingPunct="0">
              <a:defRPr>
                <a:solidFill>
                  <a:srgbClr val="000000"/>
                </a:solidFill>
                <a:latin typeface="Arial" charset="0"/>
                <a:cs typeface="Arial" charset="0"/>
              </a:defRPr>
            </a:lvl4pPr>
            <a:lvl5pPr marL="2057400" indent="-228600" eaLnBrk="0" hangingPunct="0">
              <a:defRPr>
                <a:solidFill>
                  <a:srgbClr val="000000"/>
                </a:solidFill>
                <a:latin typeface="Arial" charset="0"/>
                <a:cs typeface="Arial" charset="0"/>
              </a:defRPr>
            </a:lvl5pPr>
            <a:lvl6pPr marL="2514600" indent="-228600" algn="ctr" eaLnBrk="0" fontAlgn="base" hangingPunct="0">
              <a:spcBef>
                <a:spcPct val="0"/>
              </a:spcBef>
              <a:spcAft>
                <a:spcPct val="0"/>
              </a:spcAft>
              <a:defRPr>
                <a:solidFill>
                  <a:srgbClr val="000000"/>
                </a:solidFill>
                <a:latin typeface="Arial" charset="0"/>
                <a:cs typeface="Arial" charset="0"/>
              </a:defRPr>
            </a:lvl6pPr>
            <a:lvl7pPr marL="2971800" indent="-228600" algn="ctr" eaLnBrk="0" fontAlgn="base" hangingPunct="0">
              <a:spcBef>
                <a:spcPct val="0"/>
              </a:spcBef>
              <a:spcAft>
                <a:spcPct val="0"/>
              </a:spcAft>
              <a:defRPr>
                <a:solidFill>
                  <a:srgbClr val="000000"/>
                </a:solidFill>
                <a:latin typeface="Arial" charset="0"/>
                <a:cs typeface="Arial" charset="0"/>
              </a:defRPr>
            </a:lvl7pPr>
            <a:lvl8pPr marL="3429000" indent="-228600" algn="ctr" eaLnBrk="0" fontAlgn="base" hangingPunct="0">
              <a:spcBef>
                <a:spcPct val="0"/>
              </a:spcBef>
              <a:spcAft>
                <a:spcPct val="0"/>
              </a:spcAft>
              <a:defRPr>
                <a:solidFill>
                  <a:srgbClr val="000000"/>
                </a:solidFill>
                <a:latin typeface="Arial" charset="0"/>
                <a:cs typeface="Arial" charset="0"/>
              </a:defRPr>
            </a:lvl8pPr>
            <a:lvl9pPr marL="3886200" indent="-228600" algn="ctr" eaLnBrk="0" fontAlgn="base" hangingPunct="0">
              <a:spcBef>
                <a:spcPct val="0"/>
              </a:spcBef>
              <a:spcAft>
                <a:spcPct val="0"/>
              </a:spcAft>
              <a:defRPr>
                <a:solidFill>
                  <a:srgbClr val="000000"/>
                </a:solidFill>
                <a:latin typeface="Arial" charset="0"/>
                <a:cs typeface="Arial" charset="0"/>
              </a:defRPr>
            </a:lvl9pPr>
          </a:lstStyle>
          <a:p>
            <a:pPr algn="ctr" eaLnBrk="1" hangingPunct="1">
              <a:defRPr/>
            </a:pPr>
            <a:r>
              <a:rPr lang="fr-FR" altLang="en-US" sz="800" dirty="0"/>
              <a:t>|</a:t>
            </a:r>
          </a:p>
        </p:txBody>
      </p:sp>
      <p:sp>
        <p:nvSpPr>
          <p:cNvPr id="14" name="TextBox 13"/>
          <p:cNvSpPr txBox="1"/>
          <p:nvPr userDrawn="1"/>
        </p:nvSpPr>
        <p:spPr>
          <a:xfrm>
            <a:off x="11486037" y="6424730"/>
            <a:ext cx="280526" cy="123111"/>
          </a:xfrm>
          <a:prstGeom prst="rect">
            <a:avLst/>
          </a:prstGeom>
          <a:noFill/>
        </p:spPr>
        <p:txBody>
          <a:bodyPr wrap="none" lIns="0" tIns="0" rIns="0" bIns="0" rtlCol="0">
            <a:spAutoFit/>
          </a:bodyPr>
          <a:lstStyle/>
          <a:p>
            <a:pPr algn="r"/>
            <a:r>
              <a:rPr lang="fr-FR" sz="800" b="0" dirty="0">
                <a:latin typeface="Arial" pitchFamily="34" charset="0"/>
                <a:cs typeface="Arial" pitchFamily="34" charset="0"/>
              </a:rPr>
              <a:t>P.</a:t>
            </a:r>
            <a:fld id="{F57B1EFA-BD50-4A20-B0FB-4CAE26CF872C}" type="slidenum">
              <a:rPr lang="fr-FR" sz="800" b="0" smtClean="0">
                <a:latin typeface="Arial" pitchFamily="34" charset="0"/>
                <a:cs typeface="Arial" pitchFamily="34" charset="0"/>
              </a:rPr>
              <a:pPr algn="r"/>
              <a:t>‹N°›</a:t>
            </a:fld>
            <a:endParaRPr lang="en-US" sz="800" b="0" dirty="0">
              <a:latin typeface="Arial" pitchFamily="34" charset="0"/>
              <a:cs typeface="Arial" pitchFamily="34" charset="0"/>
            </a:endParaRPr>
          </a:p>
        </p:txBody>
      </p:sp>
    </p:spTree>
    <p:extLst>
      <p:ext uri="{BB962C8B-B14F-4D97-AF65-F5344CB8AC3E}">
        <p14:creationId xmlns:p14="http://schemas.microsoft.com/office/powerpoint/2010/main" val="1851218754"/>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8" r:id="rId6"/>
  </p:sldLayoutIdLst>
  <p:hf hdr="0"/>
  <p:txStyles>
    <p:titleStyle>
      <a:lvl1pPr algn="l" rtl="0" eaLnBrk="0" fontAlgn="base" hangingPunct="0">
        <a:lnSpc>
          <a:spcPct val="90000"/>
        </a:lnSpc>
        <a:spcBef>
          <a:spcPct val="0"/>
        </a:spcBef>
        <a:spcAft>
          <a:spcPct val="0"/>
        </a:spcAft>
        <a:defRPr sz="1600" b="1">
          <a:solidFill>
            <a:srgbClr val="E60028"/>
          </a:solidFill>
          <a:latin typeface="+mj-lt"/>
          <a:ea typeface="+mj-ea"/>
          <a:cs typeface="+mj-cs"/>
        </a:defRPr>
      </a:lvl1pPr>
      <a:lvl2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2pPr>
      <a:lvl3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3pPr>
      <a:lvl4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4pPr>
      <a:lvl5pPr algn="l" rtl="0" eaLnBrk="0" fontAlgn="base" hangingPunct="0">
        <a:lnSpc>
          <a:spcPct val="90000"/>
        </a:lnSpc>
        <a:spcBef>
          <a:spcPct val="0"/>
        </a:spcBef>
        <a:spcAft>
          <a:spcPct val="0"/>
        </a:spcAft>
        <a:defRPr sz="1600" b="1">
          <a:solidFill>
            <a:srgbClr val="E60028"/>
          </a:solidFill>
          <a:latin typeface="Arial" pitchFamily="34" charset="0"/>
          <a:cs typeface="Arial" pitchFamily="34" charset="0"/>
        </a:defRPr>
      </a:lvl5pPr>
      <a:lvl6pPr marL="457200" algn="l" rtl="0" fontAlgn="base">
        <a:lnSpc>
          <a:spcPct val="90000"/>
        </a:lnSpc>
        <a:spcBef>
          <a:spcPct val="0"/>
        </a:spcBef>
        <a:spcAft>
          <a:spcPct val="0"/>
        </a:spcAft>
        <a:defRPr sz="1600" b="1">
          <a:solidFill>
            <a:srgbClr val="E60028"/>
          </a:solidFill>
          <a:latin typeface="Arial" pitchFamily="34" charset="0"/>
          <a:cs typeface="Arial" pitchFamily="34" charset="0"/>
        </a:defRPr>
      </a:lvl6pPr>
      <a:lvl7pPr marL="914400" algn="l" rtl="0" fontAlgn="base">
        <a:lnSpc>
          <a:spcPct val="90000"/>
        </a:lnSpc>
        <a:spcBef>
          <a:spcPct val="0"/>
        </a:spcBef>
        <a:spcAft>
          <a:spcPct val="0"/>
        </a:spcAft>
        <a:defRPr sz="1600" b="1">
          <a:solidFill>
            <a:srgbClr val="E60028"/>
          </a:solidFill>
          <a:latin typeface="Arial" pitchFamily="34" charset="0"/>
          <a:cs typeface="Arial" pitchFamily="34" charset="0"/>
        </a:defRPr>
      </a:lvl7pPr>
      <a:lvl8pPr marL="1371600" algn="l" rtl="0" fontAlgn="base">
        <a:lnSpc>
          <a:spcPct val="90000"/>
        </a:lnSpc>
        <a:spcBef>
          <a:spcPct val="0"/>
        </a:spcBef>
        <a:spcAft>
          <a:spcPct val="0"/>
        </a:spcAft>
        <a:defRPr sz="1600" b="1">
          <a:solidFill>
            <a:srgbClr val="E60028"/>
          </a:solidFill>
          <a:latin typeface="Arial" pitchFamily="34" charset="0"/>
          <a:cs typeface="Arial" pitchFamily="34" charset="0"/>
        </a:defRPr>
      </a:lvl8pPr>
      <a:lvl9pPr marL="1828800" algn="l" rtl="0" fontAlgn="base">
        <a:lnSpc>
          <a:spcPct val="90000"/>
        </a:lnSpc>
        <a:spcBef>
          <a:spcPct val="0"/>
        </a:spcBef>
        <a:spcAft>
          <a:spcPct val="0"/>
        </a:spcAft>
        <a:defRPr sz="1600" b="1">
          <a:solidFill>
            <a:srgbClr val="E60028"/>
          </a:solidFill>
          <a:latin typeface="Arial" pitchFamily="34" charset="0"/>
          <a:cs typeface="Arial" pitchFamily="34" charset="0"/>
        </a:defRPr>
      </a:lvl9pPr>
    </p:titleStyle>
    <p:bodyStyle>
      <a:lvl1pPr marL="180975" indent="-180975" algn="l" rtl="0" eaLnBrk="0" fontAlgn="base" hangingPunct="0">
        <a:spcBef>
          <a:spcPct val="100000"/>
        </a:spcBef>
        <a:spcAft>
          <a:spcPct val="0"/>
        </a:spcAft>
        <a:buClr>
          <a:srgbClr val="666666"/>
        </a:buClr>
        <a:buSzPct val="80000"/>
        <a:buFont typeface="Wingdings" pitchFamily="2" charset="2"/>
        <a:buChar char=""/>
        <a:defRPr sz="1600" b="1">
          <a:solidFill>
            <a:srgbClr val="000000"/>
          </a:solidFill>
          <a:latin typeface="+mn-lt"/>
          <a:ea typeface="+mn-ea"/>
          <a:cs typeface="+mn-cs"/>
        </a:defRPr>
      </a:lvl1pPr>
      <a:lvl2pPr marL="323850" indent="-123825" algn="l" rtl="0" eaLnBrk="0" fontAlgn="base" hangingPunct="0">
        <a:spcBef>
          <a:spcPct val="50000"/>
        </a:spcBef>
        <a:spcAft>
          <a:spcPct val="0"/>
        </a:spcAft>
        <a:buChar char="•"/>
        <a:defRPr sz="1600">
          <a:solidFill>
            <a:srgbClr val="000000"/>
          </a:solidFill>
          <a:latin typeface="+mn-lt"/>
          <a:cs typeface="+mn-cs"/>
        </a:defRPr>
      </a:lvl2pPr>
      <a:lvl3pPr marL="485775" indent="-123825" algn="l" rtl="0" eaLnBrk="0" fontAlgn="base" hangingPunct="0">
        <a:spcBef>
          <a:spcPct val="50000"/>
        </a:spcBef>
        <a:spcAft>
          <a:spcPct val="0"/>
        </a:spcAft>
        <a:buFont typeface="Arial" pitchFamily="34" charset="0"/>
        <a:buChar char="-"/>
        <a:defRPr sz="1400">
          <a:solidFill>
            <a:srgbClr val="000000"/>
          </a:solidFill>
          <a:latin typeface="+mn-lt"/>
          <a:cs typeface="+mn-cs"/>
        </a:defRPr>
      </a:lvl3pPr>
      <a:lvl4pPr marL="723900" indent="-179388" algn="l" rtl="0" eaLnBrk="0" fontAlgn="base" hangingPunct="0">
        <a:spcBef>
          <a:spcPct val="50000"/>
        </a:spcBef>
        <a:spcAft>
          <a:spcPct val="0"/>
        </a:spcAft>
        <a:buFont typeface="Arial" pitchFamily="34" charset="0"/>
        <a:buChar char="-"/>
        <a:defRPr sz="1400">
          <a:solidFill>
            <a:srgbClr val="000000"/>
          </a:solidFill>
          <a:latin typeface="+mn-lt"/>
          <a:cs typeface="+mn-cs"/>
        </a:defRPr>
      </a:lvl4pPr>
      <a:lvl5pPr marL="885825" indent="-160338" algn="l" rtl="0" eaLnBrk="0" fontAlgn="base" hangingPunct="0">
        <a:spcBef>
          <a:spcPct val="50000"/>
        </a:spcBef>
        <a:spcAft>
          <a:spcPct val="0"/>
        </a:spcAft>
        <a:buFont typeface="Arial" pitchFamily="34" charset="0"/>
        <a:buChar char="."/>
        <a:defRPr sz="1400">
          <a:solidFill>
            <a:srgbClr val="000000"/>
          </a:solidFill>
          <a:latin typeface="+mn-lt"/>
          <a:cs typeface="+mn-cs"/>
        </a:defRPr>
      </a:lvl5pPr>
      <a:lvl6pPr marL="1343025" indent="-160338" algn="l" rtl="0" fontAlgn="base">
        <a:spcBef>
          <a:spcPct val="50000"/>
        </a:spcBef>
        <a:spcAft>
          <a:spcPct val="0"/>
        </a:spcAft>
        <a:buFont typeface="Arial" pitchFamily="34" charset="0"/>
        <a:buChar char="."/>
        <a:defRPr sz="900">
          <a:solidFill>
            <a:srgbClr val="000000"/>
          </a:solidFill>
          <a:latin typeface="+mn-lt"/>
          <a:cs typeface="+mn-cs"/>
        </a:defRPr>
      </a:lvl6pPr>
      <a:lvl7pPr marL="1800225" indent="-160338" algn="l" rtl="0" fontAlgn="base">
        <a:spcBef>
          <a:spcPct val="50000"/>
        </a:spcBef>
        <a:spcAft>
          <a:spcPct val="0"/>
        </a:spcAft>
        <a:buFont typeface="Arial" pitchFamily="34" charset="0"/>
        <a:buChar char="."/>
        <a:defRPr sz="900">
          <a:solidFill>
            <a:srgbClr val="000000"/>
          </a:solidFill>
          <a:latin typeface="+mn-lt"/>
          <a:cs typeface="+mn-cs"/>
        </a:defRPr>
      </a:lvl7pPr>
      <a:lvl8pPr marL="2257425" indent="-160338" algn="l" rtl="0" fontAlgn="base">
        <a:spcBef>
          <a:spcPct val="50000"/>
        </a:spcBef>
        <a:spcAft>
          <a:spcPct val="0"/>
        </a:spcAft>
        <a:buFont typeface="Arial" pitchFamily="34" charset="0"/>
        <a:buChar char="."/>
        <a:defRPr sz="900">
          <a:solidFill>
            <a:srgbClr val="000000"/>
          </a:solidFill>
          <a:latin typeface="+mn-lt"/>
          <a:cs typeface="+mn-cs"/>
        </a:defRPr>
      </a:lvl8pPr>
      <a:lvl9pPr marL="2714625" indent="-160338" algn="l" rtl="0" fontAlgn="base">
        <a:spcBef>
          <a:spcPct val="50000"/>
        </a:spcBef>
        <a:spcAft>
          <a:spcPct val="0"/>
        </a:spcAft>
        <a:buFont typeface="Arial" pitchFamily="34" charset="0"/>
        <a:buChar char="."/>
        <a:defRPr sz="9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31.png"/><Relationship Id="rId1" Type="http://schemas.openxmlformats.org/officeDocument/2006/relationships/slideLayout" Target="../slideLayouts/slideLayout678.xml"/><Relationship Id="rId6" Type="http://schemas.openxmlformats.org/officeDocument/2006/relationships/diagramColors" Target="../diagrams/colors1.xml"/><Relationship Id="rId11" Type="http://schemas.openxmlformats.org/officeDocument/2006/relationships/image" Target="../media/image26.png"/><Relationship Id="rId5" Type="http://schemas.openxmlformats.org/officeDocument/2006/relationships/diagramQuickStyle" Target="../diagrams/quickStyle1.xml"/><Relationship Id="rId15" Type="http://schemas.openxmlformats.org/officeDocument/2006/relationships/image" Target="../media/image30.png"/><Relationship Id="rId10" Type="http://schemas.microsoft.com/office/2007/relationships/hdphoto" Target="../media/hdphoto1.wdp"/><Relationship Id="rId4" Type="http://schemas.openxmlformats.org/officeDocument/2006/relationships/diagramLayout" Target="../diagrams/layout1.xml"/><Relationship Id="rId9" Type="http://schemas.openxmlformats.org/officeDocument/2006/relationships/image" Target="../media/image25.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678.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78.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678.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simplon.co/je-candidate/" TargetMode="External"/><Relationship Id="rId1" Type="http://schemas.openxmlformats.org/officeDocument/2006/relationships/slideLayout" Target="../slideLayouts/slideLayout750.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49.xml"/><Relationship Id="rId1" Type="http://schemas.openxmlformats.org/officeDocument/2006/relationships/tags" Target="../tags/tag2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43372" y="247768"/>
            <a:ext cx="10441516" cy="500063"/>
          </a:xfrm>
        </p:spPr>
        <p:txBody>
          <a:bodyPr/>
          <a:lstStyle/>
          <a:p>
            <a:r>
              <a:rPr lang="en-US" sz="2800" dirty="0"/>
              <a:t>CSR at RESG</a:t>
            </a:r>
            <a:endParaRPr lang="fr-FR" sz="2800" dirty="0"/>
          </a:p>
        </p:txBody>
      </p:sp>
      <p:sp>
        <p:nvSpPr>
          <p:cNvPr id="8" name="Content Placeholder 2"/>
          <p:cNvSpPr txBox="1">
            <a:spLocks noGrp="1"/>
          </p:cNvSpPr>
          <p:nvPr>
            <p:ph type="body" idx="1"/>
          </p:nvPr>
        </p:nvSpPr>
        <p:spPr bwMode="gray">
          <a:xfrm>
            <a:off x="1746648" y="548681"/>
            <a:ext cx="8698706"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a:buClr>
                <a:srgbClr val="FF0000"/>
              </a:buClr>
              <a:buSzPct val="115000"/>
              <a:buNone/>
              <a:defRPr/>
            </a:pPr>
            <a:r>
              <a:rPr lang="en-GB" sz="1200" b="0" dirty="0"/>
              <a:t> </a:t>
            </a:r>
            <a:endParaRPr lang="fr-FR" sz="1200" b="0" dirty="0"/>
          </a:p>
          <a:p>
            <a:pPr algn="just">
              <a:buClr>
                <a:srgbClr val="FF0000"/>
              </a:buClr>
              <a:buSzPct val="115000"/>
              <a:buFont typeface="Wingdings" pitchFamily="2" charset="2"/>
              <a:buChar char="q"/>
              <a:defRPr/>
            </a:pPr>
            <a:endParaRPr lang="en-GB" sz="1200" b="0" dirty="0"/>
          </a:p>
          <a:p>
            <a:pPr algn="just">
              <a:buClr>
                <a:srgbClr val="FF0000"/>
              </a:buClr>
              <a:buSzPct val="115000"/>
              <a:buNone/>
              <a:defRPr/>
            </a:pPr>
            <a:endParaRPr lang="en-US" sz="1200" b="0" dirty="0"/>
          </a:p>
        </p:txBody>
      </p:sp>
      <p:graphicFrame>
        <p:nvGraphicFramePr>
          <p:cNvPr id="22" name="Diagramme 21">
            <a:extLst>
              <a:ext uri="{FF2B5EF4-FFF2-40B4-BE49-F238E27FC236}">
                <a16:creationId xmlns:a16="http://schemas.microsoft.com/office/drawing/2014/main" id="{AE715B7C-AD91-4F64-8516-5EE6CBF64793}"/>
              </a:ext>
            </a:extLst>
          </p:cNvPr>
          <p:cNvGraphicFramePr/>
          <p:nvPr>
            <p:extLst>
              <p:ext uri="{D42A27DB-BD31-4B8C-83A1-F6EECF244321}">
                <p14:modId xmlns:p14="http://schemas.microsoft.com/office/powerpoint/2010/main" val="657069871"/>
              </p:ext>
            </p:extLst>
          </p:nvPr>
        </p:nvGraphicFramePr>
        <p:xfrm>
          <a:off x="3703871" y="692696"/>
          <a:ext cx="5380461" cy="478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ZoneTexte 29">
            <a:extLst>
              <a:ext uri="{FF2B5EF4-FFF2-40B4-BE49-F238E27FC236}">
                <a16:creationId xmlns:a16="http://schemas.microsoft.com/office/drawing/2014/main" id="{9F9ED46F-C6A2-4916-8F9B-BDE3AB4BC39F}"/>
              </a:ext>
            </a:extLst>
          </p:cNvPr>
          <p:cNvSpPr txBox="1"/>
          <p:nvPr/>
        </p:nvSpPr>
        <p:spPr>
          <a:xfrm rot="19409067">
            <a:off x="4417911" y="1836352"/>
            <a:ext cx="1611918" cy="530745"/>
          </a:xfrm>
          <a:prstGeom prst="rect">
            <a:avLst/>
          </a:prstGeom>
          <a:noFill/>
        </p:spPr>
        <p:txBody>
          <a:bodyPr wrap="square" lIns="39000" tIns="39000" rIns="39000" bIns="39000" rtlCol="0">
            <a:spAutoFit/>
          </a:bodyPr>
          <a:lstStyle/>
          <a:p>
            <a:pPr algn="ctr" defTabSz="990570" fontAlgn="auto">
              <a:spcBef>
                <a:spcPts val="0"/>
              </a:spcBef>
              <a:spcAft>
                <a:spcPts val="0"/>
              </a:spcAft>
            </a:pPr>
            <a:r>
              <a:rPr lang="fr-FR" sz="1800" dirty="0">
                <a:solidFill>
                  <a:schemeClr val="bg1"/>
                </a:solidFill>
                <a:latin typeface="Arial"/>
                <a:cs typeface="+mn-cs"/>
              </a:rPr>
              <a:t>1. GREEN</a:t>
            </a:r>
          </a:p>
          <a:p>
            <a:pPr algn="ctr" defTabSz="990570" fontAlgn="auto">
              <a:spcBef>
                <a:spcPts val="0"/>
              </a:spcBef>
              <a:spcAft>
                <a:spcPts val="0"/>
              </a:spcAft>
            </a:pPr>
            <a:endParaRPr lang="fr-FR" sz="1137" b="0" dirty="0" err="1">
              <a:solidFill>
                <a:schemeClr val="bg1"/>
              </a:solidFill>
              <a:latin typeface="Arial" pitchFamily="34" charset="0"/>
              <a:cs typeface="Arial" pitchFamily="34" charset="0"/>
            </a:endParaRPr>
          </a:p>
        </p:txBody>
      </p:sp>
      <p:sp>
        <p:nvSpPr>
          <p:cNvPr id="31" name="ZoneTexte 30">
            <a:extLst>
              <a:ext uri="{FF2B5EF4-FFF2-40B4-BE49-F238E27FC236}">
                <a16:creationId xmlns:a16="http://schemas.microsoft.com/office/drawing/2014/main" id="{BC862052-4223-4DF2-8BF7-BCE70C429053}"/>
              </a:ext>
            </a:extLst>
          </p:cNvPr>
          <p:cNvSpPr txBox="1"/>
          <p:nvPr/>
        </p:nvSpPr>
        <p:spPr>
          <a:xfrm rot="2381453">
            <a:off x="6786206" y="1723554"/>
            <a:ext cx="1648265" cy="632760"/>
          </a:xfrm>
          <a:prstGeom prst="rect">
            <a:avLst/>
          </a:prstGeom>
          <a:noFill/>
        </p:spPr>
        <p:txBody>
          <a:bodyPr wrap="square" lIns="39000" tIns="39000" rIns="39000" bIns="39000" rtlCol="0">
            <a:spAutoFit/>
          </a:bodyPr>
          <a:lstStyle/>
          <a:p>
            <a:pPr algn="ctr" defTabSz="990570" fontAlgn="auto">
              <a:spcBef>
                <a:spcPts val="0"/>
              </a:spcBef>
              <a:spcAft>
                <a:spcPts val="0"/>
              </a:spcAft>
            </a:pPr>
            <a:r>
              <a:rPr lang="fr-FR" sz="1800" dirty="0">
                <a:solidFill>
                  <a:schemeClr val="bg1"/>
                </a:solidFill>
                <a:latin typeface="Arial"/>
                <a:cs typeface="+mn-cs"/>
              </a:rPr>
              <a:t>2. WASTE</a:t>
            </a:r>
          </a:p>
          <a:p>
            <a:pPr algn="ctr" defTabSz="990570" fontAlgn="auto">
              <a:spcBef>
                <a:spcPts val="0"/>
              </a:spcBef>
              <a:spcAft>
                <a:spcPts val="0"/>
              </a:spcAft>
            </a:pPr>
            <a:endParaRPr lang="fr-FR" sz="1800" b="0" dirty="0" err="1">
              <a:solidFill>
                <a:schemeClr val="bg1"/>
              </a:solidFill>
              <a:latin typeface="Arial" pitchFamily="34" charset="0"/>
              <a:cs typeface="Arial" pitchFamily="34" charset="0"/>
            </a:endParaRPr>
          </a:p>
        </p:txBody>
      </p:sp>
      <p:sp>
        <p:nvSpPr>
          <p:cNvPr id="32" name="ZoneTexte 31">
            <a:extLst>
              <a:ext uri="{FF2B5EF4-FFF2-40B4-BE49-F238E27FC236}">
                <a16:creationId xmlns:a16="http://schemas.microsoft.com/office/drawing/2014/main" id="{B7BA5B47-C620-49DA-BB8B-2810D3391D54}"/>
              </a:ext>
            </a:extLst>
          </p:cNvPr>
          <p:cNvSpPr txBox="1"/>
          <p:nvPr/>
        </p:nvSpPr>
        <p:spPr>
          <a:xfrm>
            <a:off x="5479962" y="4412855"/>
            <a:ext cx="2070438" cy="355761"/>
          </a:xfrm>
          <a:prstGeom prst="rect">
            <a:avLst/>
          </a:prstGeom>
          <a:noFill/>
        </p:spPr>
        <p:txBody>
          <a:bodyPr wrap="square" lIns="39000" tIns="39000" rIns="39000" bIns="39000" rtlCol="0">
            <a:spAutoFit/>
          </a:bodyPr>
          <a:lstStyle/>
          <a:p>
            <a:pPr algn="ctr" defTabSz="990570" fontAlgn="auto">
              <a:spcBef>
                <a:spcPts val="0"/>
              </a:spcBef>
              <a:spcAft>
                <a:spcPts val="0"/>
              </a:spcAft>
            </a:pPr>
            <a:r>
              <a:rPr lang="fr-FR" sz="1800" dirty="0">
                <a:solidFill>
                  <a:schemeClr val="bg1"/>
                </a:solidFill>
                <a:latin typeface="Arial"/>
                <a:cs typeface="+mn-cs"/>
              </a:rPr>
              <a:t>3. « ESS »</a:t>
            </a:r>
          </a:p>
        </p:txBody>
      </p:sp>
      <p:sp>
        <p:nvSpPr>
          <p:cNvPr id="26" name="Organigramme : Connecteur 25">
            <a:extLst>
              <a:ext uri="{FF2B5EF4-FFF2-40B4-BE49-F238E27FC236}">
                <a16:creationId xmlns:a16="http://schemas.microsoft.com/office/drawing/2014/main" id="{DA225F30-5FFC-4914-9A2A-5731D375078C}"/>
              </a:ext>
            </a:extLst>
          </p:cNvPr>
          <p:cNvSpPr/>
          <p:nvPr/>
        </p:nvSpPr>
        <p:spPr>
          <a:xfrm>
            <a:off x="5112021" y="1730370"/>
            <a:ext cx="2843767" cy="2658353"/>
          </a:xfrm>
          <a:prstGeom prst="flowChartConnector">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90570" fontAlgn="auto">
              <a:spcBef>
                <a:spcPts val="0"/>
              </a:spcBef>
              <a:spcAft>
                <a:spcPts val="0"/>
              </a:spcAft>
            </a:pPr>
            <a:endParaRPr lang="fr-FR" sz="1300" b="0" dirty="0">
              <a:solidFill>
                <a:prstClr val="black"/>
              </a:solidFill>
              <a:latin typeface="Arial"/>
            </a:endParaRPr>
          </a:p>
        </p:txBody>
      </p:sp>
      <p:pic>
        <p:nvPicPr>
          <p:cNvPr id="28" name="Picture 4" descr="Image result for icons energy savings">
            <a:extLst>
              <a:ext uri="{FF2B5EF4-FFF2-40B4-BE49-F238E27FC236}">
                <a16:creationId xmlns:a16="http://schemas.microsoft.com/office/drawing/2014/main" id="{067314B2-0E1F-4961-8A1A-11006DB8B71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62096" y="2406358"/>
            <a:ext cx="432273" cy="450851"/>
          </a:xfrm>
          <a:prstGeom prst="rect">
            <a:avLst/>
          </a:prstGeom>
          <a:noFill/>
          <a:extLst/>
        </p:spPr>
      </p:pic>
      <p:pic>
        <p:nvPicPr>
          <p:cNvPr id="29" name="Picture 12" descr="Image result for icons diversity">
            <a:extLst>
              <a:ext uri="{FF2B5EF4-FFF2-40B4-BE49-F238E27FC236}">
                <a16:creationId xmlns:a16="http://schemas.microsoft.com/office/drawing/2014/main" id="{51A6BCDF-5E40-417C-92D0-9D9866813543}"/>
              </a:ext>
            </a:extLst>
          </p:cNvPr>
          <p:cNvPicPr>
            <a:picLocks noChangeAspect="1" noChangeArrowheads="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295254" y="3712740"/>
            <a:ext cx="525826" cy="5258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3" name="Picture 6" descr="Image result for icons zero waste">
            <a:extLst>
              <a:ext uri="{FF2B5EF4-FFF2-40B4-BE49-F238E27FC236}">
                <a16:creationId xmlns:a16="http://schemas.microsoft.com/office/drawing/2014/main" id="{A50EDA73-9AA2-4E42-A0E7-E27E88A853B0}"/>
              </a:ext>
            </a:extLst>
          </p:cNvPr>
          <p:cNvPicPr>
            <a:picLocks noChangeAspect="1" noChangeArrowheads="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33098" y="2678935"/>
            <a:ext cx="419086" cy="408956"/>
          </a:xfrm>
          <a:prstGeom prst="rect">
            <a:avLst/>
          </a:prstGeom>
          <a:noFill/>
          <a:extLst>
            <a:ext uri="{909E8E84-426E-40DD-AFC4-6F175D3DCCD1}">
              <a14:hiddenFill xmlns:a14="http://schemas.microsoft.com/office/drawing/2010/main">
                <a:solidFill>
                  <a:srgbClr val="FFFFFF"/>
                </a:solidFill>
              </a14:hiddenFill>
            </a:ext>
          </a:extLst>
        </p:spPr>
      </p:pic>
      <p:sp>
        <p:nvSpPr>
          <p:cNvPr id="35" name="ZoneTexte 34">
            <a:extLst>
              <a:ext uri="{FF2B5EF4-FFF2-40B4-BE49-F238E27FC236}">
                <a16:creationId xmlns:a16="http://schemas.microsoft.com/office/drawing/2014/main" id="{1509568A-3DE9-41E7-8CBC-B214C3EB662D}"/>
              </a:ext>
            </a:extLst>
          </p:cNvPr>
          <p:cNvSpPr txBox="1"/>
          <p:nvPr/>
        </p:nvSpPr>
        <p:spPr>
          <a:xfrm>
            <a:off x="5258924" y="1988840"/>
            <a:ext cx="2493260" cy="1817699"/>
          </a:xfrm>
          <a:prstGeom prst="rect">
            <a:avLst/>
          </a:prstGeom>
          <a:noFill/>
        </p:spPr>
        <p:txBody>
          <a:bodyPr wrap="square" lIns="39000" tIns="39000" rIns="39000" bIns="39000" rtlCol="0">
            <a:spAutoFit/>
          </a:bodyPr>
          <a:lstStyle/>
          <a:p>
            <a:pPr algn="ctr" defTabSz="990570" fontAlgn="auto">
              <a:spcBef>
                <a:spcPts val="0"/>
              </a:spcBef>
              <a:spcAft>
                <a:spcPts val="0"/>
              </a:spcAft>
            </a:pPr>
            <a:r>
              <a:rPr lang="fr-FR" sz="1800" i="1" dirty="0">
                <a:solidFill>
                  <a:prstClr val="black"/>
                </a:solidFill>
                <a:latin typeface="Calibri" panose="020F0502020204030204" pitchFamily="34" charset="0"/>
                <a:cs typeface="Calibri" panose="020F0502020204030204" pitchFamily="34" charset="0"/>
              </a:rPr>
              <a:t>1 </a:t>
            </a:r>
            <a:r>
              <a:rPr lang="fr-FR" sz="1800" i="1" dirty="0" err="1">
                <a:solidFill>
                  <a:prstClr val="black"/>
                </a:solidFill>
                <a:latin typeface="Calibri" panose="020F0502020204030204" pitchFamily="34" charset="0"/>
                <a:cs typeface="Calibri" panose="020F0502020204030204" pitchFamily="34" charset="0"/>
              </a:rPr>
              <a:t>virtuous</a:t>
            </a:r>
            <a:r>
              <a:rPr lang="fr-FR" sz="1800" i="1" dirty="0">
                <a:solidFill>
                  <a:prstClr val="black"/>
                </a:solidFill>
                <a:latin typeface="Calibri" panose="020F0502020204030204" pitchFamily="34" charset="0"/>
                <a:cs typeface="Calibri" panose="020F0502020204030204" pitchFamily="34" charset="0"/>
              </a:rPr>
              <a:t> </a:t>
            </a:r>
            <a:r>
              <a:rPr lang="fr-FR" sz="1800" i="1" dirty="0" err="1">
                <a:solidFill>
                  <a:prstClr val="black"/>
                </a:solidFill>
                <a:latin typeface="Calibri" panose="020F0502020204030204" pitchFamily="34" charset="0"/>
                <a:cs typeface="Calibri" panose="020F0502020204030204" pitchFamily="34" charset="0"/>
              </a:rPr>
              <a:t>example</a:t>
            </a:r>
            <a:endParaRPr lang="fr-FR" sz="1800" i="1" dirty="0">
              <a:solidFill>
                <a:prstClr val="black"/>
              </a:solidFill>
              <a:latin typeface="Calibri" panose="020F0502020204030204" pitchFamily="34" charset="0"/>
              <a:cs typeface="Calibri" panose="020F0502020204030204" pitchFamily="34" charset="0"/>
            </a:endParaRPr>
          </a:p>
          <a:p>
            <a:pPr algn="ctr" defTabSz="990570" fontAlgn="auto">
              <a:spcBef>
                <a:spcPts val="0"/>
              </a:spcBef>
              <a:spcAft>
                <a:spcPts val="0"/>
              </a:spcAft>
            </a:pPr>
            <a:endParaRPr lang="fr-FR" sz="1800" dirty="0">
              <a:solidFill>
                <a:srgbClr val="E60028"/>
              </a:solidFill>
              <a:latin typeface="Calibri" panose="020F0502020204030204" pitchFamily="34" charset="0"/>
              <a:cs typeface="Calibri" panose="020F0502020204030204" pitchFamily="34" charset="0"/>
            </a:endParaRPr>
          </a:p>
          <a:p>
            <a:pPr algn="ctr" defTabSz="990570" fontAlgn="auto">
              <a:spcBef>
                <a:spcPts val="0"/>
              </a:spcBef>
              <a:spcAft>
                <a:spcPts val="0"/>
              </a:spcAft>
            </a:pPr>
            <a:r>
              <a:rPr lang="fr-FR" sz="1800" dirty="0">
                <a:solidFill>
                  <a:srgbClr val="E60028"/>
                </a:solidFill>
                <a:latin typeface="Calibri" panose="020F0502020204030204" pitchFamily="34" charset="0"/>
                <a:cs typeface="Calibri" panose="020F0502020204030204" pitchFamily="34" charset="0"/>
              </a:rPr>
              <a:t>(1) </a:t>
            </a:r>
            <a:r>
              <a:rPr lang="fr-FR" sz="1800" b="0" dirty="0">
                <a:solidFill>
                  <a:prstClr val="black"/>
                </a:solidFill>
                <a:latin typeface="Calibri" panose="020F0502020204030204" pitchFamily="34" charset="0"/>
                <a:cs typeface="Calibri" panose="020F0502020204030204" pitchFamily="34" charset="0"/>
              </a:rPr>
              <a:t>80% laptops</a:t>
            </a:r>
            <a:endParaRPr lang="fr-FR" sz="1800" dirty="0">
              <a:solidFill>
                <a:srgbClr val="E60028"/>
              </a:solidFill>
              <a:latin typeface="Calibri" panose="020F0502020204030204" pitchFamily="34" charset="0"/>
              <a:cs typeface="Calibri" panose="020F0502020204030204" pitchFamily="34" charset="0"/>
            </a:endParaRPr>
          </a:p>
          <a:p>
            <a:pPr algn="ctr" defTabSz="990570" fontAlgn="auto">
              <a:spcBef>
                <a:spcPts val="0"/>
              </a:spcBef>
              <a:spcAft>
                <a:spcPts val="0"/>
              </a:spcAft>
            </a:pPr>
            <a:r>
              <a:rPr lang="fr-FR" sz="1800" dirty="0">
                <a:solidFill>
                  <a:srgbClr val="E60028"/>
                </a:solidFill>
                <a:latin typeface="Calibri" panose="020F0502020204030204" pitchFamily="34" charset="0"/>
                <a:cs typeface="Calibri" panose="020F0502020204030204" pitchFamily="34" charset="0"/>
              </a:rPr>
              <a:t>(2) </a:t>
            </a:r>
            <a:r>
              <a:rPr lang="fr-FR" sz="1800" b="0" dirty="0">
                <a:solidFill>
                  <a:prstClr val="black"/>
                </a:solidFill>
                <a:latin typeface="Calibri" panose="020F0502020204030204" pitchFamily="34" charset="0"/>
                <a:cs typeface="Calibri" panose="020F0502020204030204" pitchFamily="34" charset="0"/>
              </a:rPr>
              <a:t>100% EE-</a:t>
            </a:r>
            <a:r>
              <a:rPr lang="fr-FR" sz="1800" b="0" dirty="0" err="1">
                <a:solidFill>
                  <a:prstClr val="black"/>
                </a:solidFill>
                <a:latin typeface="Calibri" panose="020F0502020204030204" pitchFamily="34" charset="0"/>
                <a:cs typeface="Calibri" panose="020F0502020204030204" pitchFamily="34" charset="0"/>
              </a:rPr>
              <a:t>waste</a:t>
            </a:r>
            <a:r>
              <a:rPr lang="fr-FR" sz="1800" b="0" dirty="0">
                <a:solidFill>
                  <a:prstClr val="black"/>
                </a:solidFill>
                <a:latin typeface="Calibri" panose="020F0502020204030204" pitchFamily="34" charset="0"/>
                <a:cs typeface="Calibri" panose="020F0502020204030204" pitchFamily="34" charset="0"/>
              </a:rPr>
              <a:t> </a:t>
            </a:r>
          </a:p>
          <a:p>
            <a:pPr algn="ctr" defTabSz="990570" fontAlgn="auto">
              <a:spcBef>
                <a:spcPts val="0"/>
              </a:spcBef>
              <a:spcAft>
                <a:spcPts val="0"/>
              </a:spcAft>
            </a:pPr>
            <a:r>
              <a:rPr lang="fr-FR" sz="1800" b="0" dirty="0" err="1">
                <a:solidFill>
                  <a:prstClr val="black"/>
                </a:solidFill>
                <a:latin typeface="Calibri" panose="020F0502020204030204" pitchFamily="34" charset="0"/>
                <a:cs typeface="Calibri" panose="020F0502020204030204" pitchFamily="34" charset="0"/>
              </a:rPr>
              <a:t>managed</a:t>
            </a:r>
            <a:r>
              <a:rPr lang="fr-FR" sz="1800" b="0" dirty="0">
                <a:solidFill>
                  <a:prstClr val="black"/>
                </a:solidFill>
                <a:latin typeface="Calibri" panose="020F0502020204030204" pitchFamily="34" charset="0"/>
                <a:cs typeface="Calibri" panose="020F0502020204030204" pitchFamily="34" charset="0"/>
              </a:rPr>
              <a:t> and </a:t>
            </a:r>
            <a:r>
              <a:rPr lang="fr-FR" sz="1800" b="0" dirty="0" err="1">
                <a:solidFill>
                  <a:prstClr val="black"/>
                </a:solidFill>
                <a:latin typeface="Calibri" panose="020F0502020204030204" pitchFamily="34" charset="0"/>
                <a:cs typeface="Calibri" panose="020F0502020204030204" pitchFamily="34" charset="0"/>
              </a:rPr>
              <a:t>recycled</a:t>
            </a:r>
            <a:r>
              <a:rPr lang="fr-FR" sz="1800" b="0" dirty="0">
                <a:solidFill>
                  <a:prstClr val="black"/>
                </a:solidFill>
                <a:latin typeface="Calibri" panose="020F0502020204030204" pitchFamily="34" charset="0"/>
                <a:cs typeface="Calibri" panose="020F0502020204030204" pitchFamily="34" charset="0"/>
              </a:rPr>
              <a:t> </a:t>
            </a:r>
          </a:p>
          <a:p>
            <a:pPr algn="ctr" defTabSz="990570" fontAlgn="auto">
              <a:spcBef>
                <a:spcPts val="600"/>
              </a:spcBef>
              <a:spcAft>
                <a:spcPts val="0"/>
              </a:spcAft>
            </a:pPr>
            <a:r>
              <a:rPr lang="fr-FR" sz="1800" dirty="0">
                <a:solidFill>
                  <a:srgbClr val="E60028"/>
                </a:solidFill>
                <a:latin typeface="Calibri" panose="020F0502020204030204" pitchFamily="34" charset="0"/>
                <a:cs typeface="Calibri" panose="020F0502020204030204" pitchFamily="34" charset="0"/>
              </a:rPr>
              <a:t>(3) </a:t>
            </a:r>
            <a:r>
              <a:rPr lang="fr-FR" sz="1800" b="0" dirty="0">
                <a:solidFill>
                  <a:prstClr val="black"/>
                </a:solidFill>
                <a:latin typeface="Calibri" panose="020F0502020204030204" pitchFamily="34" charset="0"/>
                <a:cs typeface="Calibri" panose="020F0502020204030204" pitchFamily="34" charset="0"/>
              </a:rPr>
              <a:t>by Social </a:t>
            </a:r>
            <a:r>
              <a:rPr lang="fr-FR" sz="1800" b="0" dirty="0" err="1">
                <a:solidFill>
                  <a:prstClr val="black"/>
                </a:solidFill>
                <a:latin typeface="Calibri" panose="020F0502020204030204" pitchFamily="34" charset="0"/>
                <a:cs typeface="Calibri" panose="020F0502020204030204" pitchFamily="34" charset="0"/>
              </a:rPr>
              <a:t>companies</a:t>
            </a:r>
            <a:endParaRPr lang="fr-FR" sz="1800" b="0" dirty="0">
              <a:solidFill>
                <a:prstClr val="black"/>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9CB8888B-AFFF-4510-9D7F-1BC038682012}"/>
              </a:ext>
            </a:extLst>
          </p:cNvPr>
          <p:cNvSpPr/>
          <p:nvPr/>
        </p:nvSpPr>
        <p:spPr>
          <a:xfrm>
            <a:off x="464540" y="927837"/>
            <a:ext cx="4794384" cy="1138773"/>
          </a:xfrm>
          <a:prstGeom prst="rect">
            <a:avLst/>
          </a:prstGeom>
        </p:spPr>
        <p:txBody>
          <a:bodyPr wrap="square">
            <a:spAutoFit/>
          </a:bodyPr>
          <a:lstStyle/>
          <a:p>
            <a:pPr fontAlgn="t">
              <a:spcBef>
                <a:spcPts val="0"/>
              </a:spcBef>
              <a:spcAft>
                <a:spcPts val="0"/>
              </a:spcAft>
              <a:defRPr/>
            </a:pPr>
            <a:r>
              <a:rPr lang="en" sz="2400" dirty="0">
                <a:solidFill>
                  <a:srgbClr val="E60028"/>
                </a:solidFill>
                <a:latin typeface="Calibri" panose="020F0502020204030204" pitchFamily="34" charset="0"/>
                <a:cs typeface="Calibri" panose="020F0502020204030204" pitchFamily="34" charset="0"/>
              </a:rPr>
              <a:t>-25%</a:t>
            </a:r>
            <a:r>
              <a:rPr lang="en" sz="2400" dirty="0">
                <a:latin typeface="Calibri" panose="020F0502020204030204" pitchFamily="34" charset="0"/>
                <a:cs typeface="Calibri" panose="020F0502020204030204" pitchFamily="34" charset="0"/>
              </a:rPr>
              <a:t> </a:t>
            </a:r>
            <a:r>
              <a:rPr lang="fr-FR" sz="2000" dirty="0" err="1">
                <a:latin typeface="Calibri" panose="020F0502020204030204" pitchFamily="34" charset="0"/>
                <a:cs typeface="Calibri" panose="020F0502020204030204" pitchFamily="34" charset="0"/>
              </a:rPr>
              <a:t>Consumption</a:t>
            </a:r>
            <a:r>
              <a:rPr lang="fr-FR" sz="2000" dirty="0">
                <a:latin typeface="Calibri" panose="020F0502020204030204" pitchFamily="34" charset="0"/>
                <a:cs typeface="Calibri" panose="020F0502020204030204" pitchFamily="34" charset="0"/>
              </a:rPr>
              <a:t> in KWh </a:t>
            </a:r>
            <a:r>
              <a:rPr lang="en" sz="2000" dirty="0">
                <a:latin typeface="Calibri" panose="020F0502020204030204" pitchFamily="34" charset="0"/>
                <a:cs typeface="Calibri" panose="020F0502020204030204" pitchFamily="34" charset="0"/>
              </a:rPr>
              <a:t>within 2020 (vs. 2014)</a:t>
            </a:r>
          </a:p>
          <a:p>
            <a:pPr fontAlgn="t">
              <a:spcBef>
                <a:spcPts val="0"/>
              </a:spcBef>
              <a:spcAft>
                <a:spcPts val="0"/>
              </a:spcAft>
              <a:defRPr/>
            </a:pPr>
            <a:r>
              <a:rPr lang="en" sz="2400" dirty="0">
                <a:solidFill>
                  <a:srgbClr val="E60028"/>
                </a:solidFill>
                <a:latin typeface="Calibri" panose="020F0502020204030204" pitchFamily="34" charset="0"/>
                <a:cs typeface="Calibri" panose="020F0502020204030204" pitchFamily="34" charset="0"/>
              </a:rPr>
              <a:t>50%</a:t>
            </a:r>
            <a:r>
              <a:rPr lang="en" sz="2000" dirty="0">
                <a:latin typeface="Calibri" panose="020F0502020204030204" pitchFamily="34" charset="0"/>
                <a:cs typeface="Calibri" panose="020F0502020204030204" pitchFamily="34" charset="0"/>
              </a:rPr>
              <a:t> G</a:t>
            </a:r>
            <a:r>
              <a:rPr lang="fr-FR" sz="2000" dirty="0" err="1">
                <a:latin typeface="Calibri" panose="020F0502020204030204" pitchFamily="34" charset="0"/>
                <a:cs typeface="Calibri" panose="020F0502020204030204" pitchFamily="34" charset="0"/>
              </a:rPr>
              <a:t>reen</a:t>
            </a:r>
            <a:r>
              <a:rPr lang="fr-FR" sz="2000" dirty="0">
                <a:latin typeface="Calibri" panose="020F0502020204030204" pitchFamily="34" charset="0"/>
                <a:cs typeface="Calibri" panose="020F0502020204030204" pitchFamily="34" charset="0"/>
              </a:rPr>
              <a:t> </a:t>
            </a:r>
            <a:r>
              <a:rPr lang="fr-FR" sz="2000" dirty="0" err="1">
                <a:latin typeface="Calibri" panose="020F0502020204030204" pitchFamily="34" charset="0"/>
                <a:cs typeface="Calibri" panose="020F0502020204030204" pitchFamily="34" charset="0"/>
              </a:rPr>
              <a:t>electricity</a:t>
            </a:r>
            <a:endParaRPr lang="en" sz="2000" dirty="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0A95CA69-B594-40DC-ABC0-D01E07F37F59}"/>
              </a:ext>
            </a:extLst>
          </p:cNvPr>
          <p:cNvSpPr/>
          <p:nvPr/>
        </p:nvSpPr>
        <p:spPr>
          <a:xfrm>
            <a:off x="8268328" y="1228516"/>
            <a:ext cx="3228272" cy="707886"/>
          </a:xfrm>
          <a:prstGeom prst="rect">
            <a:avLst/>
          </a:prstGeom>
        </p:spPr>
        <p:txBody>
          <a:bodyPr wrap="square">
            <a:spAutoFit/>
          </a:bodyPr>
          <a:lstStyle/>
          <a:p>
            <a:pPr algn="r" fontAlgn="t">
              <a:spcBef>
                <a:spcPts val="0"/>
              </a:spcBef>
              <a:spcAft>
                <a:spcPts val="0"/>
              </a:spcAft>
              <a:defRPr/>
            </a:pPr>
            <a:r>
              <a:rPr lang="fr-FR" sz="2000" dirty="0">
                <a:latin typeface="Calibri" panose="020F0502020204030204" pitchFamily="34" charset="0"/>
                <a:cs typeface="Calibri" panose="020F0502020204030204" pitchFamily="34" charset="0"/>
              </a:rPr>
              <a:t>T</a:t>
            </a:r>
            <a:r>
              <a:rPr lang="en" sz="2000" dirty="0">
                <a:latin typeface="Calibri" panose="020F0502020204030204" pitchFamily="34" charset="0"/>
                <a:cs typeface="Calibri" panose="020F0502020204030204" pitchFamily="34" charset="0"/>
              </a:rPr>
              <a:t>end to </a:t>
            </a:r>
            <a:r>
              <a:rPr lang="en" sz="2000" dirty="0">
                <a:solidFill>
                  <a:srgbClr val="E60028"/>
                </a:solidFill>
                <a:latin typeface="Calibri" panose="020F0502020204030204" pitchFamily="34" charset="0"/>
                <a:cs typeface="Calibri" panose="020F0502020204030204" pitchFamily="34" charset="0"/>
              </a:rPr>
              <a:t>zero</a:t>
            </a:r>
            <a:r>
              <a:rPr lang="en" sz="2000" dirty="0">
                <a:latin typeface="Calibri" panose="020F0502020204030204" pitchFamily="34" charset="0"/>
                <a:cs typeface="Calibri" panose="020F0502020204030204" pitchFamily="34" charset="0"/>
              </a:rPr>
              <a:t> </a:t>
            </a:r>
          </a:p>
          <a:p>
            <a:pPr algn="r" fontAlgn="t">
              <a:spcBef>
                <a:spcPts val="0"/>
              </a:spcBef>
              <a:spcAft>
                <a:spcPts val="0"/>
              </a:spcAft>
              <a:defRPr/>
            </a:pPr>
            <a:r>
              <a:rPr lang="en" sz="2000" dirty="0">
                <a:latin typeface="Calibri" panose="020F0502020204030204" pitchFamily="34" charset="0"/>
                <a:cs typeface="Calibri" panose="020F0502020204030204" pitchFamily="34" charset="0"/>
              </a:rPr>
              <a:t>unrecycled waste </a:t>
            </a:r>
          </a:p>
        </p:txBody>
      </p:sp>
      <p:pic>
        <p:nvPicPr>
          <p:cNvPr id="23" name="Image 22">
            <a:extLst>
              <a:ext uri="{FF2B5EF4-FFF2-40B4-BE49-F238E27FC236}">
                <a16:creationId xmlns:a16="http://schemas.microsoft.com/office/drawing/2014/main" id="{4FFF26B5-5612-4D4E-B377-AC16F17CEC7B}"/>
              </a:ext>
            </a:extLst>
          </p:cNvPr>
          <p:cNvPicPr>
            <a:picLocks noChangeAspect="1"/>
          </p:cNvPicPr>
          <p:nvPr/>
        </p:nvPicPr>
        <p:blipFill>
          <a:blip r:embed="rId12"/>
          <a:stretch>
            <a:fillRect/>
          </a:stretch>
        </p:blipFill>
        <p:spPr>
          <a:xfrm>
            <a:off x="5297026" y="5279977"/>
            <a:ext cx="877240" cy="877240"/>
          </a:xfrm>
          <a:prstGeom prst="rect">
            <a:avLst/>
          </a:prstGeom>
        </p:spPr>
      </p:pic>
      <p:pic>
        <p:nvPicPr>
          <p:cNvPr id="24" name="Image 23">
            <a:extLst>
              <a:ext uri="{FF2B5EF4-FFF2-40B4-BE49-F238E27FC236}">
                <a16:creationId xmlns:a16="http://schemas.microsoft.com/office/drawing/2014/main" id="{258BE842-C123-4698-9A3E-D0A8ED066652}"/>
              </a:ext>
            </a:extLst>
          </p:cNvPr>
          <p:cNvPicPr>
            <a:picLocks noChangeAspect="1"/>
          </p:cNvPicPr>
          <p:nvPr/>
        </p:nvPicPr>
        <p:blipFill>
          <a:blip r:embed="rId13"/>
          <a:stretch>
            <a:fillRect/>
          </a:stretch>
        </p:blipFill>
        <p:spPr>
          <a:xfrm>
            <a:off x="9089449" y="2610430"/>
            <a:ext cx="890577" cy="890577"/>
          </a:xfrm>
          <a:prstGeom prst="rect">
            <a:avLst/>
          </a:prstGeom>
        </p:spPr>
      </p:pic>
      <p:pic>
        <p:nvPicPr>
          <p:cNvPr id="25" name="Picture 2" descr="Goal 15 Life on Land">
            <a:extLst>
              <a:ext uri="{FF2B5EF4-FFF2-40B4-BE49-F238E27FC236}">
                <a16:creationId xmlns:a16="http://schemas.microsoft.com/office/drawing/2014/main" id="{D73D4958-8933-4BDA-8478-FCF9745060E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08572" y="3586934"/>
            <a:ext cx="891984" cy="891984"/>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 35">
            <a:extLst>
              <a:ext uri="{FF2B5EF4-FFF2-40B4-BE49-F238E27FC236}">
                <a16:creationId xmlns:a16="http://schemas.microsoft.com/office/drawing/2014/main" id="{402CE012-1263-40EC-ADBB-D71501C42032}"/>
              </a:ext>
            </a:extLst>
          </p:cNvPr>
          <p:cNvPicPr>
            <a:picLocks noChangeAspect="1"/>
          </p:cNvPicPr>
          <p:nvPr/>
        </p:nvPicPr>
        <p:blipFill>
          <a:blip r:embed="rId15"/>
          <a:stretch>
            <a:fillRect/>
          </a:stretch>
        </p:blipFill>
        <p:spPr>
          <a:xfrm>
            <a:off x="10207687" y="2621772"/>
            <a:ext cx="891984" cy="891984"/>
          </a:xfrm>
          <a:prstGeom prst="rect">
            <a:avLst/>
          </a:prstGeom>
        </p:spPr>
      </p:pic>
      <p:pic>
        <p:nvPicPr>
          <p:cNvPr id="37" name="Image 36">
            <a:extLst>
              <a:ext uri="{FF2B5EF4-FFF2-40B4-BE49-F238E27FC236}">
                <a16:creationId xmlns:a16="http://schemas.microsoft.com/office/drawing/2014/main" id="{2CEC8E2B-BA73-4C01-BCD4-9CBBED04973A}"/>
              </a:ext>
            </a:extLst>
          </p:cNvPr>
          <p:cNvPicPr>
            <a:picLocks noChangeAspect="1"/>
          </p:cNvPicPr>
          <p:nvPr/>
        </p:nvPicPr>
        <p:blipFill>
          <a:blip r:embed="rId13"/>
          <a:stretch>
            <a:fillRect/>
          </a:stretch>
        </p:blipFill>
        <p:spPr>
          <a:xfrm>
            <a:off x="1601729" y="2612639"/>
            <a:ext cx="888368" cy="888368"/>
          </a:xfrm>
          <a:prstGeom prst="rect">
            <a:avLst/>
          </a:prstGeom>
        </p:spPr>
      </p:pic>
      <p:pic>
        <p:nvPicPr>
          <p:cNvPr id="38" name="Image 37">
            <a:extLst>
              <a:ext uri="{FF2B5EF4-FFF2-40B4-BE49-F238E27FC236}">
                <a16:creationId xmlns:a16="http://schemas.microsoft.com/office/drawing/2014/main" id="{06FBBB33-EA95-47F2-AA92-543B458161AF}"/>
              </a:ext>
            </a:extLst>
          </p:cNvPr>
          <p:cNvPicPr>
            <a:picLocks noChangeAspect="1"/>
          </p:cNvPicPr>
          <p:nvPr/>
        </p:nvPicPr>
        <p:blipFill>
          <a:blip r:embed="rId16"/>
          <a:stretch>
            <a:fillRect/>
          </a:stretch>
        </p:blipFill>
        <p:spPr>
          <a:xfrm>
            <a:off x="2726699" y="2615983"/>
            <a:ext cx="885025" cy="885025"/>
          </a:xfrm>
          <a:prstGeom prst="rect">
            <a:avLst/>
          </a:prstGeom>
        </p:spPr>
      </p:pic>
      <p:pic>
        <p:nvPicPr>
          <p:cNvPr id="39" name="Image 38">
            <a:extLst>
              <a:ext uri="{FF2B5EF4-FFF2-40B4-BE49-F238E27FC236}">
                <a16:creationId xmlns:a16="http://schemas.microsoft.com/office/drawing/2014/main" id="{A6408C69-8AF8-456E-A952-2A7CA46AE746}"/>
              </a:ext>
            </a:extLst>
          </p:cNvPr>
          <p:cNvPicPr>
            <a:picLocks noChangeAspect="1"/>
          </p:cNvPicPr>
          <p:nvPr/>
        </p:nvPicPr>
        <p:blipFill>
          <a:blip r:embed="rId16"/>
          <a:stretch>
            <a:fillRect/>
          </a:stretch>
        </p:blipFill>
        <p:spPr>
          <a:xfrm>
            <a:off x="6435111" y="5280279"/>
            <a:ext cx="885025" cy="885025"/>
          </a:xfrm>
          <a:prstGeom prst="rect">
            <a:avLst/>
          </a:prstGeom>
        </p:spPr>
      </p:pic>
      <p:pic>
        <p:nvPicPr>
          <p:cNvPr id="40" name="Image 39">
            <a:extLst>
              <a:ext uri="{FF2B5EF4-FFF2-40B4-BE49-F238E27FC236}">
                <a16:creationId xmlns:a16="http://schemas.microsoft.com/office/drawing/2014/main" id="{E6D812F9-91D8-4F6E-B236-08F292D6C7E0}"/>
              </a:ext>
            </a:extLst>
          </p:cNvPr>
          <p:cNvPicPr>
            <a:picLocks noChangeAspect="1"/>
          </p:cNvPicPr>
          <p:nvPr/>
        </p:nvPicPr>
        <p:blipFill>
          <a:blip r:embed="rId16"/>
          <a:stretch>
            <a:fillRect/>
          </a:stretch>
        </p:blipFill>
        <p:spPr>
          <a:xfrm>
            <a:off x="9086410" y="3586934"/>
            <a:ext cx="891983" cy="891983"/>
          </a:xfrm>
          <a:prstGeom prst="rect">
            <a:avLst/>
          </a:prstGeom>
        </p:spPr>
      </p:pic>
      <p:sp>
        <p:nvSpPr>
          <p:cNvPr id="2" name="Rectangle 1">
            <a:extLst>
              <a:ext uri="{FF2B5EF4-FFF2-40B4-BE49-F238E27FC236}">
                <a16:creationId xmlns:a16="http://schemas.microsoft.com/office/drawing/2014/main" id="{935FCCC5-DEBF-46B7-865F-E4372DD817E4}"/>
              </a:ext>
            </a:extLst>
          </p:cNvPr>
          <p:cNvSpPr/>
          <p:nvPr/>
        </p:nvSpPr>
        <p:spPr bwMode="auto">
          <a:xfrm>
            <a:off x="10293499" y="6431027"/>
            <a:ext cx="150096" cy="1080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endParaRPr lang="fr-FR" sz="1800" b="0">
              <a:latin typeface="Arial" pitchFamily="34" charset="0"/>
              <a:cs typeface="Arial" pitchFamily="34" charset="0"/>
            </a:endParaRPr>
          </a:p>
        </p:txBody>
      </p:sp>
      <p:cxnSp>
        <p:nvCxnSpPr>
          <p:cNvPr id="4" name="Connecteur droit 3">
            <a:extLst>
              <a:ext uri="{FF2B5EF4-FFF2-40B4-BE49-F238E27FC236}">
                <a16:creationId xmlns:a16="http://schemas.microsoft.com/office/drawing/2014/main" id="{EA9F76F8-D7DE-49DF-8A7A-86D7D50B2C41}"/>
              </a:ext>
            </a:extLst>
          </p:cNvPr>
          <p:cNvCxnSpPr>
            <a:cxnSpLocks/>
          </p:cNvCxnSpPr>
          <p:nvPr/>
        </p:nvCxnSpPr>
        <p:spPr bwMode="auto">
          <a:xfrm>
            <a:off x="803412" y="2019324"/>
            <a:ext cx="4023464" cy="0"/>
          </a:xfrm>
          <a:prstGeom prst="line">
            <a:avLst/>
          </a:prstGeom>
          <a:solidFill>
            <a:schemeClr val="bg2"/>
          </a:solidFill>
          <a:ln w="9525" cap="flat" cmpd="sng" algn="ctr">
            <a:solidFill>
              <a:srgbClr val="A7D971"/>
            </a:solidFill>
            <a:prstDash val="sysDash"/>
            <a:round/>
            <a:headEnd type="none" w="med" len="med"/>
            <a:tailEnd type="none" w="med" len="med"/>
          </a:ln>
          <a:effectLst/>
        </p:spPr>
      </p:cxnSp>
      <p:cxnSp>
        <p:nvCxnSpPr>
          <p:cNvPr id="41" name="Connecteur droit 40">
            <a:extLst>
              <a:ext uri="{FF2B5EF4-FFF2-40B4-BE49-F238E27FC236}">
                <a16:creationId xmlns:a16="http://schemas.microsoft.com/office/drawing/2014/main" id="{237A4CEB-988F-4910-B7E1-EAAB4C035EDC}"/>
              </a:ext>
            </a:extLst>
          </p:cNvPr>
          <p:cNvCxnSpPr>
            <a:cxnSpLocks/>
          </p:cNvCxnSpPr>
          <p:nvPr/>
        </p:nvCxnSpPr>
        <p:spPr bwMode="auto">
          <a:xfrm>
            <a:off x="7275244" y="2012459"/>
            <a:ext cx="4185352" cy="0"/>
          </a:xfrm>
          <a:prstGeom prst="line">
            <a:avLst/>
          </a:prstGeom>
          <a:solidFill>
            <a:schemeClr val="bg2"/>
          </a:solidFill>
          <a:ln w="9525" cap="flat" cmpd="sng" algn="ctr">
            <a:solidFill>
              <a:srgbClr val="BFBFBF"/>
            </a:solidFill>
            <a:prstDash val="sysDash"/>
            <a:round/>
            <a:headEnd type="none" w="med" len="med"/>
            <a:tailEnd type="none" w="med" len="med"/>
          </a:ln>
          <a:effectLst/>
        </p:spPr>
      </p:cxnSp>
      <p:pic>
        <p:nvPicPr>
          <p:cNvPr id="10" name="Image 9">
            <a:extLst>
              <a:ext uri="{FF2B5EF4-FFF2-40B4-BE49-F238E27FC236}">
                <a16:creationId xmlns:a16="http://schemas.microsoft.com/office/drawing/2014/main" id="{EA6D72CB-AF1B-4746-84A5-3B56604F8D1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700712" y="6215264"/>
            <a:ext cx="1155928" cy="650209"/>
          </a:xfrm>
          <a:prstGeom prst="rect">
            <a:avLst/>
          </a:prstGeom>
        </p:spPr>
      </p:pic>
    </p:spTree>
    <p:extLst>
      <p:ext uri="{BB962C8B-B14F-4D97-AF65-F5344CB8AC3E}">
        <p14:creationId xmlns:p14="http://schemas.microsoft.com/office/powerpoint/2010/main" val="2228866549"/>
      </p:ext>
    </p:extLst>
  </p:cSld>
  <p:clrMapOvr>
    <a:masterClrMapping/>
  </p:clrMapOvr>
  <mc:AlternateContent xmlns:mc="http://schemas.openxmlformats.org/markup-compatibility/2006">
    <mc:Choice xmlns:p14="http://schemas.microsoft.com/office/powerpoint/2010/main" Requires="p14">
      <p:transition spd="slow" p14:dur="2000" advTm="6410"/>
    </mc:Choice>
    <mc:Fallback>
      <p:transition spd="slow" advTm="64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23014" y="219946"/>
            <a:ext cx="10441516" cy="500063"/>
          </a:xfrm>
        </p:spPr>
        <p:txBody>
          <a:bodyPr/>
          <a:lstStyle/>
          <a:p>
            <a:r>
              <a:rPr lang="en-US" sz="2800" dirty="0"/>
              <a:t>CSR at GTS</a:t>
            </a:r>
            <a:endParaRPr lang="fr-FR" sz="2800" dirty="0"/>
          </a:p>
        </p:txBody>
      </p:sp>
      <p:sp>
        <p:nvSpPr>
          <p:cNvPr id="8" name="Content Placeholder 2"/>
          <p:cNvSpPr txBox="1">
            <a:spLocks noGrp="1"/>
          </p:cNvSpPr>
          <p:nvPr>
            <p:ph type="body" idx="1"/>
          </p:nvPr>
        </p:nvSpPr>
        <p:spPr bwMode="gray">
          <a:xfrm>
            <a:off x="1746648" y="548681"/>
            <a:ext cx="8698706"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a:buClr>
                <a:srgbClr val="FF0000"/>
              </a:buClr>
              <a:buSzPct val="115000"/>
              <a:buNone/>
              <a:defRPr/>
            </a:pPr>
            <a:r>
              <a:rPr lang="en-GB" sz="1200" b="0" dirty="0"/>
              <a:t> </a:t>
            </a:r>
            <a:endParaRPr lang="fr-FR" sz="1200" b="0" dirty="0"/>
          </a:p>
          <a:p>
            <a:pPr algn="just">
              <a:buClr>
                <a:srgbClr val="FF0000"/>
              </a:buClr>
              <a:buSzPct val="115000"/>
              <a:buFont typeface="Wingdings" pitchFamily="2" charset="2"/>
              <a:buChar char="q"/>
              <a:defRPr/>
            </a:pPr>
            <a:endParaRPr lang="en-GB" sz="1200" b="0" dirty="0"/>
          </a:p>
          <a:p>
            <a:pPr algn="just">
              <a:buClr>
                <a:srgbClr val="FF0000"/>
              </a:buClr>
              <a:buSzPct val="115000"/>
              <a:buNone/>
              <a:defRPr/>
            </a:pPr>
            <a:endParaRPr lang="en-US" sz="1200" b="0" dirty="0"/>
          </a:p>
        </p:txBody>
      </p:sp>
      <p:sp>
        <p:nvSpPr>
          <p:cNvPr id="2" name="Rectangle 1">
            <a:extLst>
              <a:ext uri="{FF2B5EF4-FFF2-40B4-BE49-F238E27FC236}">
                <a16:creationId xmlns:a16="http://schemas.microsoft.com/office/drawing/2014/main" id="{935FCCC5-DEBF-46B7-865F-E4372DD817E4}"/>
              </a:ext>
            </a:extLst>
          </p:cNvPr>
          <p:cNvSpPr/>
          <p:nvPr/>
        </p:nvSpPr>
        <p:spPr bwMode="auto">
          <a:xfrm>
            <a:off x="10230380" y="6417332"/>
            <a:ext cx="150096" cy="1080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endParaRPr lang="fr-FR" sz="1800" b="0">
              <a:latin typeface="Arial" pitchFamily="34" charset="0"/>
              <a:cs typeface="Arial" pitchFamily="34" charset="0"/>
            </a:endParaRPr>
          </a:p>
        </p:txBody>
      </p:sp>
      <p:pic>
        <p:nvPicPr>
          <p:cNvPr id="43" name="Image 42">
            <a:extLst>
              <a:ext uri="{FF2B5EF4-FFF2-40B4-BE49-F238E27FC236}">
                <a16:creationId xmlns:a16="http://schemas.microsoft.com/office/drawing/2014/main" id="{63B6445B-4CFF-4905-B421-BC4FA0455B89}"/>
              </a:ext>
            </a:extLst>
          </p:cNvPr>
          <p:cNvPicPr>
            <a:picLocks noChangeAspect="1"/>
          </p:cNvPicPr>
          <p:nvPr/>
        </p:nvPicPr>
        <p:blipFill>
          <a:blip r:embed="rId3"/>
          <a:stretch>
            <a:fillRect/>
          </a:stretch>
        </p:blipFill>
        <p:spPr>
          <a:xfrm>
            <a:off x="11045196" y="73261"/>
            <a:ext cx="807707" cy="687154"/>
          </a:xfrm>
          <a:prstGeom prst="rect">
            <a:avLst/>
          </a:prstGeom>
        </p:spPr>
      </p:pic>
      <p:sp>
        <p:nvSpPr>
          <p:cNvPr id="3" name="ZoneTexte 2">
            <a:extLst>
              <a:ext uri="{FF2B5EF4-FFF2-40B4-BE49-F238E27FC236}">
                <a16:creationId xmlns:a16="http://schemas.microsoft.com/office/drawing/2014/main" id="{1B81F280-B66B-40AC-A8A7-114C73FDFA67}"/>
              </a:ext>
            </a:extLst>
          </p:cNvPr>
          <p:cNvSpPr txBox="1"/>
          <p:nvPr/>
        </p:nvSpPr>
        <p:spPr>
          <a:xfrm>
            <a:off x="407368" y="820355"/>
            <a:ext cx="5403590" cy="1215717"/>
          </a:xfrm>
          <a:prstGeom prst="rect">
            <a:avLst/>
          </a:prstGeom>
          <a:solidFill>
            <a:srgbClr val="84719D"/>
          </a:solidFill>
        </p:spPr>
        <p:txBody>
          <a:bodyPr wrap="square" rtlCol="0">
            <a:spAutoFit/>
          </a:bodyPr>
          <a:lstStyle/>
          <a:p>
            <a:r>
              <a:rPr lang="en-AU" sz="2800" dirty="0">
                <a:solidFill>
                  <a:srgbClr val="ADDCC3"/>
                </a:solidFill>
                <a:latin typeface="Helvetica" panose="020B0604020202020204" pitchFamily="34" charset="0"/>
                <a:cs typeface="Helvetica" panose="020B0604020202020204" pitchFamily="34" charset="0"/>
              </a:rPr>
              <a:t>Social Mission </a:t>
            </a:r>
          </a:p>
          <a:p>
            <a:pPr marL="171450" indent="-171450">
              <a:lnSpc>
                <a:spcPct val="150000"/>
              </a:lnSpc>
              <a:buFontTx/>
              <a:buChar char="-"/>
            </a:pPr>
            <a:r>
              <a:rPr lang="en-AU" sz="1500" b="0" dirty="0">
                <a:solidFill>
                  <a:schemeClr val="bg1"/>
                </a:solidFill>
                <a:latin typeface="Helvetica" panose="020B0604020202020204" pitchFamily="34" charset="0"/>
                <a:cs typeface="Helvetica" panose="020B0604020202020204" pitchFamily="34" charset="0"/>
              </a:rPr>
              <a:t>Promote teleworking and remote meetings</a:t>
            </a:r>
          </a:p>
          <a:p>
            <a:pPr marL="171450" indent="-171450">
              <a:lnSpc>
                <a:spcPct val="150000"/>
              </a:lnSpc>
              <a:buFontTx/>
              <a:buChar char="-"/>
            </a:pPr>
            <a:r>
              <a:rPr lang="en-AU" sz="1500" b="0" dirty="0">
                <a:solidFill>
                  <a:schemeClr val="bg1"/>
                </a:solidFill>
                <a:latin typeface="Helvetica" panose="020B0604020202020204" pitchFamily="34" charset="0"/>
                <a:cs typeface="Helvetica" panose="020B0604020202020204" pitchFamily="34" charset="0"/>
              </a:rPr>
              <a:t>Communicate, raise awareness and train on good practices</a:t>
            </a:r>
          </a:p>
        </p:txBody>
      </p:sp>
      <p:sp>
        <p:nvSpPr>
          <p:cNvPr id="13" name="ZoneTexte 12">
            <a:extLst>
              <a:ext uri="{FF2B5EF4-FFF2-40B4-BE49-F238E27FC236}">
                <a16:creationId xmlns:a16="http://schemas.microsoft.com/office/drawing/2014/main" id="{58FE6E0F-5559-47A5-88C8-65AF99A97944}"/>
              </a:ext>
            </a:extLst>
          </p:cNvPr>
          <p:cNvSpPr txBox="1"/>
          <p:nvPr/>
        </p:nvSpPr>
        <p:spPr>
          <a:xfrm>
            <a:off x="407368" y="3291189"/>
            <a:ext cx="5403590" cy="1954381"/>
          </a:xfrm>
          <a:prstGeom prst="rect">
            <a:avLst/>
          </a:prstGeom>
          <a:solidFill>
            <a:srgbClr val="84719D"/>
          </a:solidFill>
        </p:spPr>
        <p:txBody>
          <a:bodyPr wrap="square" rtlCol="0">
            <a:spAutoFit/>
          </a:bodyPr>
          <a:lstStyle/>
          <a:p>
            <a:r>
              <a:rPr lang="en-AU" sz="2800" dirty="0">
                <a:solidFill>
                  <a:srgbClr val="ADDCC3"/>
                </a:solidFill>
                <a:latin typeface="Helvetica" panose="020B0604020202020204" pitchFamily="34" charset="0"/>
                <a:cs typeface="Helvetica" panose="020B0604020202020204" pitchFamily="34" charset="0"/>
              </a:rPr>
              <a:t>Environmental Mission</a:t>
            </a:r>
          </a:p>
          <a:p>
            <a:pPr marL="171450" indent="-171450">
              <a:lnSpc>
                <a:spcPct val="150000"/>
              </a:lnSpc>
              <a:buFontTx/>
              <a:buChar char="-"/>
            </a:pPr>
            <a:r>
              <a:rPr lang="en-AU" sz="1550" b="0" dirty="0">
                <a:solidFill>
                  <a:schemeClr val="bg1"/>
                </a:solidFill>
                <a:latin typeface="Helvetica" panose="020B0604020202020204" pitchFamily="34" charset="0"/>
                <a:cs typeface="Helvetica" panose="020B0604020202020204" pitchFamily="34" charset="0"/>
              </a:rPr>
              <a:t>Reduce by 25% the greenhouse gas emission by 2020</a:t>
            </a:r>
          </a:p>
          <a:p>
            <a:pPr marL="171450" indent="-171450">
              <a:lnSpc>
                <a:spcPct val="150000"/>
              </a:lnSpc>
              <a:buFontTx/>
              <a:buChar char="-"/>
            </a:pPr>
            <a:r>
              <a:rPr lang="en-AU" sz="1550" b="0" dirty="0" err="1">
                <a:solidFill>
                  <a:schemeClr val="bg1"/>
                </a:solidFill>
                <a:latin typeface="Helvetica" panose="020B0604020202020204" pitchFamily="34" charset="0"/>
                <a:cs typeface="Helvetica" panose="020B0604020202020204" pitchFamily="34" charset="0"/>
              </a:rPr>
              <a:t>Favor</a:t>
            </a:r>
            <a:r>
              <a:rPr lang="en-AU" sz="1550" b="0" dirty="0">
                <a:solidFill>
                  <a:schemeClr val="bg1"/>
                </a:solidFill>
                <a:latin typeface="Helvetica" panose="020B0604020202020204" pitchFamily="34" charset="0"/>
                <a:cs typeface="Helvetica" panose="020B0604020202020204" pitchFamily="34" charset="0"/>
              </a:rPr>
              <a:t> the purchase of eco-labelled material</a:t>
            </a:r>
          </a:p>
          <a:p>
            <a:pPr marL="171450" indent="-171450">
              <a:lnSpc>
                <a:spcPct val="150000"/>
              </a:lnSpc>
              <a:buFontTx/>
              <a:buChar char="-"/>
            </a:pPr>
            <a:r>
              <a:rPr lang="en-AU" sz="1550" b="0" dirty="0">
                <a:solidFill>
                  <a:schemeClr val="bg1"/>
                </a:solidFill>
                <a:latin typeface="Helvetica" panose="020B0604020202020204" pitchFamily="34" charset="0"/>
                <a:cs typeface="Helvetica" panose="020B0604020202020204" pitchFamily="34" charset="0"/>
              </a:rPr>
              <a:t>Promote the re-use of electronic equipment</a:t>
            </a:r>
          </a:p>
          <a:p>
            <a:pPr marL="171450" indent="-171450">
              <a:lnSpc>
                <a:spcPct val="150000"/>
              </a:lnSpc>
              <a:buFontTx/>
              <a:buChar char="-"/>
            </a:pPr>
            <a:r>
              <a:rPr lang="en-AU" sz="1550" b="0" dirty="0">
                <a:solidFill>
                  <a:schemeClr val="bg1"/>
                </a:solidFill>
                <a:latin typeface="Helvetica" panose="020B0604020202020204" pitchFamily="34" charset="0"/>
                <a:cs typeface="Helvetica" panose="020B0604020202020204" pitchFamily="34" charset="0"/>
              </a:rPr>
              <a:t>Aim for 0 no-valued waste</a:t>
            </a:r>
          </a:p>
        </p:txBody>
      </p:sp>
      <p:sp>
        <p:nvSpPr>
          <p:cNvPr id="15" name="ZoneTexte 14">
            <a:extLst>
              <a:ext uri="{FF2B5EF4-FFF2-40B4-BE49-F238E27FC236}">
                <a16:creationId xmlns:a16="http://schemas.microsoft.com/office/drawing/2014/main" id="{D29C1A4B-C830-4788-A44F-154EEB5EFB2A}"/>
              </a:ext>
            </a:extLst>
          </p:cNvPr>
          <p:cNvSpPr txBox="1"/>
          <p:nvPr/>
        </p:nvSpPr>
        <p:spPr>
          <a:xfrm>
            <a:off x="6410800" y="1664804"/>
            <a:ext cx="5373834" cy="1954381"/>
          </a:xfrm>
          <a:prstGeom prst="rect">
            <a:avLst/>
          </a:prstGeom>
          <a:solidFill>
            <a:srgbClr val="ADDCC3"/>
          </a:solidFill>
        </p:spPr>
        <p:txBody>
          <a:bodyPr wrap="square" rtlCol="0">
            <a:spAutoFit/>
          </a:bodyPr>
          <a:lstStyle/>
          <a:p>
            <a:r>
              <a:rPr lang="en-AU" sz="2800" dirty="0">
                <a:solidFill>
                  <a:srgbClr val="84719D"/>
                </a:solidFill>
                <a:latin typeface="Helvetica" panose="020B0604020202020204" pitchFamily="34" charset="0"/>
                <a:cs typeface="Helvetica" panose="020B0604020202020204" pitchFamily="34" charset="0"/>
              </a:rPr>
              <a:t>Economic Mission</a:t>
            </a:r>
          </a:p>
          <a:p>
            <a:pPr marL="171450" indent="-171450">
              <a:lnSpc>
                <a:spcPct val="150000"/>
              </a:lnSpc>
              <a:buFontTx/>
              <a:buChar char="-"/>
            </a:pPr>
            <a:r>
              <a:rPr lang="en-US" sz="1550" b="0" dirty="0">
                <a:latin typeface="Helvetica" panose="020B0604020202020204" pitchFamily="34" charset="0"/>
                <a:cs typeface="Helvetica" panose="020B0604020202020204" pitchFamily="34" charset="0"/>
              </a:rPr>
              <a:t>Stimulate projects to increase the positive impact CSR </a:t>
            </a:r>
          </a:p>
          <a:p>
            <a:pPr marL="171450" indent="-171450">
              <a:lnSpc>
                <a:spcPct val="150000"/>
              </a:lnSpc>
              <a:buFontTx/>
              <a:buChar char="-"/>
            </a:pPr>
            <a:r>
              <a:rPr lang="en-US" sz="1550" b="0" dirty="0">
                <a:latin typeface="Helvetica" panose="020B0604020202020204" pitchFamily="34" charset="0"/>
                <a:cs typeface="Helvetica" panose="020B0604020202020204" pitchFamily="34" charset="0"/>
              </a:rPr>
              <a:t>Promote energy savings </a:t>
            </a:r>
          </a:p>
          <a:p>
            <a:pPr marL="171450" indent="-171450">
              <a:lnSpc>
                <a:spcPct val="150000"/>
              </a:lnSpc>
              <a:buFontTx/>
              <a:buChar char="-"/>
            </a:pPr>
            <a:r>
              <a:rPr lang="en-US" sz="1550" b="0" dirty="0">
                <a:latin typeface="Helvetica" panose="020B0604020202020204" pitchFamily="34" charset="0"/>
                <a:cs typeface="Helvetica" panose="020B0604020202020204" pitchFamily="34" charset="0"/>
              </a:rPr>
              <a:t>Master and anticipate the CSR risks</a:t>
            </a:r>
          </a:p>
          <a:p>
            <a:pPr marL="171450" indent="-171450">
              <a:lnSpc>
                <a:spcPct val="150000"/>
              </a:lnSpc>
              <a:buFontTx/>
              <a:buChar char="-"/>
            </a:pPr>
            <a:r>
              <a:rPr lang="en-US" sz="1550" b="0" dirty="0">
                <a:latin typeface="Helvetica" panose="020B0604020202020204" pitchFamily="34" charset="0"/>
                <a:cs typeface="Helvetica" panose="020B0604020202020204" pitchFamily="34" charset="0"/>
              </a:rPr>
              <a:t>Promote innovation for CSR</a:t>
            </a:r>
            <a:endParaRPr lang="en-AU" sz="1550" b="0" dirty="0">
              <a:latin typeface="Helvetica" panose="020B0604020202020204" pitchFamily="34" charset="0"/>
              <a:cs typeface="Helvetica" panose="020B0604020202020204" pitchFamily="34" charset="0"/>
            </a:endParaRPr>
          </a:p>
        </p:txBody>
      </p:sp>
      <p:sp>
        <p:nvSpPr>
          <p:cNvPr id="17" name="ZoneTexte 16">
            <a:extLst>
              <a:ext uri="{FF2B5EF4-FFF2-40B4-BE49-F238E27FC236}">
                <a16:creationId xmlns:a16="http://schemas.microsoft.com/office/drawing/2014/main" id="{7620EF48-E501-4676-A597-2CFA0A039EC7}"/>
              </a:ext>
            </a:extLst>
          </p:cNvPr>
          <p:cNvSpPr txBox="1"/>
          <p:nvPr/>
        </p:nvSpPr>
        <p:spPr>
          <a:xfrm>
            <a:off x="6410800" y="4886906"/>
            <a:ext cx="5373834" cy="1238801"/>
          </a:xfrm>
          <a:prstGeom prst="rect">
            <a:avLst/>
          </a:prstGeom>
          <a:solidFill>
            <a:srgbClr val="ADDCC3"/>
          </a:solidFill>
        </p:spPr>
        <p:txBody>
          <a:bodyPr wrap="square" rtlCol="0">
            <a:spAutoFit/>
          </a:bodyPr>
          <a:lstStyle/>
          <a:p>
            <a:r>
              <a:rPr lang="en-AU" sz="2800" dirty="0">
                <a:solidFill>
                  <a:srgbClr val="84719D"/>
                </a:solidFill>
                <a:latin typeface="Helvetica" panose="020B0604020202020204" pitchFamily="34" charset="0"/>
                <a:cs typeface="Helvetica" panose="020B0604020202020204" pitchFamily="34" charset="0"/>
              </a:rPr>
              <a:t>Societal Mission</a:t>
            </a:r>
          </a:p>
          <a:p>
            <a:pPr marL="171450" indent="-171450">
              <a:lnSpc>
                <a:spcPct val="150000"/>
              </a:lnSpc>
              <a:buFontTx/>
              <a:buChar char="-"/>
            </a:pPr>
            <a:r>
              <a:rPr lang="en-US" sz="1500" b="0" dirty="0">
                <a:latin typeface="Helvetica" panose="020B0604020202020204" pitchFamily="34" charset="0"/>
                <a:cs typeface="Helvetica" panose="020B0604020202020204" pitchFamily="34" charset="0"/>
              </a:rPr>
              <a:t>Promote the social and solidarity economy, the </a:t>
            </a:r>
            <a:r>
              <a:rPr lang="en-US" sz="1400" b="0" dirty="0">
                <a:latin typeface="Helvetica" panose="020B0604020202020204" pitchFamily="34" charset="0"/>
                <a:cs typeface="Helvetica" panose="020B0604020202020204" pitchFamily="34" charset="0"/>
              </a:rPr>
              <a:t>professional</a:t>
            </a:r>
            <a:r>
              <a:rPr lang="en-US" sz="1500" b="0" dirty="0">
                <a:latin typeface="Helvetica" panose="020B0604020202020204" pitchFamily="34" charset="0"/>
                <a:cs typeface="Helvetica" panose="020B0604020202020204" pitchFamily="34" charset="0"/>
              </a:rPr>
              <a:t> integration and the adapted sector</a:t>
            </a:r>
            <a:endParaRPr lang="en-AU" sz="1500" b="0" dirty="0">
              <a:latin typeface="Helvetica" panose="020B0604020202020204" pitchFamily="34" charset="0"/>
              <a:cs typeface="Helvetica" panose="020B0604020202020204" pitchFamily="34" charset="0"/>
            </a:endParaRPr>
          </a:p>
        </p:txBody>
      </p:sp>
      <p:pic>
        <p:nvPicPr>
          <p:cNvPr id="42" name="Image 41">
            <a:extLst>
              <a:ext uri="{FF2B5EF4-FFF2-40B4-BE49-F238E27FC236}">
                <a16:creationId xmlns:a16="http://schemas.microsoft.com/office/drawing/2014/main" id="{EF76E83A-13A8-4923-8E76-D21FC20F9B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3308" y="6213865"/>
            <a:ext cx="1155928" cy="650209"/>
          </a:xfrm>
          <a:prstGeom prst="rect">
            <a:avLst/>
          </a:prstGeom>
        </p:spPr>
      </p:pic>
    </p:spTree>
    <p:extLst>
      <p:ext uri="{BB962C8B-B14F-4D97-AF65-F5344CB8AC3E}">
        <p14:creationId xmlns:p14="http://schemas.microsoft.com/office/powerpoint/2010/main" val="2092273898"/>
      </p:ext>
    </p:extLst>
  </p:cSld>
  <p:clrMapOvr>
    <a:masterClrMapping/>
  </p:clrMapOvr>
  <mc:AlternateContent xmlns:mc="http://schemas.openxmlformats.org/markup-compatibility/2006">
    <mc:Choice xmlns:p14="http://schemas.microsoft.com/office/powerpoint/2010/main" Requires="p14">
      <p:transition spd="slow" p14:dur="2000" advTm="6518"/>
    </mc:Choice>
    <mc:Fallback>
      <p:transition spd="slow" advTm="651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94090" y="255606"/>
            <a:ext cx="10801200" cy="500063"/>
          </a:xfrm>
        </p:spPr>
        <p:txBody>
          <a:bodyPr/>
          <a:lstStyle/>
          <a:p>
            <a:r>
              <a:rPr lang="fr-FR" sz="2800" dirty="0"/>
              <a:t>The 8 good practices … to </a:t>
            </a:r>
            <a:r>
              <a:rPr lang="fr-FR" sz="2800" dirty="0" err="1"/>
              <a:t>reduce</a:t>
            </a:r>
            <a:r>
              <a:rPr lang="fr-FR" sz="2800" dirty="0"/>
              <a:t> </a:t>
            </a:r>
            <a:r>
              <a:rPr lang="fr-FR" sz="2800" dirty="0" err="1"/>
              <a:t>your</a:t>
            </a:r>
            <a:r>
              <a:rPr lang="fr-FR" sz="2800" dirty="0"/>
              <a:t> </a:t>
            </a:r>
            <a:r>
              <a:rPr lang="fr-FR" sz="2800" dirty="0" err="1"/>
              <a:t>environmental</a:t>
            </a:r>
            <a:r>
              <a:rPr lang="fr-FR" sz="2800" dirty="0"/>
              <a:t> </a:t>
            </a:r>
            <a:r>
              <a:rPr lang="fr-FR" sz="2800" dirty="0" err="1"/>
              <a:t>footprint</a:t>
            </a:r>
            <a:endParaRPr lang="fr-FR" sz="2800" dirty="0"/>
          </a:p>
        </p:txBody>
      </p:sp>
      <p:sp>
        <p:nvSpPr>
          <p:cNvPr id="8" name="Content Placeholder 2"/>
          <p:cNvSpPr txBox="1">
            <a:spLocks noGrp="1"/>
          </p:cNvSpPr>
          <p:nvPr>
            <p:ph type="body" idx="1"/>
          </p:nvPr>
        </p:nvSpPr>
        <p:spPr bwMode="gray">
          <a:xfrm>
            <a:off x="7305700" y="2610791"/>
            <a:ext cx="3557264" cy="1718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a:buClr>
                <a:srgbClr val="FF0000"/>
              </a:buClr>
              <a:buSzPct val="115000"/>
              <a:buNone/>
              <a:defRPr/>
            </a:pPr>
            <a:r>
              <a:rPr lang="en-GB" sz="1200" b="0" dirty="0"/>
              <a:t> </a:t>
            </a:r>
            <a:endParaRPr lang="fr-FR" sz="1200" b="0" dirty="0"/>
          </a:p>
          <a:p>
            <a:pPr algn="just">
              <a:buClr>
                <a:srgbClr val="FF0000"/>
              </a:buClr>
              <a:buSzPct val="115000"/>
              <a:buFont typeface="Wingdings" pitchFamily="2" charset="2"/>
              <a:buChar char="q"/>
              <a:defRPr/>
            </a:pPr>
            <a:endParaRPr lang="en-GB" sz="1200" b="0" dirty="0"/>
          </a:p>
          <a:p>
            <a:pPr algn="just">
              <a:buClr>
                <a:srgbClr val="FF0000"/>
              </a:buClr>
              <a:buSzPct val="115000"/>
              <a:buNone/>
              <a:defRPr/>
            </a:pPr>
            <a:endParaRPr lang="en-US" sz="1200" b="0" dirty="0"/>
          </a:p>
        </p:txBody>
      </p:sp>
      <p:sp>
        <p:nvSpPr>
          <p:cNvPr id="2" name="Rectangle 1">
            <a:extLst>
              <a:ext uri="{FF2B5EF4-FFF2-40B4-BE49-F238E27FC236}">
                <a16:creationId xmlns:a16="http://schemas.microsoft.com/office/drawing/2014/main" id="{935FCCC5-DEBF-46B7-865F-E4372DD817E4}"/>
              </a:ext>
            </a:extLst>
          </p:cNvPr>
          <p:cNvSpPr/>
          <p:nvPr/>
        </p:nvSpPr>
        <p:spPr bwMode="auto">
          <a:xfrm>
            <a:off x="10230380" y="6417332"/>
            <a:ext cx="150096" cy="1080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endParaRPr lang="fr-FR" sz="1800" b="0">
              <a:latin typeface="Arial" pitchFamily="34" charset="0"/>
              <a:cs typeface="Arial" pitchFamily="34" charset="0"/>
            </a:endParaRPr>
          </a:p>
        </p:txBody>
      </p:sp>
      <p:pic>
        <p:nvPicPr>
          <p:cNvPr id="20" name="Image 19">
            <a:extLst>
              <a:ext uri="{FF2B5EF4-FFF2-40B4-BE49-F238E27FC236}">
                <a16:creationId xmlns:a16="http://schemas.microsoft.com/office/drawing/2014/main" id="{86F0E8CB-D4BB-4EB5-B1AD-2D7309DF2440}"/>
              </a:ext>
            </a:extLst>
          </p:cNvPr>
          <p:cNvPicPr>
            <a:picLocks noChangeAspect="1"/>
          </p:cNvPicPr>
          <p:nvPr/>
        </p:nvPicPr>
        <p:blipFill>
          <a:blip r:embed="rId3"/>
          <a:stretch>
            <a:fillRect/>
          </a:stretch>
        </p:blipFill>
        <p:spPr>
          <a:xfrm>
            <a:off x="438475" y="862475"/>
            <a:ext cx="590719" cy="599280"/>
          </a:xfrm>
          <a:prstGeom prst="rect">
            <a:avLst/>
          </a:prstGeom>
        </p:spPr>
      </p:pic>
      <p:pic>
        <p:nvPicPr>
          <p:cNvPr id="21" name="Image 20">
            <a:extLst>
              <a:ext uri="{FF2B5EF4-FFF2-40B4-BE49-F238E27FC236}">
                <a16:creationId xmlns:a16="http://schemas.microsoft.com/office/drawing/2014/main" id="{70D4C2D8-21F1-4C16-89F3-85488B83B76A}"/>
              </a:ext>
            </a:extLst>
          </p:cNvPr>
          <p:cNvPicPr>
            <a:picLocks noChangeAspect="1"/>
          </p:cNvPicPr>
          <p:nvPr/>
        </p:nvPicPr>
        <p:blipFill>
          <a:blip r:embed="rId3"/>
          <a:stretch>
            <a:fillRect/>
          </a:stretch>
        </p:blipFill>
        <p:spPr>
          <a:xfrm>
            <a:off x="11136560" y="5517232"/>
            <a:ext cx="620570" cy="595067"/>
          </a:xfrm>
          <a:prstGeom prst="rect">
            <a:avLst/>
          </a:prstGeom>
        </p:spPr>
      </p:pic>
      <p:pic>
        <p:nvPicPr>
          <p:cNvPr id="22" name="Image 21">
            <a:extLst>
              <a:ext uri="{FF2B5EF4-FFF2-40B4-BE49-F238E27FC236}">
                <a16:creationId xmlns:a16="http://schemas.microsoft.com/office/drawing/2014/main" id="{0AE9561D-DA5C-45A7-8B7C-F2FB918EF812}"/>
              </a:ext>
            </a:extLst>
          </p:cNvPr>
          <p:cNvPicPr>
            <a:picLocks noChangeAspect="1"/>
          </p:cNvPicPr>
          <p:nvPr/>
        </p:nvPicPr>
        <p:blipFill>
          <a:blip r:embed="rId4"/>
          <a:stretch>
            <a:fillRect/>
          </a:stretch>
        </p:blipFill>
        <p:spPr>
          <a:xfrm>
            <a:off x="1049698" y="1456303"/>
            <a:ext cx="624964" cy="616403"/>
          </a:xfrm>
          <a:prstGeom prst="rect">
            <a:avLst/>
          </a:prstGeom>
        </p:spPr>
      </p:pic>
      <p:pic>
        <p:nvPicPr>
          <p:cNvPr id="23" name="Image 22">
            <a:extLst>
              <a:ext uri="{FF2B5EF4-FFF2-40B4-BE49-F238E27FC236}">
                <a16:creationId xmlns:a16="http://schemas.microsoft.com/office/drawing/2014/main" id="{A27BC4CD-804D-4268-BD81-9D1E5D87A283}"/>
              </a:ext>
            </a:extLst>
          </p:cNvPr>
          <p:cNvPicPr>
            <a:picLocks noChangeAspect="1"/>
          </p:cNvPicPr>
          <p:nvPr/>
        </p:nvPicPr>
        <p:blipFill>
          <a:blip r:embed="rId4"/>
          <a:stretch>
            <a:fillRect/>
          </a:stretch>
        </p:blipFill>
        <p:spPr>
          <a:xfrm>
            <a:off x="10515990" y="4905163"/>
            <a:ext cx="620570" cy="612069"/>
          </a:xfrm>
          <a:prstGeom prst="rect">
            <a:avLst/>
          </a:prstGeom>
        </p:spPr>
      </p:pic>
      <p:sp>
        <p:nvSpPr>
          <p:cNvPr id="6" name="ZoneTexte 5">
            <a:extLst>
              <a:ext uri="{FF2B5EF4-FFF2-40B4-BE49-F238E27FC236}">
                <a16:creationId xmlns:a16="http://schemas.microsoft.com/office/drawing/2014/main" id="{3BA0995A-8260-4502-8E55-FF18911884EF}"/>
              </a:ext>
            </a:extLst>
          </p:cNvPr>
          <p:cNvSpPr txBox="1"/>
          <p:nvPr/>
        </p:nvSpPr>
        <p:spPr>
          <a:xfrm>
            <a:off x="1866598" y="797245"/>
            <a:ext cx="5273518" cy="1200329"/>
          </a:xfrm>
          <a:prstGeom prst="rect">
            <a:avLst/>
          </a:prstGeom>
          <a:noFill/>
        </p:spPr>
        <p:txBody>
          <a:bodyPr wrap="square" rtlCol="0">
            <a:spAutoFit/>
          </a:bodyPr>
          <a:lstStyle/>
          <a:p>
            <a:r>
              <a:rPr lang="en-US" sz="3600" dirty="0">
                <a:solidFill>
                  <a:srgbClr val="ADDCC3"/>
                </a:solidFill>
                <a:latin typeface="Helvetica" panose="020B0604020202020204" pitchFamily="34" charset="0"/>
                <a:cs typeface="Helvetica" panose="020B0604020202020204" pitchFamily="34" charset="0"/>
              </a:rPr>
              <a:t>I use </a:t>
            </a:r>
          </a:p>
          <a:p>
            <a:r>
              <a:rPr lang="en-US" sz="1800" b="0" dirty="0">
                <a:latin typeface="Helvetica" panose="020B0604020202020204" pitchFamily="34" charset="0"/>
                <a:cs typeface="Helvetica" panose="020B0604020202020204" pitchFamily="34" charset="0"/>
              </a:rPr>
              <a:t>the standby mode when I leave my post for more than 15 minutes and turn it off every night</a:t>
            </a:r>
            <a:endParaRPr lang="fr-FR" sz="1800" b="0" dirty="0">
              <a:latin typeface="Helvetica" panose="020B0604020202020204" pitchFamily="34" charset="0"/>
              <a:cs typeface="Helvetica" panose="020B0604020202020204" pitchFamily="34" charset="0"/>
            </a:endParaRPr>
          </a:p>
        </p:txBody>
      </p:sp>
      <p:sp>
        <p:nvSpPr>
          <p:cNvPr id="24" name="ZoneTexte 23">
            <a:extLst>
              <a:ext uri="{FF2B5EF4-FFF2-40B4-BE49-F238E27FC236}">
                <a16:creationId xmlns:a16="http://schemas.microsoft.com/office/drawing/2014/main" id="{C4AD945F-CAA2-4616-940F-DCABDD89028F}"/>
              </a:ext>
            </a:extLst>
          </p:cNvPr>
          <p:cNvSpPr txBox="1"/>
          <p:nvPr/>
        </p:nvSpPr>
        <p:spPr>
          <a:xfrm>
            <a:off x="1290182" y="2192517"/>
            <a:ext cx="4214970" cy="1200329"/>
          </a:xfrm>
          <a:prstGeom prst="rect">
            <a:avLst/>
          </a:prstGeom>
          <a:noFill/>
        </p:spPr>
        <p:txBody>
          <a:bodyPr wrap="square" rtlCol="0">
            <a:spAutoFit/>
          </a:bodyPr>
          <a:lstStyle/>
          <a:p>
            <a:r>
              <a:rPr lang="en-US" sz="3600" dirty="0">
                <a:solidFill>
                  <a:srgbClr val="ADDCC3"/>
                </a:solidFill>
                <a:latin typeface="Helvetica" panose="020B0604020202020204" pitchFamily="34" charset="0"/>
                <a:cs typeface="Helvetica" panose="020B0604020202020204" pitchFamily="34" charset="0"/>
              </a:rPr>
              <a:t>I surf light</a:t>
            </a:r>
            <a:r>
              <a:rPr lang="en-US" sz="1800" b="0" dirty="0">
                <a:latin typeface="Helvetica" panose="020B0604020202020204" pitchFamily="34" charset="0"/>
                <a:cs typeface="Helvetica" panose="020B0604020202020204" pitchFamily="34" charset="0"/>
              </a:rPr>
              <a:t> </a:t>
            </a:r>
          </a:p>
          <a:p>
            <a:r>
              <a:rPr lang="en-US" sz="1800" b="0" dirty="0">
                <a:latin typeface="Helvetica" panose="020B0604020202020204" pitchFamily="34" charset="0"/>
                <a:cs typeface="Helvetica" panose="020B0604020202020204" pitchFamily="34" charset="0"/>
              </a:rPr>
              <a:t>on the internet, I close the unused tabs, I do not run videos or songs</a:t>
            </a:r>
            <a:endParaRPr lang="fr-FR" sz="1800" b="0" dirty="0">
              <a:latin typeface="Helvetica" panose="020B0604020202020204" pitchFamily="34" charset="0"/>
              <a:cs typeface="Helvetica" panose="020B0604020202020204" pitchFamily="34" charset="0"/>
            </a:endParaRPr>
          </a:p>
        </p:txBody>
      </p:sp>
      <p:sp>
        <p:nvSpPr>
          <p:cNvPr id="26" name="ZoneTexte 25">
            <a:extLst>
              <a:ext uri="{FF2B5EF4-FFF2-40B4-BE49-F238E27FC236}">
                <a16:creationId xmlns:a16="http://schemas.microsoft.com/office/drawing/2014/main" id="{761B5310-C9E7-4913-BEF6-9EB59E3BB458}"/>
              </a:ext>
            </a:extLst>
          </p:cNvPr>
          <p:cNvSpPr txBox="1"/>
          <p:nvPr/>
        </p:nvSpPr>
        <p:spPr>
          <a:xfrm>
            <a:off x="1441086" y="3493983"/>
            <a:ext cx="4078850" cy="923330"/>
          </a:xfrm>
          <a:prstGeom prst="rect">
            <a:avLst/>
          </a:prstGeom>
          <a:noFill/>
        </p:spPr>
        <p:txBody>
          <a:bodyPr wrap="square" rtlCol="0">
            <a:spAutoFit/>
          </a:bodyPr>
          <a:lstStyle/>
          <a:p>
            <a:r>
              <a:rPr lang="en-US" sz="3600" dirty="0">
                <a:solidFill>
                  <a:srgbClr val="ADDCC3"/>
                </a:solidFill>
                <a:latin typeface="Helvetica" panose="020B0604020202020204" pitchFamily="34" charset="0"/>
                <a:cs typeface="Helvetica" panose="020B0604020202020204" pitchFamily="34" charset="0"/>
              </a:rPr>
              <a:t>I limit</a:t>
            </a:r>
            <a:endParaRPr lang="en-US" sz="1800" b="0" dirty="0">
              <a:latin typeface="Helvetica" panose="020B0604020202020204" pitchFamily="34" charset="0"/>
              <a:cs typeface="Helvetica" panose="020B0604020202020204" pitchFamily="34" charset="0"/>
            </a:endParaRPr>
          </a:p>
          <a:p>
            <a:r>
              <a:rPr lang="en-US" sz="1800" b="0" dirty="0">
                <a:latin typeface="Helvetica" panose="020B0604020202020204" pitchFamily="34" charset="0"/>
                <a:cs typeface="Helvetica" panose="020B0604020202020204" pitchFamily="34" charset="0"/>
              </a:rPr>
              <a:t>The number of attachments in emails</a:t>
            </a:r>
            <a:endParaRPr lang="fr-FR" sz="1800" b="0" dirty="0">
              <a:latin typeface="Helvetica" panose="020B0604020202020204" pitchFamily="34" charset="0"/>
              <a:cs typeface="Helvetica" panose="020B0604020202020204" pitchFamily="34" charset="0"/>
            </a:endParaRPr>
          </a:p>
        </p:txBody>
      </p:sp>
      <p:sp>
        <p:nvSpPr>
          <p:cNvPr id="27" name="ZoneTexte 26">
            <a:extLst>
              <a:ext uri="{FF2B5EF4-FFF2-40B4-BE49-F238E27FC236}">
                <a16:creationId xmlns:a16="http://schemas.microsoft.com/office/drawing/2014/main" id="{26F884F0-9134-4D99-B65C-6D17670B4A9D}"/>
              </a:ext>
            </a:extLst>
          </p:cNvPr>
          <p:cNvSpPr txBox="1"/>
          <p:nvPr/>
        </p:nvSpPr>
        <p:spPr>
          <a:xfrm>
            <a:off x="831539" y="4472533"/>
            <a:ext cx="5263025" cy="1477328"/>
          </a:xfrm>
          <a:prstGeom prst="rect">
            <a:avLst/>
          </a:prstGeom>
          <a:noFill/>
        </p:spPr>
        <p:txBody>
          <a:bodyPr wrap="square" rtlCol="0">
            <a:spAutoFit/>
          </a:bodyPr>
          <a:lstStyle/>
          <a:p>
            <a:r>
              <a:rPr lang="en-US" sz="3600" dirty="0">
                <a:solidFill>
                  <a:srgbClr val="ADDCC3"/>
                </a:solidFill>
                <a:latin typeface="Helvetica" panose="020B0604020202020204" pitchFamily="34" charset="0"/>
                <a:cs typeface="Helvetica" panose="020B0604020202020204" pitchFamily="34" charset="0"/>
              </a:rPr>
              <a:t>I type </a:t>
            </a:r>
          </a:p>
          <a:p>
            <a:r>
              <a:rPr lang="en-US" sz="1800" b="0" dirty="0">
                <a:latin typeface="Helvetica" panose="020B0604020202020204" pitchFamily="34" charset="0"/>
                <a:cs typeface="Helvetica" panose="020B0604020202020204" pitchFamily="34" charset="0"/>
              </a:rPr>
              <a:t>the full address of the site rather than going through a search engine.</a:t>
            </a:r>
          </a:p>
          <a:p>
            <a:r>
              <a:rPr lang="en-US" sz="1800" b="0" dirty="0">
                <a:latin typeface="Helvetica" panose="020B0604020202020204" pitchFamily="34" charset="0"/>
                <a:cs typeface="Helvetica" panose="020B0604020202020204" pitchFamily="34" charset="0"/>
              </a:rPr>
              <a:t>I plant trees with my research thanks to </a:t>
            </a:r>
            <a:r>
              <a:rPr lang="en-US" sz="1800" b="0" dirty="0" err="1">
                <a:latin typeface="Helvetica" panose="020B0604020202020204" pitchFamily="34" charset="0"/>
                <a:cs typeface="Helvetica" panose="020B0604020202020204" pitchFamily="34" charset="0"/>
              </a:rPr>
              <a:t>Ecosia</a:t>
            </a:r>
            <a:endParaRPr lang="fr-FR" sz="1800" b="0" dirty="0">
              <a:latin typeface="Helvetica" panose="020B0604020202020204" pitchFamily="34" charset="0"/>
              <a:cs typeface="Helvetica" panose="020B0604020202020204" pitchFamily="34" charset="0"/>
            </a:endParaRPr>
          </a:p>
        </p:txBody>
      </p:sp>
      <p:sp>
        <p:nvSpPr>
          <p:cNvPr id="29" name="ZoneTexte 28">
            <a:extLst>
              <a:ext uri="{FF2B5EF4-FFF2-40B4-BE49-F238E27FC236}">
                <a16:creationId xmlns:a16="http://schemas.microsoft.com/office/drawing/2014/main" id="{277515CC-1672-4B8E-923C-F84322F36B6F}"/>
              </a:ext>
            </a:extLst>
          </p:cNvPr>
          <p:cNvSpPr txBox="1"/>
          <p:nvPr/>
        </p:nvSpPr>
        <p:spPr>
          <a:xfrm>
            <a:off x="7212124" y="740007"/>
            <a:ext cx="4611806" cy="1200329"/>
          </a:xfrm>
          <a:prstGeom prst="rect">
            <a:avLst/>
          </a:prstGeom>
          <a:noFill/>
        </p:spPr>
        <p:txBody>
          <a:bodyPr wrap="square" rtlCol="0">
            <a:spAutoFit/>
          </a:bodyPr>
          <a:lstStyle/>
          <a:p>
            <a:pPr algn="r"/>
            <a:r>
              <a:rPr lang="en-US" sz="3600" dirty="0">
                <a:solidFill>
                  <a:srgbClr val="84719D"/>
                </a:solidFill>
                <a:latin typeface="Helvetica" panose="020B0604020202020204" pitchFamily="34" charset="0"/>
                <a:cs typeface="Helvetica" panose="020B0604020202020204" pitchFamily="34" charset="0"/>
              </a:rPr>
              <a:t>I reduce</a:t>
            </a:r>
            <a:endParaRPr lang="en-US" sz="1800" b="0" dirty="0">
              <a:solidFill>
                <a:srgbClr val="84719D"/>
              </a:solidFill>
              <a:latin typeface="Helvetica" panose="020B0604020202020204" pitchFamily="34" charset="0"/>
              <a:cs typeface="Helvetica" panose="020B0604020202020204" pitchFamily="34" charset="0"/>
            </a:endParaRPr>
          </a:p>
          <a:p>
            <a:pPr algn="r"/>
            <a:r>
              <a:rPr lang="en-US" sz="1800" b="0" dirty="0">
                <a:latin typeface="Helvetica" panose="020B0604020202020204" pitchFamily="34" charset="0"/>
                <a:cs typeface="Helvetica" panose="020B0604020202020204" pitchFamily="34" charset="0"/>
              </a:rPr>
              <a:t>my impressions to the bare essentials. I print front and back and in black and white</a:t>
            </a:r>
            <a:endParaRPr lang="fr-FR" sz="1800" b="0" dirty="0">
              <a:latin typeface="Helvetica" panose="020B0604020202020204" pitchFamily="34" charset="0"/>
              <a:cs typeface="Helvetica" panose="020B0604020202020204" pitchFamily="34" charset="0"/>
            </a:endParaRPr>
          </a:p>
        </p:txBody>
      </p:sp>
      <p:sp>
        <p:nvSpPr>
          <p:cNvPr id="31" name="ZoneTexte 30">
            <a:extLst>
              <a:ext uri="{FF2B5EF4-FFF2-40B4-BE49-F238E27FC236}">
                <a16:creationId xmlns:a16="http://schemas.microsoft.com/office/drawing/2014/main" id="{F5028DDE-C658-4203-B32F-2D52D64A0BEA}"/>
              </a:ext>
            </a:extLst>
          </p:cNvPr>
          <p:cNvSpPr txBox="1"/>
          <p:nvPr/>
        </p:nvSpPr>
        <p:spPr>
          <a:xfrm>
            <a:off x="6386186" y="2109626"/>
            <a:ext cx="4390334" cy="923330"/>
          </a:xfrm>
          <a:prstGeom prst="rect">
            <a:avLst/>
          </a:prstGeom>
          <a:noFill/>
        </p:spPr>
        <p:txBody>
          <a:bodyPr wrap="square" rtlCol="0">
            <a:spAutoFit/>
          </a:bodyPr>
          <a:lstStyle/>
          <a:p>
            <a:pPr algn="r"/>
            <a:r>
              <a:rPr lang="en-US" sz="3600" dirty="0">
                <a:solidFill>
                  <a:srgbClr val="84719D"/>
                </a:solidFill>
                <a:latin typeface="Helvetica" panose="020B0604020202020204" pitchFamily="34" charset="0"/>
                <a:cs typeface="Helvetica" panose="020B0604020202020204" pitchFamily="34" charset="0"/>
              </a:rPr>
              <a:t>I unsubscribe</a:t>
            </a:r>
            <a:r>
              <a:rPr lang="en-US" sz="3600" b="0" dirty="0">
                <a:latin typeface="Helvetica" panose="020B0604020202020204" pitchFamily="34" charset="0"/>
                <a:cs typeface="Helvetica" panose="020B0604020202020204" pitchFamily="34" charset="0"/>
              </a:rPr>
              <a:t> </a:t>
            </a:r>
            <a:endParaRPr lang="en-US" sz="3600" b="0" dirty="0">
              <a:solidFill>
                <a:srgbClr val="84719D"/>
              </a:solidFill>
              <a:latin typeface="Helvetica" panose="020B0604020202020204" pitchFamily="34" charset="0"/>
              <a:cs typeface="Helvetica" panose="020B0604020202020204" pitchFamily="34" charset="0"/>
            </a:endParaRPr>
          </a:p>
          <a:p>
            <a:pPr algn="r"/>
            <a:r>
              <a:rPr lang="en-US" sz="1800" b="0" dirty="0">
                <a:latin typeface="Helvetica" panose="020B0604020202020204" pitchFamily="34" charset="0"/>
                <a:cs typeface="Helvetica" panose="020B0604020202020204" pitchFamily="34" charset="0"/>
              </a:rPr>
              <a:t>from newsletters that do not interest me</a:t>
            </a:r>
            <a:endParaRPr lang="fr-FR" sz="1800" b="0" dirty="0">
              <a:latin typeface="Helvetica" panose="020B0604020202020204" pitchFamily="34" charset="0"/>
              <a:cs typeface="Helvetica" panose="020B0604020202020204" pitchFamily="34" charset="0"/>
            </a:endParaRPr>
          </a:p>
        </p:txBody>
      </p:sp>
      <p:sp>
        <p:nvSpPr>
          <p:cNvPr id="34" name="ZoneTexte 33">
            <a:extLst>
              <a:ext uri="{FF2B5EF4-FFF2-40B4-BE49-F238E27FC236}">
                <a16:creationId xmlns:a16="http://schemas.microsoft.com/office/drawing/2014/main" id="{6D0697F3-BB52-4EC3-A913-33479EC57044}"/>
              </a:ext>
            </a:extLst>
          </p:cNvPr>
          <p:cNvSpPr txBox="1"/>
          <p:nvPr/>
        </p:nvSpPr>
        <p:spPr>
          <a:xfrm>
            <a:off x="6100656" y="3153742"/>
            <a:ext cx="3595744" cy="923330"/>
          </a:xfrm>
          <a:prstGeom prst="rect">
            <a:avLst/>
          </a:prstGeom>
          <a:noFill/>
        </p:spPr>
        <p:txBody>
          <a:bodyPr wrap="square" rtlCol="0">
            <a:spAutoFit/>
          </a:bodyPr>
          <a:lstStyle/>
          <a:p>
            <a:pPr algn="r"/>
            <a:r>
              <a:rPr lang="en-US" sz="3600" dirty="0">
                <a:solidFill>
                  <a:srgbClr val="84719D"/>
                </a:solidFill>
                <a:latin typeface="Helvetica" panose="020B0604020202020204" pitchFamily="34" charset="0"/>
                <a:cs typeface="Helvetica" panose="020B0604020202020204" pitchFamily="34" charset="0"/>
              </a:rPr>
              <a:t>I unplug</a:t>
            </a:r>
            <a:r>
              <a:rPr lang="en-US" sz="3600" b="0" dirty="0">
                <a:latin typeface="Helvetica" panose="020B0604020202020204" pitchFamily="34" charset="0"/>
                <a:cs typeface="Helvetica" panose="020B0604020202020204" pitchFamily="34" charset="0"/>
              </a:rPr>
              <a:t> </a:t>
            </a:r>
          </a:p>
          <a:p>
            <a:pPr algn="r"/>
            <a:r>
              <a:rPr lang="en-US" sz="1800" b="0" dirty="0">
                <a:latin typeface="Helvetica" panose="020B0604020202020204" pitchFamily="34" charset="0"/>
                <a:cs typeface="Helvetica" panose="020B0604020202020204" pitchFamily="34" charset="0"/>
              </a:rPr>
              <a:t>my laptop when it’s fully charged</a:t>
            </a:r>
            <a:endParaRPr lang="fr-FR" sz="1800" b="0" dirty="0">
              <a:latin typeface="Helvetica" panose="020B0604020202020204" pitchFamily="34" charset="0"/>
              <a:cs typeface="Helvetica" panose="020B0604020202020204" pitchFamily="34" charset="0"/>
            </a:endParaRPr>
          </a:p>
        </p:txBody>
      </p:sp>
      <p:sp>
        <p:nvSpPr>
          <p:cNvPr id="35" name="ZoneTexte 34">
            <a:extLst>
              <a:ext uri="{FF2B5EF4-FFF2-40B4-BE49-F238E27FC236}">
                <a16:creationId xmlns:a16="http://schemas.microsoft.com/office/drawing/2014/main" id="{28845584-4F25-46E3-BD1C-08578F1FEC4E}"/>
              </a:ext>
            </a:extLst>
          </p:cNvPr>
          <p:cNvSpPr txBox="1"/>
          <p:nvPr/>
        </p:nvSpPr>
        <p:spPr>
          <a:xfrm>
            <a:off x="6640716" y="4424915"/>
            <a:ext cx="3595744" cy="1200329"/>
          </a:xfrm>
          <a:prstGeom prst="rect">
            <a:avLst/>
          </a:prstGeom>
          <a:noFill/>
        </p:spPr>
        <p:txBody>
          <a:bodyPr wrap="square" rtlCol="0">
            <a:spAutoFit/>
          </a:bodyPr>
          <a:lstStyle/>
          <a:p>
            <a:pPr algn="r"/>
            <a:r>
              <a:rPr lang="en-US" sz="3600" dirty="0">
                <a:solidFill>
                  <a:srgbClr val="84719D"/>
                </a:solidFill>
                <a:latin typeface="Helvetica" panose="020B0604020202020204" pitchFamily="34" charset="0"/>
                <a:cs typeface="Helvetica" panose="020B0604020202020204" pitchFamily="34" charset="0"/>
              </a:rPr>
              <a:t>I reduce</a:t>
            </a:r>
            <a:r>
              <a:rPr lang="en-US" sz="3600" b="0" dirty="0">
                <a:latin typeface="Helvetica" panose="020B0604020202020204" pitchFamily="34" charset="0"/>
                <a:cs typeface="Helvetica" panose="020B0604020202020204" pitchFamily="34" charset="0"/>
              </a:rPr>
              <a:t> </a:t>
            </a:r>
          </a:p>
          <a:p>
            <a:pPr algn="r"/>
            <a:r>
              <a:rPr lang="en-US" sz="1700" b="0" dirty="0">
                <a:latin typeface="Helvetica" panose="020B0604020202020204" pitchFamily="34" charset="0"/>
                <a:cs typeface="Helvetica" panose="020B0604020202020204" pitchFamily="34" charset="0"/>
              </a:rPr>
              <a:t>my waste and I reduce the use of disposable products</a:t>
            </a:r>
            <a:endParaRPr lang="fr-FR" sz="1700" b="0" dirty="0">
              <a:latin typeface="Helvetica" panose="020B0604020202020204" pitchFamily="34" charset="0"/>
              <a:cs typeface="Helvetica" panose="020B0604020202020204" pitchFamily="34" charset="0"/>
            </a:endParaRPr>
          </a:p>
        </p:txBody>
      </p:sp>
      <p:pic>
        <p:nvPicPr>
          <p:cNvPr id="19" name="Image 18">
            <a:extLst>
              <a:ext uri="{FF2B5EF4-FFF2-40B4-BE49-F238E27FC236}">
                <a16:creationId xmlns:a16="http://schemas.microsoft.com/office/drawing/2014/main" id="{CBDE1149-F583-479D-8574-1CDF9E37C12F}"/>
              </a:ext>
            </a:extLst>
          </p:cNvPr>
          <p:cNvPicPr>
            <a:picLocks noChangeAspect="1"/>
          </p:cNvPicPr>
          <p:nvPr/>
        </p:nvPicPr>
        <p:blipFill>
          <a:blip r:embed="rId5"/>
          <a:stretch>
            <a:fillRect/>
          </a:stretch>
        </p:blipFill>
        <p:spPr>
          <a:xfrm>
            <a:off x="11045196" y="73261"/>
            <a:ext cx="807707" cy="687154"/>
          </a:xfrm>
          <a:prstGeom prst="rect">
            <a:avLst/>
          </a:prstGeom>
        </p:spPr>
      </p:pic>
      <p:pic>
        <p:nvPicPr>
          <p:cNvPr id="25" name="Image 24">
            <a:extLst>
              <a:ext uri="{FF2B5EF4-FFF2-40B4-BE49-F238E27FC236}">
                <a16:creationId xmlns:a16="http://schemas.microsoft.com/office/drawing/2014/main" id="{308747E3-349A-4283-8E60-6E2845AD1F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3308" y="6213865"/>
            <a:ext cx="1155928" cy="650209"/>
          </a:xfrm>
          <a:prstGeom prst="rect">
            <a:avLst/>
          </a:prstGeom>
        </p:spPr>
      </p:pic>
    </p:spTree>
    <p:extLst>
      <p:ext uri="{BB962C8B-B14F-4D97-AF65-F5344CB8AC3E}">
        <p14:creationId xmlns:p14="http://schemas.microsoft.com/office/powerpoint/2010/main" val="1511425035"/>
      </p:ext>
    </p:extLst>
  </p:cSld>
  <p:clrMapOvr>
    <a:masterClrMapping/>
  </p:clrMapOvr>
  <mc:AlternateContent xmlns:mc="http://schemas.openxmlformats.org/markup-compatibility/2006">
    <mc:Choice xmlns:p14="http://schemas.microsoft.com/office/powerpoint/2010/main" Requires="p14">
      <p:transition spd="slow" p14:dur="2000" advTm="7121"/>
    </mc:Choice>
    <mc:Fallback>
      <p:transition spd="slow" advTm="71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43372" y="256511"/>
            <a:ext cx="8483732" cy="500063"/>
          </a:xfrm>
        </p:spPr>
        <p:txBody>
          <a:bodyPr/>
          <a:lstStyle/>
          <a:p>
            <a:r>
              <a:rPr lang="en-AU" sz="2800" dirty="0"/>
              <a:t>Environmental impacts of digital</a:t>
            </a:r>
          </a:p>
        </p:txBody>
      </p:sp>
      <p:sp>
        <p:nvSpPr>
          <p:cNvPr id="2" name="Rectangle 1">
            <a:extLst>
              <a:ext uri="{FF2B5EF4-FFF2-40B4-BE49-F238E27FC236}">
                <a16:creationId xmlns:a16="http://schemas.microsoft.com/office/drawing/2014/main" id="{935FCCC5-DEBF-46B7-865F-E4372DD817E4}"/>
              </a:ext>
            </a:extLst>
          </p:cNvPr>
          <p:cNvSpPr/>
          <p:nvPr/>
        </p:nvSpPr>
        <p:spPr bwMode="auto">
          <a:xfrm>
            <a:off x="10230380" y="6417332"/>
            <a:ext cx="150096" cy="1080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endParaRPr lang="fr-FR" sz="1800" b="0">
              <a:latin typeface="Arial" pitchFamily="34" charset="0"/>
              <a:cs typeface="Arial" pitchFamily="34" charset="0"/>
            </a:endParaRPr>
          </a:p>
        </p:txBody>
      </p:sp>
      <p:sp>
        <p:nvSpPr>
          <p:cNvPr id="5" name="ZoneTexte 4">
            <a:extLst>
              <a:ext uri="{FF2B5EF4-FFF2-40B4-BE49-F238E27FC236}">
                <a16:creationId xmlns:a16="http://schemas.microsoft.com/office/drawing/2014/main" id="{9DB5C512-C622-436F-9EF1-27826DC28DCA}"/>
              </a:ext>
            </a:extLst>
          </p:cNvPr>
          <p:cNvSpPr txBox="1"/>
          <p:nvPr/>
        </p:nvSpPr>
        <p:spPr>
          <a:xfrm>
            <a:off x="2639616" y="936594"/>
            <a:ext cx="4248472" cy="892552"/>
          </a:xfrm>
          <a:prstGeom prst="rect">
            <a:avLst/>
          </a:prstGeom>
          <a:noFill/>
        </p:spPr>
        <p:txBody>
          <a:bodyPr wrap="square" rtlCol="0">
            <a:spAutoFit/>
          </a:bodyPr>
          <a:lstStyle/>
          <a:p>
            <a:r>
              <a:rPr lang="en-ZA" sz="3600" dirty="0">
                <a:solidFill>
                  <a:srgbClr val="84719D"/>
                </a:solidFill>
                <a:latin typeface="Helvetica" panose="020B0604020202020204" pitchFamily="34" charset="0"/>
                <a:cs typeface="Helvetica" panose="020B0604020202020204" pitchFamily="34" charset="0"/>
              </a:rPr>
              <a:t>Climate</a:t>
            </a:r>
          </a:p>
          <a:p>
            <a:r>
              <a:rPr lang="en-ZA" sz="1600" b="0" dirty="0">
                <a:latin typeface="Helvetica" panose="020B0604020202020204" pitchFamily="34" charset="0"/>
                <a:cs typeface="Helvetica" panose="020B0604020202020204" pitchFamily="34" charset="0"/>
              </a:rPr>
              <a:t>2-6% of global greenhouse gas emissions </a:t>
            </a:r>
          </a:p>
        </p:txBody>
      </p:sp>
      <p:sp>
        <p:nvSpPr>
          <p:cNvPr id="24" name="ZoneTexte 23">
            <a:extLst>
              <a:ext uri="{FF2B5EF4-FFF2-40B4-BE49-F238E27FC236}">
                <a16:creationId xmlns:a16="http://schemas.microsoft.com/office/drawing/2014/main" id="{52291F4D-6564-4C75-8CD6-1F53970E632E}"/>
              </a:ext>
            </a:extLst>
          </p:cNvPr>
          <p:cNvSpPr txBox="1"/>
          <p:nvPr/>
        </p:nvSpPr>
        <p:spPr>
          <a:xfrm>
            <a:off x="7147556" y="918881"/>
            <a:ext cx="3559095" cy="1138773"/>
          </a:xfrm>
          <a:prstGeom prst="rect">
            <a:avLst/>
          </a:prstGeom>
          <a:noFill/>
        </p:spPr>
        <p:txBody>
          <a:bodyPr wrap="square" rtlCol="0">
            <a:spAutoFit/>
          </a:bodyPr>
          <a:lstStyle/>
          <a:p>
            <a:r>
              <a:rPr lang="en-ZA" sz="3200" dirty="0">
                <a:solidFill>
                  <a:srgbClr val="84719D"/>
                </a:solidFill>
                <a:latin typeface="Helvetica" panose="020B0604020202020204" pitchFamily="34" charset="0"/>
                <a:cs typeface="Helvetica" panose="020B0604020202020204" pitchFamily="34" charset="0"/>
              </a:rPr>
              <a:t>Biodiversity </a:t>
            </a:r>
          </a:p>
          <a:p>
            <a:r>
              <a:rPr lang="en-ZA" sz="1800" b="0" dirty="0">
                <a:latin typeface="Helvetica" panose="020B0604020202020204" pitchFamily="34" charset="0"/>
                <a:cs typeface="Helvetica" panose="020B0604020202020204" pitchFamily="34" charset="0"/>
              </a:rPr>
              <a:t>50 to 75 billion kg of electrical and electronic waste in 2015 </a:t>
            </a:r>
          </a:p>
        </p:txBody>
      </p:sp>
      <p:sp>
        <p:nvSpPr>
          <p:cNvPr id="25" name="ZoneTexte 24">
            <a:extLst>
              <a:ext uri="{FF2B5EF4-FFF2-40B4-BE49-F238E27FC236}">
                <a16:creationId xmlns:a16="http://schemas.microsoft.com/office/drawing/2014/main" id="{0ABC68F7-575B-4135-B26E-B19A87C7A398}"/>
              </a:ext>
            </a:extLst>
          </p:cNvPr>
          <p:cNvSpPr txBox="1"/>
          <p:nvPr/>
        </p:nvSpPr>
        <p:spPr>
          <a:xfrm>
            <a:off x="5097578" y="4517505"/>
            <a:ext cx="4099956" cy="523220"/>
          </a:xfrm>
          <a:prstGeom prst="rect">
            <a:avLst/>
          </a:prstGeom>
          <a:noFill/>
        </p:spPr>
        <p:txBody>
          <a:bodyPr wrap="square" rtlCol="0">
            <a:spAutoFit/>
          </a:bodyPr>
          <a:lstStyle/>
          <a:p>
            <a:r>
              <a:rPr lang="en-ZA" sz="2800" dirty="0">
                <a:solidFill>
                  <a:srgbClr val="84719D"/>
                </a:solidFill>
                <a:latin typeface="Helvetica" panose="020B0604020202020204" pitchFamily="34" charset="0"/>
                <a:cs typeface="Helvetica" panose="020B0604020202020204" pitchFamily="34" charset="0"/>
              </a:rPr>
              <a:t>WHAT TO DO?!</a:t>
            </a:r>
          </a:p>
        </p:txBody>
      </p:sp>
      <p:sp>
        <p:nvSpPr>
          <p:cNvPr id="9" name="ZoneTexte 8">
            <a:extLst>
              <a:ext uri="{FF2B5EF4-FFF2-40B4-BE49-F238E27FC236}">
                <a16:creationId xmlns:a16="http://schemas.microsoft.com/office/drawing/2014/main" id="{0B0E133F-2454-466F-AE29-9A4040CB3CFC}"/>
              </a:ext>
            </a:extLst>
          </p:cNvPr>
          <p:cNvSpPr txBox="1"/>
          <p:nvPr/>
        </p:nvSpPr>
        <p:spPr>
          <a:xfrm>
            <a:off x="4770362" y="5082407"/>
            <a:ext cx="4572508" cy="461665"/>
          </a:xfrm>
          <a:prstGeom prst="rect">
            <a:avLst/>
          </a:prstGeom>
          <a:noFill/>
        </p:spPr>
        <p:txBody>
          <a:bodyPr wrap="square" rtlCol="0">
            <a:spAutoFit/>
          </a:bodyPr>
          <a:lstStyle/>
          <a:p>
            <a:r>
              <a:rPr lang="en-ZA" sz="2400" dirty="0">
                <a:solidFill>
                  <a:srgbClr val="84719D"/>
                </a:solidFill>
                <a:latin typeface="Helvetica" panose="020B0604020202020204" pitchFamily="34" charset="0"/>
                <a:cs typeface="Helvetica" panose="020B0604020202020204" pitchFamily="34" charset="0"/>
              </a:rPr>
              <a:t>Extend</a:t>
            </a:r>
            <a:r>
              <a:rPr lang="en-ZA" sz="2000" b="0" dirty="0">
                <a:latin typeface="Helvetica" panose="020B0604020202020204" pitchFamily="34" charset="0"/>
                <a:cs typeface="Helvetica" panose="020B0604020202020204" pitchFamily="34" charset="0"/>
              </a:rPr>
              <a:t> the life of equipment</a:t>
            </a:r>
          </a:p>
        </p:txBody>
      </p:sp>
      <p:sp>
        <p:nvSpPr>
          <p:cNvPr id="26" name="ZoneTexte 25">
            <a:extLst>
              <a:ext uri="{FF2B5EF4-FFF2-40B4-BE49-F238E27FC236}">
                <a16:creationId xmlns:a16="http://schemas.microsoft.com/office/drawing/2014/main" id="{20EDF1BE-4CF9-413D-8AFF-89507A64A148}"/>
              </a:ext>
            </a:extLst>
          </p:cNvPr>
          <p:cNvSpPr txBox="1"/>
          <p:nvPr/>
        </p:nvSpPr>
        <p:spPr>
          <a:xfrm>
            <a:off x="2945344" y="5599057"/>
            <a:ext cx="7876922" cy="461665"/>
          </a:xfrm>
          <a:prstGeom prst="rect">
            <a:avLst/>
          </a:prstGeom>
          <a:noFill/>
        </p:spPr>
        <p:txBody>
          <a:bodyPr wrap="square" rtlCol="0">
            <a:spAutoFit/>
          </a:bodyPr>
          <a:lstStyle/>
          <a:p>
            <a:r>
              <a:rPr lang="en-ZA" sz="2000" b="0" dirty="0">
                <a:latin typeface="Helvetica" panose="020B0604020202020204" pitchFamily="34" charset="0"/>
                <a:cs typeface="Helvetica" panose="020B0604020202020204" pitchFamily="34" charset="0"/>
              </a:rPr>
              <a:t>Reduce the amount of IT </a:t>
            </a:r>
            <a:r>
              <a:rPr lang="en-ZA" sz="2400" dirty="0">
                <a:solidFill>
                  <a:srgbClr val="84719D"/>
                </a:solidFill>
                <a:latin typeface="Helvetica" panose="020B0604020202020204" pitchFamily="34" charset="0"/>
                <a:cs typeface="Helvetica" panose="020B0604020202020204" pitchFamily="34" charset="0"/>
              </a:rPr>
              <a:t>resources</a:t>
            </a:r>
            <a:r>
              <a:rPr lang="en-ZA" sz="2000" b="0" dirty="0">
                <a:latin typeface="Helvetica" panose="020B0604020202020204" pitchFamily="34" charset="0"/>
                <a:cs typeface="Helvetica" panose="020B0604020202020204" pitchFamily="34" charset="0"/>
              </a:rPr>
              <a:t> needed to run a service</a:t>
            </a:r>
          </a:p>
        </p:txBody>
      </p:sp>
      <p:sp>
        <p:nvSpPr>
          <p:cNvPr id="27" name="ZoneTexte 26">
            <a:extLst>
              <a:ext uri="{FF2B5EF4-FFF2-40B4-BE49-F238E27FC236}">
                <a16:creationId xmlns:a16="http://schemas.microsoft.com/office/drawing/2014/main" id="{EF6053BF-6B0B-40EF-9E8E-A5F49C065CDF}"/>
              </a:ext>
            </a:extLst>
          </p:cNvPr>
          <p:cNvSpPr txBox="1"/>
          <p:nvPr/>
        </p:nvSpPr>
        <p:spPr>
          <a:xfrm>
            <a:off x="4105915" y="3089590"/>
            <a:ext cx="4294341" cy="707886"/>
          </a:xfrm>
          <a:prstGeom prst="rect">
            <a:avLst/>
          </a:prstGeom>
          <a:noFill/>
        </p:spPr>
        <p:txBody>
          <a:bodyPr wrap="square" rtlCol="0">
            <a:spAutoFit/>
          </a:bodyPr>
          <a:lstStyle/>
          <a:p>
            <a:r>
              <a:rPr lang="en-ZA" sz="2000" dirty="0">
                <a:solidFill>
                  <a:srgbClr val="84719D"/>
                </a:solidFill>
                <a:latin typeface="Helvetica" panose="020B0604020202020204" pitchFamily="34" charset="0"/>
                <a:cs typeface="Helvetica" panose="020B0604020202020204" pitchFamily="34" charset="0"/>
              </a:rPr>
              <a:t>Manufacturing</a:t>
            </a:r>
            <a:r>
              <a:rPr lang="en-ZA" sz="2000" b="0" dirty="0">
                <a:latin typeface="Helvetica" panose="020B0604020202020204" pitchFamily="34" charset="0"/>
                <a:cs typeface="Helvetica" panose="020B0604020202020204" pitchFamily="34" charset="0"/>
              </a:rPr>
              <a:t> impacts more than use</a:t>
            </a:r>
          </a:p>
        </p:txBody>
      </p:sp>
      <p:sp>
        <p:nvSpPr>
          <p:cNvPr id="10" name="ZoneTexte 9">
            <a:extLst>
              <a:ext uri="{FF2B5EF4-FFF2-40B4-BE49-F238E27FC236}">
                <a16:creationId xmlns:a16="http://schemas.microsoft.com/office/drawing/2014/main" id="{10E2B941-C363-4E3B-A646-15B98BAD2797}"/>
              </a:ext>
            </a:extLst>
          </p:cNvPr>
          <p:cNvSpPr txBox="1"/>
          <p:nvPr/>
        </p:nvSpPr>
        <p:spPr>
          <a:xfrm>
            <a:off x="3152400" y="2633225"/>
            <a:ext cx="7804139" cy="400110"/>
          </a:xfrm>
          <a:prstGeom prst="rect">
            <a:avLst/>
          </a:prstGeom>
          <a:noFill/>
        </p:spPr>
        <p:txBody>
          <a:bodyPr wrap="square" rtlCol="0">
            <a:spAutoFit/>
          </a:bodyPr>
          <a:lstStyle/>
          <a:p>
            <a:r>
              <a:rPr lang="en-ZA" sz="2000" b="0" dirty="0">
                <a:latin typeface="Helvetica" panose="020B0604020202020204" pitchFamily="34" charset="0"/>
                <a:cs typeface="Helvetica" panose="020B0604020202020204" pitchFamily="34" charset="0"/>
              </a:rPr>
              <a:t>2x  more energy </a:t>
            </a:r>
            <a:r>
              <a:rPr lang="en-ZA" sz="2000" dirty="0">
                <a:solidFill>
                  <a:srgbClr val="84719D"/>
                </a:solidFill>
                <a:latin typeface="Helvetica" panose="020B0604020202020204" pitchFamily="34" charset="0"/>
                <a:cs typeface="Helvetica" panose="020B0604020202020204" pitchFamily="34" charset="0"/>
              </a:rPr>
              <a:t>to transport </a:t>
            </a:r>
            <a:r>
              <a:rPr lang="en-ZA" sz="2000" b="0" dirty="0">
                <a:latin typeface="Helvetica" panose="020B0604020202020204" pitchFamily="34" charset="0"/>
                <a:cs typeface="Helvetica" panose="020B0604020202020204" pitchFamily="34" charset="0"/>
              </a:rPr>
              <a:t>data than </a:t>
            </a:r>
            <a:r>
              <a:rPr lang="en-ZA" sz="2000" dirty="0">
                <a:solidFill>
                  <a:srgbClr val="84719D"/>
                </a:solidFill>
                <a:latin typeface="Helvetica" panose="020B0604020202020204" pitchFamily="34" charset="0"/>
                <a:cs typeface="Helvetica" panose="020B0604020202020204" pitchFamily="34" charset="0"/>
              </a:rPr>
              <a:t>to store </a:t>
            </a:r>
            <a:r>
              <a:rPr lang="en-ZA" sz="2000" b="0" dirty="0">
                <a:latin typeface="Helvetica" panose="020B0604020202020204" pitchFamily="34" charset="0"/>
                <a:cs typeface="Helvetica" panose="020B0604020202020204" pitchFamily="34" charset="0"/>
              </a:rPr>
              <a:t>it for 1 year</a:t>
            </a:r>
          </a:p>
        </p:txBody>
      </p:sp>
      <p:pic>
        <p:nvPicPr>
          <p:cNvPr id="15" name="Image 14">
            <a:extLst>
              <a:ext uri="{FF2B5EF4-FFF2-40B4-BE49-F238E27FC236}">
                <a16:creationId xmlns:a16="http://schemas.microsoft.com/office/drawing/2014/main" id="{57FAEB1B-FE75-4BAE-919F-D69602D88A32}"/>
              </a:ext>
            </a:extLst>
          </p:cNvPr>
          <p:cNvPicPr>
            <a:picLocks noChangeAspect="1"/>
          </p:cNvPicPr>
          <p:nvPr/>
        </p:nvPicPr>
        <p:blipFill>
          <a:blip r:embed="rId3"/>
          <a:stretch>
            <a:fillRect/>
          </a:stretch>
        </p:blipFill>
        <p:spPr>
          <a:xfrm>
            <a:off x="3381561" y="3545955"/>
            <a:ext cx="6076950" cy="971550"/>
          </a:xfrm>
          <a:prstGeom prst="rect">
            <a:avLst/>
          </a:prstGeom>
        </p:spPr>
      </p:pic>
      <p:sp>
        <p:nvSpPr>
          <p:cNvPr id="29" name="Rectangle 3">
            <a:extLst>
              <a:ext uri="{FF2B5EF4-FFF2-40B4-BE49-F238E27FC236}">
                <a16:creationId xmlns:a16="http://schemas.microsoft.com/office/drawing/2014/main" id="{D9DE7223-CB53-4FCC-B1B2-9E0BCF93DFBB}"/>
              </a:ext>
            </a:extLst>
          </p:cNvPr>
          <p:cNvSpPr>
            <a:spLocks noChangeArrowheads="1"/>
          </p:cNvSpPr>
          <p:nvPr/>
        </p:nvSpPr>
        <p:spPr bwMode="auto">
          <a:xfrm>
            <a:off x="1431033" y="-615190"/>
            <a:ext cx="550394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hangingPunct="0"/>
            <a:r>
              <a:rPr lang="fr-FR" altLang="fr-FR" sz="1200" b="0">
                <a:solidFill>
                  <a:srgbClr val="212121"/>
                </a:solidFill>
                <a:latin typeface="inherit"/>
              </a:rPr>
              <a:t>The average weight of a web page has been multiplied by x115 between 1995 and 2015 </a:t>
            </a:r>
            <a:endParaRPr lang="fr-FR" altLang="fr-FR" sz="1800" b="0">
              <a:solidFill>
                <a:schemeClr val="tx1"/>
              </a:solidFill>
              <a:latin typeface="Arial" panose="020B0604020202020204" pitchFamily="34" charset="0"/>
            </a:endParaRPr>
          </a:p>
        </p:txBody>
      </p:sp>
      <p:sp>
        <p:nvSpPr>
          <p:cNvPr id="33" name="ZoneTexte 32">
            <a:extLst>
              <a:ext uri="{FF2B5EF4-FFF2-40B4-BE49-F238E27FC236}">
                <a16:creationId xmlns:a16="http://schemas.microsoft.com/office/drawing/2014/main" id="{F83B8FF0-F8BA-458E-8BA4-6565F6F7F5BF}"/>
              </a:ext>
            </a:extLst>
          </p:cNvPr>
          <p:cNvSpPr txBox="1"/>
          <p:nvPr/>
        </p:nvSpPr>
        <p:spPr>
          <a:xfrm>
            <a:off x="1029194" y="2096852"/>
            <a:ext cx="10820042" cy="523220"/>
          </a:xfrm>
          <a:prstGeom prst="rect">
            <a:avLst/>
          </a:prstGeom>
          <a:noFill/>
        </p:spPr>
        <p:txBody>
          <a:bodyPr wrap="square" rtlCol="0">
            <a:spAutoFit/>
          </a:bodyPr>
          <a:lstStyle/>
          <a:p>
            <a:r>
              <a:rPr lang="en-ZA" sz="2000" b="0" dirty="0">
                <a:latin typeface="Helvetica" panose="020B0604020202020204" pitchFamily="34" charset="0"/>
                <a:cs typeface="Helvetica" panose="020B0604020202020204" pitchFamily="34" charset="0"/>
              </a:rPr>
              <a:t>The average </a:t>
            </a:r>
            <a:r>
              <a:rPr lang="en-ZA" sz="2000" dirty="0">
                <a:solidFill>
                  <a:srgbClr val="84719D"/>
                </a:solidFill>
                <a:latin typeface="Helvetica" panose="020B0604020202020204" pitchFamily="34" charset="0"/>
                <a:cs typeface="Helvetica" panose="020B0604020202020204" pitchFamily="34" charset="0"/>
              </a:rPr>
              <a:t>weight of a web page </a:t>
            </a:r>
            <a:r>
              <a:rPr lang="en-ZA" sz="2000" b="0" dirty="0">
                <a:latin typeface="Helvetica" panose="020B0604020202020204" pitchFamily="34" charset="0"/>
                <a:cs typeface="Helvetica" panose="020B0604020202020204" pitchFamily="34" charset="0"/>
              </a:rPr>
              <a:t>has been multiplied by </a:t>
            </a:r>
            <a:r>
              <a:rPr lang="en-ZA" sz="2800" dirty="0">
                <a:solidFill>
                  <a:srgbClr val="84719D"/>
                </a:solidFill>
                <a:latin typeface="Helvetica" panose="020B0604020202020204" pitchFamily="34" charset="0"/>
                <a:cs typeface="Helvetica" panose="020B0604020202020204" pitchFamily="34" charset="0"/>
              </a:rPr>
              <a:t>x115</a:t>
            </a:r>
            <a:r>
              <a:rPr lang="en-ZA" sz="2000" b="0" dirty="0">
                <a:latin typeface="Helvetica" panose="020B0604020202020204" pitchFamily="34" charset="0"/>
                <a:cs typeface="Helvetica" panose="020B0604020202020204" pitchFamily="34" charset="0"/>
              </a:rPr>
              <a:t> between 1995 and 2015</a:t>
            </a:r>
          </a:p>
        </p:txBody>
      </p:sp>
      <p:pic>
        <p:nvPicPr>
          <p:cNvPr id="28" name="Image 27">
            <a:extLst>
              <a:ext uri="{FF2B5EF4-FFF2-40B4-BE49-F238E27FC236}">
                <a16:creationId xmlns:a16="http://schemas.microsoft.com/office/drawing/2014/main" id="{D74FD0B2-3076-4D5A-999A-FA604CAA4379}"/>
              </a:ext>
            </a:extLst>
          </p:cNvPr>
          <p:cNvPicPr>
            <a:picLocks noChangeAspect="1"/>
          </p:cNvPicPr>
          <p:nvPr/>
        </p:nvPicPr>
        <p:blipFill>
          <a:blip r:embed="rId4"/>
          <a:stretch>
            <a:fillRect/>
          </a:stretch>
        </p:blipFill>
        <p:spPr>
          <a:xfrm>
            <a:off x="11045196" y="73261"/>
            <a:ext cx="807707" cy="687154"/>
          </a:xfrm>
          <a:prstGeom prst="rect">
            <a:avLst/>
          </a:prstGeom>
        </p:spPr>
      </p:pic>
      <p:pic>
        <p:nvPicPr>
          <p:cNvPr id="30" name="Image 29">
            <a:extLst>
              <a:ext uri="{FF2B5EF4-FFF2-40B4-BE49-F238E27FC236}">
                <a16:creationId xmlns:a16="http://schemas.microsoft.com/office/drawing/2014/main" id="{99CF5535-D17A-43DF-8073-3D1E6AF63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3308" y="6213865"/>
            <a:ext cx="1155928" cy="650209"/>
          </a:xfrm>
          <a:prstGeom prst="rect">
            <a:avLst/>
          </a:prstGeom>
        </p:spPr>
      </p:pic>
      <p:pic>
        <p:nvPicPr>
          <p:cNvPr id="31" name="Image 30">
            <a:extLst>
              <a:ext uri="{FF2B5EF4-FFF2-40B4-BE49-F238E27FC236}">
                <a16:creationId xmlns:a16="http://schemas.microsoft.com/office/drawing/2014/main" id="{99E8765E-2ED4-4E12-ACA1-FA8766E387E5}"/>
              </a:ext>
            </a:extLst>
          </p:cNvPr>
          <p:cNvPicPr>
            <a:picLocks noChangeAspect="1"/>
          </p:cNvPicPr>
          <p:nvPr/>
        </p:nvPicPr>
        <p:blipFill>
          <a:blip r:embed="rId6"/>
          <a:stretch>
            <a:fillRect/>
          </a:stretch>
        </p:blipFill>
        <p:spPr>
          <a:xfrm>
            <a:off x="438475" y="862475"/>
            <a:ext cx="590719" cy="599280"/>
          </a:xfrm>
          <a:prstGeom prst="rect">
            <a:avLst/>
          </a:prstGeom>
        </p:spPr>
      </p:pic>
      <p:pic>
        <p:nvPicPr>
          <p:cNvPr id="32" name="Image 31">
            <a:extLst>
              <a:ext uri="{FF2B5EF4-FFF2-40B4-BE49-F238E27FC236}">
                <a16:creationId xmlns:a16="http://schemas.microsoft.com/office/drawing/2014/main" id="{3A97877B-240D-43EB-A1D8-218A58C3D267}"/>
              </a:ext>
            </a:extLst>
          </p:cNvPr>
          <p:cNvPicPr>
            <a:picLocks noChangeAspect="1"/>
          </p:cNvPicPr>
          <p:nvPr/>
        </p:nvPicPr>
        <p:blipFill>
          <a:blip r:embed="rId6"/>
          <a:stretch>
            <a:fillRect/>
          </a:stretch>
        </p:blipFill>
        <p:spPr>
          <a:xfrm>
            <a:off x="11136560" y="5517232"/>
            <a:ext cx="620570" cy="595067"/>
          </a:xfrm>
          <a:prstGeom prst="rect">
            <a:avLst/>
          </a:prstGeom>
        </p:spPr>
      </p:pic>
      <p:pic>
        <p:nvPicPr>
          <p:cNvPr id="34" name="Image 33">
            <a:extLst>
              <a:ext uri="{FF2B5EF4-FFF2-40B4-BE49-F238E27FC236}">
                <a16:creationId xmlns:a16="http://schemas.microsoft.com/office/drawing/2014/main" id="{854E0C12-B301-4B7F-82E9-044150BF5910}"/>
              </a:ext>
            </a:extLst>
          </p:cNvPr>
          <p:cNvPicPr>
            <a:picLocks noChangeAspect="1"/>
          </p:cNvPicPr>
          <p:nvPr/>
        </p:nvPicPr>
        <p:blipFill>
          <a:blip r:embed="rId7"/>
          <a:stretch>
            <a:fillRect/>
          </a:stretch>
        </p:blipFill>
        <p:spPr>
          <a:xfrm>
            <a:off x="1049698" y="1456303"/>
            <a:ext cx="624964" cy="616403"/>
          </a:xfrm>
          <a:prstGeom prst="rect">
            <a:avLst/>
          </a:prstGeom>
        </p:spPr>
      </p:pic>
      <p:pic>
        <p:nvPicPr>
          <p:cNvPr id="35" name="Image 34">
            <a:extLst>
              <a:ext uri="{FF2B5EF4-FFF2-40B4-BE49-F238E27FC236}">
                <a16:creationId xmlns:a16="http://schemas.microsoft.com/office/drawing/2014/main" id="{F1AFAB81-FD6C-451E-AEDE-9C4B988BDE5D}"/>
              </a:ext>
            </a:extLst>
          </p:cNvPr>
          <p:cNvPicPr>
            <a:picLocks noChangeAspect="1"/>
          </p:cNvPicPr>
          <p:nvPr/>
        </p:nvPicPr>
        <p:blipFill>
          <a:blip r:embed="rId7"/>
          <a:stretch>
            <a:fillRect/>
          </a:stretch>
        </p:blipFill>
        <p:spPr>
          <a:xfrm>
            <a:off x="10515990" y="4905163"/>
            <a:ext cx="620570" cy="612069"/>
          </a:xfrm>
          <a:prstGeom prst="rect">
            <a:avLst/>
          </a:prstGeom>
        </p:spPr>
      </p:pic>
    </p:spTree>
    <p:extLst>
      <p:ext uri="{BB962C8B-B14F-4D97-AF65-F5344CB8AC3E}">
        <p14:creationId xmlns:p14="http://schemas.microsoft.com/office/powerpoint/2010/main" val="3324708465"/>
      </p:ext>
    </p:extLst>
  </p:cSld>
  <p:clrMapOvr>
    <a:masterClrMapping/>
  </p:clrMapOvr>
  <mc:AlternateContent xmlns:mc="http://schemas.openxmlformats.org/markup-compatibility/2006">
    <mc:Choice xmlns:p14="http://schemas.microsoft.com/office/powerpoint/2010/main" Requires="p14">
      <p:transition spd="slow" p14:dur="2000" advTm="7986"/>
    </mc:Choice>
    <mc:Fallback>
      <p:transition spd="slow" advTm="79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3918" y="428603"/>
            <a:ext cx="11330516" cy="369332"/>
          </a:xfrm>
        </p:spPr>
        <p:txBody>
          <a:bodyPr/>
          <a:lstStyle/>
          <a:p>
            <a:r>
              <a:rPr lang="fr-FR" dirty="0" err="1"/>
              <a:t>societe</a:t>
            </a:r>
            <a:r>
              <a:rPr lang="fr-FR" dirty="0"/>
              <a:t> </a:t>
            </a:r>
            <a:r>
              <a:rPr lang="fr-FR" dirty="0" err="1"/>
              <a:t>generale</a:t>
            </a:r>
            <a:r>
              <a:rPr lang="fr-FR" dirty="0"/>
              <a:t> &amp; </a:t>
            </a:r>
            <a:r>
              <a:rPr lang="fr-FR" dirty="0" err="1"/>
              <a:t>simplon</a:t>
            </a:r>
            <a:endParaRPr lang="en-US" dirty="0"/>
          </a:p>
        </p:txBody>
      </p:sp>
      <p:graphicFrame>
        <p:nvGraphicFramePr>
          <p:cNvPr id="18" name="Table 17"/>
          <p:cNvGraphicFramePr>
            <a:graphicFrameLocks noGrp="1"/>
          </p:cNvGraphicFramePr>
          <p:nvPr>
            <p:extLst/>
          </p:nvPr>
        </p:nvGraphicFramePr>
        <p:xfrm>
          <a:off x="200961" y="1243165"/>
          <a:ext cx="11898713" cy="376800"/>
        </p:xfrm>
        <a:graphic>
          <a:graphicData uri="http://schemas.openxmlformats.org/drawingml/2006/table">
            <a:tbl>
              <a:tblPr firstRow="1" bandRow="1">
                <a:tableStyleId>{2D5ABB26-0587-4C30-8999-92F81FD0307C}</a:tableStyleId>
              </a:tblPr>
              <a:tblGrid>
                <a:gridCol w="172212">
                  <a:extLst>
                    <a:ext uri="{9D8B030D-6E8A-4147-A177-3AD203B41FA5}">
                      <a16:colId xmlns:a16="http://schemas.microsoft.com/office/drawing/2014/main" val="20000"/>
                    </a:ext>
                  </a:extLst>
                </a:gridCol>
                <a:gridCol w="11726501">
                  <a:extLst>
                    <a:ext uri="{9D8B030D-6E8A-4147-A177-3AD203B41FA5}">
                      <a16:colId xmlns:a16="http://schemas.microsoft.com/office/drawing/2014/main" val="20001"/>
                    </a:ext>
                  </a:extLst>
                </a:gridCol>
              </a:tblGrid>
              <a:tr h="376800">
                <a:tc>
                  <a:txBody>
                    <a:bodyPr/>
                    <a:lstStyle/>
                    <a:p>
                      <a:endParaRPr lang="en-US" sz="2000" dirty="0"/>
                    </a:p>
                  </a:txBody>
                  <a:tcPr marL="35452"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spcBef>
                          <a:spcPts val="1600"/>
                        </a:spcBef>
                        <a:buClr>
                          <a:schemeClr val="bg2"/>
                        </a:buClr>
                        <a:buSzPct val="90000"/>
                      </a:pPr>
                      <a:r>
                        <a:rPr lang="fr-FR" sz="2000" b="1" noProof="0" dirty="0">
                          <a:solidFill>
                            <a:schemeClr val="tx1"/>
                          </a:solidFill>
                          <a:latin typeface="+mn-lt"/>
                        </a:rPr>
                        <a:t>Création d’une formation </a:t>
                      </a:r>
                      <a:r>
                        <a:rPr lang="fr-FR" sz="2000" b="1" dirty="0"/>
                        <a:t>développeur web orientée Open source en partenariat avec Simplon</a:t>
                      </a:r>
                      <a:endParaRPr lang="fr-FR" sz="2000" b="1" noProof="0" dirty="0">
                        <a:solidFill>
                          <a:schemeClr val="tx1"/>
                        </a:solidFill>
                        <a:latin typeface="+mn-lt"/>
                      </a:endParaRPr>
                    </a:p>
                  </a:txBody>
                  <a:tcPr marL="132944" marR="44315"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9" name="Text Placeholder 7"/>
          <p:cNvSpPr txBox="1">
            <a:spLocks/>
          </p:cNvSpPr>
          <p:nvPr/>
        </p:nvSpPr>
        <p:spPr>
          <a:xfrm>
            <a:off x="744934" y="2305833"/>
            <a:ext cx="5832036" cy="2885405"/>
          </a:xfrm>
          <a:prstGeom prst="rect">
            <a:avLst/>
          </a:prstGeom>
        </p:spPr>
        <p:txBody>
          <a:bodyPr vert="horz" wrap="square" lIns="0" tIns="0" rIns="0" bIns="0" rtlCol="0">
            <a:spAutoFit/>
          </a:bodyPr>
          <a:lstStyle/>
          <a:p>
            <a:pPr marL="479988" lvl="1" indent="-239994" defTabSz="1219170" fontAlgn="auto">
              <a:spcBef>
                <a:spcPts val="1067"/>
              </a:spcBef>
              <a:spcAft>
                <a:spcPts val="0"/>
              </a:spcAft>
              <a:buClr>
                <a:srgbClr val="C1BCBC">
                  <a:lumMod val="75000"/>
                </a:srgbClr>
              </a:buClr>
              <a:buSzPct val="90000"/>
              <a:buFont typeface="Wingdings" pitchFamily="2" charset="2"/>
              <a:buChar char="n"/>
            </a:pPr>
            <a:r>
              <a:rPr lang="fr-FR" sz="1600" b="0" dirty="0">
                <a:solidFill>
                  <a:prstClr val="black"/>
                </a:solidFill>
                <a:latin typeface="Arial"/>
                <a:cs typeface="+mn-cs"/>
              </a:rPr>
              <a:t>Renforcer l’engagement du groupe SG dans le programme « Grande Ecole du numérique » dont nous sommes membre fondateur depuis 2016</a:t>
            </a:r>
          </a:p>
          <a:p>
            <a:pPr marL="479988" lvl="1" indent="-239994" defTabSz="1219170" fontAlgn="auto">
              <a:spcBef>
                <a:spcPts val="1067"/>
              </a:spcBef>
              <a:spcAft>
                <a:spcPts val="0"/>
              </a:spcAft>
              <a:buClr>
                <a:srgbClr val="C1BCBC">
                  <a:lumMod val="75000"/>
                </a:srgbClr>
              </a:buClr>
              <a:buSzPct val="90000"/>
              <a:buFont typeface="Wingdings" pitchFamily="2" charset="2"/>
              <a:buChar char="n"/>
            </a:pPr>
            <a:r>
              <a:rPr lang="fr-FR" sz="1600" b="0" dirty="0">
                <a:solidFill>
                  <a:prstClr val="black"/>
                </a:solidFill>
                <a:latin typeface="Arial"/>
                <a:cs typeface="+mn-cs"/>
              </a:rPr>
              <a:t>S’appuyer sur un organisme de formation reconnu, déjà partenaire du Groupe </a:t>
            </a:r>
          </a:p>
          <a:p>
            <a:pPr marL="479988" lvl="1" indent="-239994" defTabSz="1219170" fontAlgn="auto">
              <a:spcBef>
                <a:spcPts val="1067"/>
              </a:spcBef>
              <a:spcAft>
                <a:spcPts val="0"/>
              </a:spcAft>
              <a:buClr>
                <a:srgbClr val="C1BCBC">
                  <a:lumMod val="75000"/>
                </a:srgbClr>
              </a:buClr>
              <a:buSzPct val="90000"/>
              <a:buFont typeface="Wingdings" pitchFamily="2" charset="2"/>
              <a:buChar char="n"/>
            </a:pPr>
            <a:r>
              <a:rPr lang="fr-FR" sz="1600" b="0" dirty="0">
                <a:solidFill>
                  <a:prstClr val="black"/>
                </a:solidFill>
                <a:latin typeface="Arial"/>
                <a:cs typeface="+mn-cs"/>
              </a:rPr>
              <a:t>Organiser le recrutement d’apprenants aux profils et expériences diverses afin de les former  à des métiers en tension du monde du digital</a:t>
            </a:r>
          </a:p>
          <a:p>
            <a:pPr marL="479988" lvl="1" indent="-239994" defTabSz="1219170" fontAlgn="auto">
              <a:spcBef>
                <a:spcPts val="1067"/>
              </a:spcBef>
              <a:spcAft>
                <a:spcPts val="0"/>
              </a:spcAft>
              <a:buClr>
                <a:srgbClr val="C1BCBC">
                  <a:lumMod val="75000"/>
                </a:srgbClr>
              </a:buClr>
              <a:buSzPct val="90000"/>
              <a:buFont typeface="Wingdings" pitchFamily="2" charset="2"/>
              <a:buChar char="n"/>
            </a:pPr>
            <a:r>
              <a:rPr lang="fr-FR" sz="1600" b="0" dirty="0">
                <a:solidFill>
                  <a:prstClr val="black"/>
                </a:solidFill>
                <a:latin typeface="Arial"/>
                <a:cs typeface="+mn-cs"/>
              </a:rPr>
              <a:t> Promouvoir la féminisation des filières IT au sein d’une première cohorte de 20 apprenants</a:t>
            </a:r>
          </a:p>
        </p:txBody>
      </p:sp>
      <p:sp>
        <p:nvSpPr>
          <p:cNvPr id="11" name="Text Placeholder 7">
            <a:extLst>
              <a:ext uri="{FF2B5EF4-FFF2-40B4-BE49-F238E27FC236}">
                <a16:creationId xmlns:a16="http://schemas.microsoft.com/office/drawing/2014/main" id="{9B4BEDB0-D722-4769-85A4-4E4BFFB7540B}"/>
              </a:ext>
            </a:extLst>
          </p:cNvPr>
          <p:cNvSpPr txBox="1">
            <a:spLocks/>
          </p:cNvSpPr>
          <p:nvPr/>
        </p:nvSpPr>
        <p:spPr>
          <a:xfrm>
            <a:off x="6946217" y="2852258"/>
            <a:ext cx="4818217" cy="2954655"/>
          </a:xfrm>
          <a:prstGeom prst="rect">
            <a:avLst/>
          </a:prstGeom>
        </p:spPr>
        <p:txBody>
          <a:bodyPr vert="horz" wrap="square" lIns="0" tIns="0" rIns="0" bIns="0" rtlCol="0">
            <a:spAutoFit/>
          </a:bodyPr>
          <a:lstStyle/>
          <a:p>
            <a:pPr defTabSz="1219170" fontAlgn="auto">
              <a:spcBef>
                <a:spcPts val="0"/>
              </a:spcBef>
              <a:spcAft>
                <a:spcPts val="0"/>
              </a:spcAft>
            </a:pPr>
            <a:r>
              <a:rPr lang="fr-FR" sz="1600" dirty="0">
                <a:solidFill>
                  <a:prstClr val="black"/>
                </a:solidFill>
                <a:latin typeface="Arial"/>
                <a:cs typeface="+mn-cs"/>
              </a:rPr>
              <a:t>Quand: </a:t>
            </a:r>
            <a:r>
              <a:rPr lang="fr-FR" sz="1600" b="0" dirty="0">
                <a:solidFill>
                  <a:prstClr val="black"/>
                </a:solidFill>
                <a:latin typeface="Arial"/>
                <a:cs typeface="+mn-cs"/>
              </a:rPr>
              <a:t>Octobre 2018 aux Dunes</a:t>
            </a:r>
          </a:p>
          <a:p>
            <a:pPr defTabSz="1219170" fontAlgn="auto">
              <a:spcBef>
                <a:spcPts val="0"/>
              </a:spcBef>
              <a:spcAft>
                <a:spcPts val="0"/>
              </a:spcAft>
            </a:pPr>
            <a:endParaRPr lang="fr-FR" sz="1600" b="0" dirty="0">
              <a:solidFill>
                <a:prstClr val="black"/>
              </a:solidFill>
              <a:latin typeface="Arial"/>
              <a:cs typeface="+mn-cs"/>
            </a:endParaRPr>
          </a:p>
          <a:p>
            <a:pPr defTabSz="1219170" fontAlgn="auto">
              <a:spcBef>
                <a:spcPts val="0"/>
              </a:spcBef>
              <a:spcAft>
                <a:spcPts val="0"/>
              </a:spcAft>
            </a:pPr>
            <a:r>
              <a:rPr lang="fr-FR" sz="1600" dirty="0">
                <a:solidFill>
                  <a:prstClr val="black"/>
                </a:solidFill>
                <a:latin typeface="Arial"/>
                <a:cs typeface="+mn-cs"/>
              </a:rPr>
              <a:t>Durée: </a:t>
            </a:r>
            <a:r>
              <a:rPr lang="fr-FR" sz="1600" b="0" dirty="0">
                <a:solidFill>
                  <a:prstClr val="black"/>
                </a:solidFill>
                <a:latin typeface="Arial"/>
                <a:cs typeface="+mn-cs"/>
              </a:rPr>
              <a:t>3 mois </a:t>
            </a:r>
            <a:r>
              <a:rPr lang="fr-FR" sz="1600" dirty="0">
                <a:solidFill>
                  <a:prstClr val="black"/>
                </a:solidFill>
                <a:latin typeface="Arial"/>
                <a:cs typeface="+mn-cs"/>
              </a:rPr>
              <a:t>½ </a:t>
            </a:r>
            <a:r>
              <a:rPr lang="fr-FR" sz="1600" b="0" dirty="0">
                <a:solidFill>
                  <a:prstClr val="black"/>
                </a:solidFill>
                <a:latin typeface="Arial"/>
                <a:cs typeface="+mn-cs"/>
              </a:rPr>
              <a:t>de formation + 18 mois de Contrat pro au sein d’une DSI</a:t>
            </a:r>
          </a:p>
          <a:p>
            <a:pPr defTabSz="1219170" fontAlgn="auto">
              <a:spcBef>
                <a:spcPts val="0"/>
              </a:spcBef>
              <a:spcAft>
                <a:spcPts val="0"/>
              </a:spcAft>
            </a:pPr>
            <a:endParaRPr lang="fr-FR" sz="1600" b="0" dirty="0">
              <a:solidFill>
                <a:prstClr val="black"/>
              </a:solidFill>
              <a:latin typeface="Arial"/>
              <a:cs typeface="+mn-cs"/>
            </a:endParaRPr>
          </a:p>
          <a:p>
            <a:pPr defTabSz="1219170" fontAlgn="auto">
              <a:spcBef>
                <a:spcPts val="0"/>
              </a:spcBef>
              <a:spcAft>
                <a:spcPts val="0"/>
              </a:spcAft>
            </a:pPr>
            <a:r>
              <a:rPr lang="fr-FR" sz="1600" dirty="0">
                <a:solidFill>
                  <a:prstClr val="black"/>
                </a:solidFill>
                <a:latin typeface="Arial"/>
                <a:cs typeface="+mn-cs"/>
              </a:rPr>
              <a:t>Formation diplômante:  RNCP Niveau II (Bac+3) </a:t>
            </a:r>
          </a:p>
          <a:p>
            <a:pPr defTabSz="1219170" fontAlgn="auto">
              <a:spcBef>
                <a:spcPts val="0"/>
              </a:spcBef>
              <a:spcAft>
                <a:spcPts val="0"/>
              </a:spcAft>
            </a:pPr>
            <a:endParaRPr lang="fr-FR" sz="1600" dirty="0">
              <a:solidFill>
                <a:prstClr val="black"/>
              </a:solidFill>
              <a:latin typeface="Arial"/>
              <a:cs typeface="+mn-cs"/>
            </a:endParaRPr>
          </a:p>
          <a:p>
            <a:pPr defTabSz="1219170" fontAlgn="auto">
              <a:spcBef>
                <a:spcPts val="0"/>
              </a:spcBef>
              <a:spcAft>
                <a:spcPts val="0"/>
              </a:spcAft>
            </a:pPr>
            <a:r>
              <a:rPr lang="fr-FR" sz="1600" dirty="0">
                <a:solidFill>
                  <a:prstClr val="black"/>
                </a:solidFill>
                <a:latin typeface="Arial"/>
                <a:cs typeface="+mn-cs"/>
              </a:rPr>
              <a:t>Profil des candidats: </a:t>
            </a:r>
            <a:r>
              <a:rPr lang="fr-FR" sz="1600" b="0" dirty="0">
                <a:solidFill>
                  <a:prstClr val="black"/>
                </a:solidFill>
                <a:latin typeface="Arial"/>
                <a:cs typeface="+mn-cs"/>
              </a:rPr>
              <a:t>ouvert à toute personne inscrite à Pôle Emploi souhaitant s’engager dans une reconvention vers les métiers du digital</a:t>
            </a:r>
          </a:p>
          <a:p>
            <a:pPr defTabSz="1219170" fontAlgn="auto">
              <a:spcBef>
                <a:spcPts val="0"/>
              </a:spcBef>
              <a:spcAft>
                <a:spcPts val="0"/>
              </a:spcAft>
            </a:pPr>
            <a:endParaRPr lang="fr-FR" sz="1600" b="0" dirty="0">
              <a:solidFill>
                <a:prstClr val="black"/>
              </a:solidFill>
              <a:latin typeface="Arial"/>
              <a:cs typeface="+mn-cs"/>
            </a:endParaRPr>
          </a:p>
          <a:p>
            <a:pPr defTabSz="1219170" fontAlgn="auto">
              <a:spcBef>
                <a:spcPts val="0"/>
              </a:spcBef>
              <a:spcAft>
                <a:spcPts val="0"/>
              </a:spcAft>
            </a:pPr>
            <a:r>
              <a:rPr lang="fr-FR" sz="1600" dirty="0">
                <a:solidFill>
                  <a:prstClr val="black"/>
                </a:solidFill>
                <a:latin typeface="Arial"/>
                <a:cs typeface="+mn-cs"/>
              </a:rPr>
              <a:t>Candidature</a:t>
            </a:r>
            <a:r>
              <a:rPr lang="fr-FR" sz="1467" dirty="0">
                <a:solidFill>
                  <a:prstClr val="black"/>
                </a:solidFill>
                <a:latin typeface="Arial"/>
                <a:cs typeface="+mn-cs"/>
              </a:rPr>
              <a:t>: </a:t>
            </a:r>
            <a:r>
              <a:rPr lang="fr-FR" sz="1467" b="0" u="sng" dirty="0">
                <a:solidFill>
                  <a:prstClr val="black"/>
                </a:solidFill>
                <a:latin typeface="Arial"/>
                <a:cs typeface="+mn-cs"/>
                <a:hlinkClick r:id="rId2"/>
              </a:rPr>
              <a:t>https://simplon.co/je-candidate/</a:t>
            </a:r>
            <a:r>
              <a:rPr lang="fr-FR" sz="1467" b="0" dirty="0">
                <a:solidFill>
                  <a:prstClr val="black"/>
                </a:solidFill>
                <a:latin typeface="Arial"/>
                <a:cs typeface="+mn-cs"/>
              </a:rPr>
              <a:t>  </a:t>
            </a:r>
          </a:p>
        </p:txBody>
      </p:sp>
      <p:sp>
        <p:nvSpPr>
          <p:cNvPr id="8" name="Rectangle 7">
            <a:extLst>
              <a:ext uri="{FF2B5EF4-FFF2-40B4-BE49-F238E27FC236}">
                <a16:creationId xmlns:a16="http://schemas.microsoft.com/office/drawing/2014/main" id="{A6BF56D5-487A-4D2D-AAA4-AF25FDC98CBF}"/>
              </a:ext>
            </a:extLst>
          </p:cNvPr>
          <p:cNvSpPr/>
          <p:nvPr/>
        </p:nvSpPr>
        <p:spPr>
          <a:xfrm>
            <a:off x="729035" y="1879020"/>
            <a:ext cx="5847935" cy="3989160"/>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sp>
        <p:nvSpPr>
          <p:cNvPr id="9" name="Rectangle 8">
            <a:extLst>
              <a:ext uri="{FF2B5EF4-FFF2-40B4-BE49-F238E27FC236}">
                <a16:creationId xmlns:a16="http://schemas.microsoft.com/office/drawing/2014/main" id="{F66177D6-6A63-43E9-A6D7-FEB0FC97C89F}"/>
              </a:ext>
            </a:extLst>
          </p:cNvPr>
          <p:cNvSpPr/>
          <p:nvPr/>
        </p:nvSpPr>
        <p:spPr>
          <a:xfrm>
            <a:off x="507921" y="2120399"/>
            <a:ext cx="505831" cy="30595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grpSp>
        <p:nvGrpSpPr>
          <p:cNvPr id="13" name="Group 16">
            <a:extLst>
              <a:ext uri="{FF2B5EF4-FFF2-40B4-BE49-F238E27FC236}">
                <a16:creationId xmlns:a16="http://schemas.microsoft.com/office/drawing/2014/main" id="{A95A0A79-1F86-43E2-8F0B-B6893ABE1C66}"/>
              </a:ext>
            </a:extLst>
          </p:cNvPr>
          <p:cNvGrpSpPr>
            <a:grpSpLocks noChangeAspect="1"/>
          </p:cNvGrpSpPr>
          <p:nvPr/>
        </p:nvGrpSpPr>
        <p:grpSpPr bwMode="auto">
          <a:xfrm>
            <a:off x="375687" y="1796778"/>
            <a:ext cx="658652" cy="647241"/>
            <a:chOff x="975" y="288"/>
            <a:chExt cx="3810" cy="3744"/>
          </a:xfrm>
          <a:solidFill>
            <a:schemeClr val="bg2"/>
          </a:solidFill>
        </p:grpSpPr>
        <p:sp>
          <p:nvSpPr>
            <p:cNvPr id="15" name="Freeform 17">
              <a:extLst>
                <a:ext uri="{FF2B5EF4-FFF2-40B4-BE49-F238E27FC236}">
                  <a16:creationId xmlns:a16="http://schemas.microsoft.com/office/drawing/2014/main" id="{1568C19A-D6B2-48AB-A486-C347ED841A08}"/>
                </a:ext>
              </a:extLst>
            </p:cNvPr>
            <p:cNvSpPr>
              <a:spLocks/>
            </p:cNvSpPr>
            <p:nvPr/>
          </p:nvSpPr>
          <p:spPr bwMode="auto">
            <a:xfrm>
              <a:off x="975" y="674"/>
              <a:ext cx="3452" cy="3358"/>
            </a:xfrm>
            <a:custGeom>
              <a:avLst/>
              <a:gdLst/>
              <a:ahLst/>
              <a:cxnLst>
                <a:cxn ang="0">
                  <a:pos x="1988" y="3338"/>
                </a:cxn>
                <a:cxn ang="0">
                  <a:pos x="2320" y="3256"/>
                </a:cxn>
                <a:cxn ang="0">
                  <a:pos x="2620" y="3116"/>
                </a:cxn>
                <a:cxn ang="0">
                  <a:pos x="2886" y="2922"/>
                </a:cxn>
                <a:cxn ang="0">
                  <a:pos x="3110" y="2684"/>
                </a:cxn>
                <a:cxn ang="0">
                  <a:pos x="3282" y="2408"/>
                </a:cxn>
                <a:cxn ang="0">
                  <a:pos x="3398" y="2100"/>
                </a:cxn>
                <a:cxn ang="0">
                  <a:pos x="3450" y="1766"/>
                </a:cxn>
                <a:cxn ang="0">
                  <a:pos x="3430" y="1418"/>
                </a:cxn>
                <a:cxn ang="0">
                  <a:pos x="3316" y="1026"/>
                </a:cxn>
                <a:cxn ang="0">
                  <a:pos x="3182" y="892"/>
                </a:cxn>
                <a:cxn ang="0">
                  <a:pos x="2902" y="1216"/>
                </a:cxn>
                <a:cxn ang="0">
                  <a:pos x="2988" y="1548"/>
                </a:cxn>
                <a:cxn ang="0">
                  <a:pos x="2988" y="1806"/>
                </a:cxn>
                <a:cxn ang="0">
                  <a:pos x="2938" y="2048"/>
                </a:cxn>
                <a:cxn ang="0">
                  <a:pos x="2842" y="2268"/>
                </a:cxn>
                <a:cxn ang="0">
                  <a:pos x="2706" y="2464"/>
                </a:cxn>
                <a:cxn ang="0">
                  <a:pos x="2532" y="2632"/>
                </a:cxn>
                <a:cxn ang="0">
                  <a:pos x="2330" y="2764"/>
                </a:cxn>
                <a:cxn ang="0">
                  <a:pos x="2102" y="2858"/>
                </a:cxn>
                <a:cxn ang="0">
                  <a:pos x="1856" y="2908"/>
                </a:cxn>
                <a:cxn ang="0">
                  <a:pos x="1628" y="2910"/>
                </a:cxn>
                <a:cxn ang="0">
                  <a:pos x="1378" y="2866"/>
                </a:cxn>
                <a:cxn ang="0">
                  <a:pos x="1148" y="2778"/>
                </a:cxn>
                <a:cxn ang="0">
                  <a:pos x="942" y="2650"/>
                </a:cxn>
                <a:cxn ang="0">
                  <a:pos x="766" y="2488"/>
                </a:cxn>
                <a:cxn ang="0">
                  <a:pos x="626" y="2294"/>
                </a:cxn>
                <a:cxn ang="0">
                  <a:pos x="524" y="2074"/>
                </a:cxn>
                <a:cxn ang="0">
                  <a:pos x="468" y="1836"/>
                </a:cxn>
                <a:cxn ang="0">
                  <a:pos x="458" y="1616"/>
                </a:cxn>
                <a:cxn ang="0">
                  <a:pos x="496" y="1372"/>
                </a:cxn>
                <a:cxn ang="0">
                  <a:pos x="582" y="1144"/>
                </a:cxn>
                <a:cxn ang="0">
                  <a:pos x="708" y="942"/>
                </a:cxn>
                <a:cxn ang="0">
                  <a:pos x="872" y="766"/>
                </a:cxn>
                <a:cxn ang="0">
                  <a:pos x="1068" y="624"/>
                </a:cxn>
                <a:cxn ang="0">
                  <a:pos x="1290" y="520"/>
                </a:cxn>
                <a:cxn ang="0">
                  <a:pos x="1532" y="460"/>
                </a:cxn>
                <a:cxn ang="0">
                  <a:pos x="1772" y="446"/>
                </a:cxn>
                <a:cxn ang="0">
                  <a:pos x="2122" y="506"/>
                </a:cxn>
                <a:cxn ang="0">
                  <a:pos x="2538" y="492"/>
                </a:cxn>
                <a:cxn ang="0">
                  <a:pos x="2474" y="166"/>
                </a:cxn>
                <a:cxn ang="0">
                  <a:pos x="2090" y="38"/>
                </a:cxn>
                <a:cxn ang="0">
                  <a:pos x="1724" y="0"/>
                </a:cxn>
                <a:cxn ang="0">
                  <a:pos x="1378" y="36"/>
                </a:cxn>
                <a:cxn ang="0">
                  <a:pos x="1054" y="132"/>
                </a:cxn>
                <a:cxn ang="0">
                  <a:pos x="760" y="286"/>
                </a:cxn>
                <a:cxn ang="0">
                  <a:pos x="506" y="492"/>
                </a:cxn>
                <a:cxn ang="0">
                  <a:pos x="294" y="740"/>
                </a:cxn>
                <a:cxn ang="0">
                  <a:pos x="134" y="1026"/>
                </a:cxn>
                <a:cxn ang="0">
                  <a:pos x="36" y="1342"/>
                </a:cxn>
                <a:cxn ang="0">
                  <a:pos x="0" y="1680"/>
                </a:cxn>
                <a:cxn ang="0">
                  <a:pos x="28" y="1978"/>
                </a:cxn>
                <a:cxn ang="0">
                  <a:pos x="120" y="2296"/>
                </a:cxn>
                <a:cxn ang="0">
                  <a:pos x="272" y="2584"/>
                </a:cxn>
                <a:cxn ang="0">
                  <a:pos x="476" y="2838"/>
                </a:cxn>
                <a:cxn ang="0">
                  <a:pos x="726" y="3050"/>
                </a:cxn>
                <a:cxn ang="0">
                  <a:pos x="1014" y="3210"/>
                </a:cxn>
                <a:cxn ang="0">
                  <a:pos x="1336" y="3316"/>
                </a:cxn>
                <a:cxn ang="0">
                  <a:pos x="1682" y="3358"/>
                </a:cxn>
              </a:cxnLst>
              <a:rect l="0" t="0" r="r" b="b"/>
              <a:pathLst>
                <a:path w="3452" h="3358">
                  <a:moveTo>
                    <a:pt x="1724" y="3358"/>
                  </a:moveTo>
                  <a:lnTo>
                    <a:pt x="1724" y="3358"/>
                  </a:lnTo>
                  <a:lnTo>
                    <a:pt x="1770" y="3358"/>
                  </a:lnTo>
                  <a:lnTo>
                    <a:pt x="1814" y="3356"/>
                  </a:lnTo>
                  <a:lnTo>
                    <a:pt x="1858" y="3354"/>
                  </a:lnTo>
                  <a:lnTo>
                    <a:pt x="1902" y="3350"/>
                  </a:lnTo>
                  <a:lnTo>
                    <a:pt x="1946" y="3344"/>
                  </a:lnTo>
                  <a:lnTo>
                    <a:pt x="1988" y="3338"/>
                  </a:lnTo>
                  <a:lnTo>
                    <a:pt x="2032" y="3332"/>
                  </a:lnTo>
                  <a:lnTo>
                    <a:pt x="2074" y="3324"/>
                  </a:lnTo>
                  <a:lnTo>
                    <a:pt x="2114" y="3316"/>
                  </a:lnTo>
                  <a:lnTo>
                    <a:pt x="2158" y="3306"/>
                  </a:lnTo>
                  <a:lnTo>
                    <a:pt x="2198" y="3294"/>
                  </a:lnTo>
                  <a:lnTo>
                    <a:pt x="2238" y="3284"/>
                  </a:lnTo>
                  <a:lnTo>
                    <a:pt x="2280" y="3270"/>
                  </a:lnTo>
                  <a:lnTo>
                    <a:pt x="2320" y="3256"/>
                  </a:lnTo>
                  <a:lnTo>
                    <a:pt x="2358" y="3242"/>
                  </a:lnTo>
                  <a:lnTo>
                    <a:pt x="2396" y="3226"/>
                  </a:lnTo>
                  <a:lnTo>
                    <a:pt x="2436" y="3210"/>
                  </a:lnTo>
                  <a:lnTo>
                    <a:pt x="2474" y="3192"/>
                  </a:lnTo>
                  <a:lnTo>
                    <a:pt x="2510" y="3176"/>
                  </a:lnTo>
                  <a:lnTo>
                    <a:pt x="2548" y="3156"/>
                  </a:lnTo>
                  <a:lnTo>
                    <a:pt x="2584" y="3136"/>
                  </a:lnTo>
                  <a:lnTo>
                    <a:pt x="2620" y="3116"/>
                  </a:lnTo>
                  <a:lnTo>
                    <a:pt x="2656" y="3094"/>
                  </a:lnTo>
                  <a:lnTo>
                    <a:pt x="2690" y="3072"/>
                  </a:lnTo>
                  <a:lnTo>
                    <a:pt x="2724" y="3050"/>
                  </a:lnTo>
                  <a:lnTo>
                    <a:pt x="2758" y="3026"/>
                  </a:lnTo>
                  <a:lnTo>
                    <a:pt x="2792" y="3000"/>
                  </a:lnTo>
                  <a:lnTo>
                    <a:pt x="2824" y="2976"/>
                  </a:lnTo>
                  <a:lnTo>
                    <a:pt x="2856" y="2948"/>
                  </a:lnTo>
                  <a:lnTo>
                    <a:pt x="2886" y="2922"/>
                  </a:lnTo>
                  <a:lnTo>
                    <a:pt x="2916" y="2896"/>
                  </a:lnTo>
                  <a:lnTo>
                    <a:pt x="2946" y="2866"/>
                  </a:lnTo>
                  <a:lnTo>
                    <a:pt x="2976" y="2838"/>
                  </a:lnTo>
                  <a:lnTo>
                    <a:pt x="3004" y="2808"/>
                  </a:lnTo>
                  <a:lnTo>
                    <a:pt x="3030" y="2778"/>
                  </a:lnTo>
                  <a:lnTo>
                    <a:pt x="3058" y="2748"/>
                  </a:lnTo>
                  <a:lnTo>
                    <a:pt x="3084" y="2716"/>
                  </a:lnTo>
                  <a:lnTo>
                    <a:pt x="3110" y="2684"/>
                  </a:lnTo>
                  <a:lnTo>
                    <a:pt x="3134" y="2652"/>
                  </a:lnTo>
                  <a:lnTo>
                    <a:pt x="3156" y="2618"/>
                  </a:lnTo>
                  <a:lnTo>
                    <a:pt x="3180" y="2584"/>
                  </a:lnTo>
                  <a:lnTo>
                    <a:pt x="3202" y="2550"/>
                  </a:lnTo>
                  <a:lnTo>
                    <a:pt x="3224" y="2514"/>
                  </a:lnTo>
                  <a:lnTo>
                    <a:pt x="3242" y="2480"/>
                  </a:lnTo>
                  <a:lnTo>
                    <a:pt x="3262" y="2444"/>
                  </a:lnTo>
                  <a:lnTo>
                    <a:pt x="3282" y="2408"/>
                  </a:lnTo>
                  <a:lnTo>
                    <a:pt x="3300" y="2372"/>
                  </a:lnTo>
                  <a:lnTo>
                    <a:pt x="3316" y="2332"/>
                  </a:lnTo>
                  <a:lnTo>
                    <a:pt x="3332" y="2296"/>
                  </a:lnTo>
                  <a:lnTo>
                    <a:pt x="3348" y="2258"/>
                  </a:lnTo>
                  <a:lnTo>
                    <a:pt x="3362" y="2218"/>
                  </a:lnTo>
                  <a:lnTo>
                    <a:pt x="3374" y="2180"/>
                  </a:lnTo>
                  <a:lnTo>
                    <a:pt x="3386" y="2140"/>
                  </a:lnTo>
                  <a:lnTo>
                    <a:pt x="3398" y="2100"/>
                  </a:lnTo>
                  <a:lnTo>
                    <a:pt x="3408" y="2058"/>
                  </a:lnTo>
                  <a:lnTo>
                    <a:pt x="3416" y="2018"/>
                  </a:lnTo>
                  <a:lnTo>
                    <a:pt x="3424" y="1978"/>
                  </a:lnTo>
                  <a:lnTo>
                    <a:pt x="3432" y="1934"/>
                  </a:lnTo>
                  <a:lnTo>
                    <a:pt x="3438" y="1894"/>
                  </a:lnTo>
                  <a:lnTo>
                    <a:pt x="3442" y="1852"/>
                  </a:lnTo>
                  <a:lnTo>
                    <a:pt x="3446" y="1808"/>
                  </a:lnTo>
                  <a:lnTo>
                    <a:pt x="3450" y="1766"/>
                  </a:lnTo>
                  <a:lnTo>
                    <a:pt x="3452" y="1724"/>
                  </a:lnTo>
                  <a:lnTo>
                    <a:pt x="3452" y="1680"/>
                  </a:lnTo>
                  <a:lnTo>
                    <a:pt x="3452" y="1680"/>
                  </a:lnTo>
                  <a:lnTo>
                    <a:pt x="3452" y="1626"/>
                  </a:lnTo>
                  <a:lnTo>
                    <a:pt x="3450" y="1574"/>
                  </a:lnTo>
                  <a:lnTo>
                    <a:pt x="3444" y="1522"/>
                  </a:lnTo>
                  <a:lnTo>
                    <a:pt x="3438" y="1468"/>
                  </a:lnTo>
                  <a:lnTo>
                    <a:pt x="3430" y="1418"/>
                  </a:lnTo>
                  <a:lnTo>
                    <a:pt x="3422" y="1366"/>
                  </a:lnTo>
                  <a:lnTo>
                    <a:pt x="3412" y="1316"/>
                  </a:lnTo>
                  <a:lnTo>
                    <a:pt x="3400" y="1266"/>
                  </a:lnTo>
                  <a:lnTo>
                    <a:pt x="3386" y="1218"/>
                  </a:lnTo>
                  <a:lnTo>
                    <a:pt x="3370" y="1168"/>
                  </a:lnTo>
                  <a:lnTo>
                    <a:pt x="3354" y="1122"/>
                  </a:lnTo>
                  <a:lnTo>
                    <a:pt x="3336" y="1072"/>
                  </a:lnTo>
                  <a:lnTo>
                    <a:pt x="3316" y="1026"/>
                  </a:lnTo>
                  <a:lnTo>
                    <a:pt x="3296" y="980"/>
                  </a:lnTo>
                  <a:lnTo>
                    <a:pt x="3274" y="936"/>
                  </a:lnTo>
                  <a:lnTo>
                    <a:pt x="3250" y="890"/>
                  </a:lnTo>
                  <a:lnTo>
                    <a:pt x="3250" y="890"/>
                  </a:lnTo>
                  <a:lnTo>
                    <a:pt x="3228" y="892"/>
                  </a:lnTo>
                  <a:lnTo>
                    <a:pt x="3208" y="894"/>
                  </a:lnTo>
                  <a:lnTo>
                    <a:pt x="3208" y="894"/>
                  </a:lnTo>
                  <a:lnTo>
                    <a:pt x="3182" y="892"/>
                  </a:lnTo>
                  <a:lnTo>
                    <a:pt x="2962" y="876"/>
                  </a:lnTo>
                  <a:lnTo>
                    <a:pt x="2804" y="1030"/>
                  </a:lnTo>
                  <a:lnTo>
                    <a:pt x="2804" y="1030"/>
                  </a:lnTo>
                  <a:lnTo>
                    <a:pt x="2826" y="1066"/>
                  </a:lnTo>
                  <a:lnTo>
                    <a:pt x="2848" y="1102"/>
                  </a:lnTo>
                  <a:lnTo>
                    <a:pt x="2868" y="1140"/>
                  </a:lnTo>
                  <a:lnTo>
                    <a:pt x="2886" y="1178"/>
                  </a:lnTo>
                  <a:lnTo>
                    <a:pt x="2902" y="1216"/>
                  </a:lnTo>
                  <a:lnTo>
                    <a:pt x="2918" y="1256"/>
                  </a:lnTo>
                  <a:lnTo>
                    <a:pt x="2932" y="1294"/>
                  </a:lnTo>
                  <a:lnTo>
                    <a:pt x="2946" y="1336"/>
                  </a:lnTo>
                  <a:lnTo>
                    <a:pt x="2956" y="1378"/>
                  </a:lnTo>
                  <a:lnTo>
                    <a:pt x="2966" y="1420"/>
                  </a:lnTo>
                  <a:lnTo>
                    <a:pt x="2976" y="1462"/>
                  </a:lnTo>
                  <a:lnTo>
                    <a:pt x="2982" y="1504"/>
                  </a:lnTo>
                  <a:lnTo>
                    <a:pt x="2988" y="1548"/>
                  </a:lnTo>
                  <a:lnTo>
                    <a:pt x="2992" y="1592"/>
                  </a:lnTo>
                  <a:lnTo>
                    <a:pt x="2996" y="1636"/>
                  </a:lnTo>
                  <a:lnTo>
                    <a:pt x="2996" y="1680"/>
                  </a:lnTo>
                  <a:lnTo>
                    <a:pt x="2996" y="1680"/>
                  </a:lnTo>
                  <a:lnTo>
                    <a:pt x="2996" y="1712"/>
                  </a:lnTo>
                  <a:lnTo>
                    <a:pt x="2994" y="1742"/>
                  </a:lnTo>
                  <a:lnTo>
                    <a:pt x="2992" y="1774"/>
                  </a:lnTo>
                  <a:lnTo>
                    <a:pt x="2988" y="1806"/>
                  </a:lnTo>
                  <a:lnTo>
                    <a:pt x="2984" y="1836"/>
                  </a:lnTo>
                  <a:lnTo>
                    <a:pt x="2980" y="1868"/>
                  </a:lnTo>
                  <a:lnTo>
                    <a:pt x="2976" y="1898"/>
                  </a:lnTo>
                  <a:lnTo>
                    <a:pt x="2970" y="1928"/>
                  </a:lnTo>
                  <a:lnTo>
                    <a:pt x="2962" y="1958"/>
                  </a:lnTo>
                  <a:lnTo>
                    <a:pt x="2956" y="1988"/>
                  </a:lnTo>
                  <a:lnTo>
                    <a:pt x="2948" y="2018"/>
                  </a:lnTo>
                  <a:lnTo>
                    <a:pt x="2938" y="2048"/>
                  </a:lnTo>
                  <a:lnTo>
                    <a:pt x="2928" y="2074"/>
                  </a:lnTo>
                  <a:lnTo>
                    <a:pt x="2918" y="2104"/>
                  </a:lnTo>
                  <a:lnTo>
                    <a:pt x="2908" y="2132"/>
                  </a:lnTo>
                  <a:lnTo>
                    <a:pt x="2894" y="2160"/>
                  </a:lnTo>
                  <a:lnTo>
                    <a:pt x="2884" y="2188"/>
                  </a:lnTo>
                  <a:lnTo>
                    <a:pt x="2870" y="2214"/>
                  </a:lnTo>
                  <a:lnTo>
                    <a:pt x="2856" y="2242"/>
                  </a:lnTo>
                  <a:lnTo>
                    <a:pt x="2842" y="2268"/>
                  </a:lnTo>
                  <a:lnTo>
                    <a:pt x="2826" y="2294"/>
                  </a:lnTo>
                  <a:lnTo>
                    <a:pt x="2810" y="2320"/>
                  </a:lnTo>
                  <a:lnTo>
                    <a:pt x="2796" y="2344"/>
                  </a:lnTo>
                  <a:lnTo>
                    <a:pt x="2778" y="2370"/>
                  </a:lnTo>
                  <a:lnTo>
                    <a:pt x="2762" y="2394"/>
                  </a:lnTo>
                  <a:lnTo>
                    <a:pt x="2742" y="2418"/>
                  </a:lnTo>
                  <a:lnTo>
                    <a:pt x="2724" y="2442"/>
                  </a:lnTo>
                  <a:lnTo>
                    <a:pt x="2706" y="2464"/>
                  </a:lnTo>
                  <a:lnTo>
                    <a:pt x="2686" y="2488"/>
                  </a:lnTo>
                  <a:lnTo>
                    <a:pt x="2666" y="2508"/>
                  </a:lnTo>
                  <a:lnTo>
                    <a:pt x="2644" y="2530"/>
                  </a:lnTo>
                  <a:lnTo>
                    <a:pt x="2622" y="2552"/>
                  </a:lnTo>
                  <a:lnTo>
                    <a:pt x="2602" y="2572"/>
                  </a:lnTo>
                  <a:lnTo>
                    <a:pt x="2580" y="2594"/>
                  </a:lnTo>
                  <a:lnTo>
                    <a:pt x="2556" y="2614"/>
                  </a:lnTo>
                  <a:lnTo>
                    <a:pt x="2532" y="2632"/>
                  </a:lnTo>
                  <a:lnTo>
                    <a:pt x="2508" y="2650"/>
                  </a:lnTo>
                  <a:lnTo>
                    <a:pt x="2484" y="2668"/>
                  </a:lnTo>
                  <a:lnTo>
                    <a:pt x="2460" y="2686"/>
                  </a:lnTo>
                  <a:lnTo>
                    <a:pt x="2436" y="2704"/>
                  </a:lnTo>
                  <a:lnTo>
                    <a:pt x="2410" y="2720"/>
                  </a:lnTo>
                  <a:lnTo>
                    <a:pt x="2384" y="2736"/>
                  </a:lnTo>
                  <a:lnTo>
                    <a:pt x="2358" y="2750"/>
                  </a:lnTo>
                  <a:lnTo>
                    <a:pt x="2330" y="2764"/>
                  </a:lnTo>
                  <a:lnTo>
                    <a:pt x="2304" y="2778"/>
                  </a:lnTo>
                  <a:lnTo>
                    <a:pt x="2276" y="2792"/>
                  </a:lnTo>
                  <a:lnTo>
                    <a:pt x="2248" y="2806"/>
                  </a:lnTo>
                  <a:lnTo>
                    <a:pt x="2220" y="2816"/>
                  </a:lnTo>
                  <a:lnTo>
                    <a:pt x="2192" y="2828"/>
                  </a:lnTo>
                  <a:lnTo>
                    <a:pt x="2162" y="2840"/>
                  </a:lnTo>
                  <a:lnTo>
                    <a:pt x="2132" y="2850"/>
                  </a:lnTo>
                  <a:lnTo>
                    <a:pt x="2102" y="2858"/>
                  </a:lnTo>
                  <a:lnTo>
                    <a:pt x="2074" y="2866"/>
                  </a:lnTo>
                  <a:lnTo>
                    <a:pt x="2044" y="2874"/>
                  </a:lnTo>
                  <a:lnTo>
                    <a:pt x="2012" y="2882"/>
                  </a:lnTo>
                  <a:lnTo>
                    <a:pt x="1982" y="2888"/>
                  </a:lnTo>
                  <a:lnTo>
                    <a:pt x="1950" y="2894"/>
                  </a:lnTo>
                  <a:lnTo>
                    <a:pt x="1920" y="2898"/>
                  </a:lnTo>
                  <a:lnTo>
                    <a:pt x="1888" y="2904"/>
                  </a:lnTo>
                  <a:lnTo>
                    <a:pt x="1856" y="2908"/>
                  </a:lnTo>
                  <a:lnTo>
                    <a:pt x="1824" y="2910"/>
                  </a:lnTo>
                  <a:lnTo>
                    <a:pt x="1792" y="2912"/>
                  </a:lnTo>
                  <a:lnTo>
                    <a:pt x="1758" y="2914"/>
                  </a:lnTo>
                  <a:lnTo>
                    <a:pt x="1726" y="2914"/>
                  </a:lnTo>
                  <a:lnTo>
                    <a:pt x="1726" y="2914"/>
                  </a:lnTo>
                  <a:lnTo>
                    <a:pt x="1692" y="2914"/>
                  </a:lnTo>
                  <a:lnTo>
                    <a:pt x="1660" y="2912"/>
                  </a:lnTo>
                  <a:lnTo>
                    <a:pt x="1628" y="2910"/>
                  </a:lnTo>
                  <a:lnTo>
                    <a:pt x="1596" y="2908"/>
                  </a:lnTo>
                  <a:lnTo>
                    <a:pt x="1564" y="2904"/>
                  </a:lnTo>
                  <a:lnTo>
                    <a:pt x="1532" y="2898"/>
                  </a:lnTo>
                  <a:lnTo>
                    <a:pt x="1502" y="2894"/>
                  </a:lnTo>
                  <a:lnTo>
                    <a:pt x="1470" y="2888"/>
                  </a:lnTo>
                  <a:lnTo>
                    <a:pt x="1440" y="2882"/>
                  </a:lnTo>
                  <a:lnTo>
                    <a:pt x="1410" y="2874"/>
                  </a:lnTo>
                  <a:lnTo>
                    <a:pt x="1378" y="2866"/>
                  </a:lnTo>
                  <a:lnTo>
                    <a:pt x="1348" y="2858"/>
                  </a:lnTo>
                  <a:lnTo>
                    <a:pt x="1320" y="2850"/>
                  </a:lnTo>
                  <a:lnTo>
                    <a:pt x="1290" y="2840"/>
                  </a:lnTo>
                  <a:lnTo>
                    <a:pt x="1260" y="2828"/>
                  </a:lnTo>
                  <a:lnTo>
                    <a:pt x="1232" y="2816"/>
                  </a:lnTo>
                  <a:lnTo>
                    <a:pt x="1202" y="2806"/>
                  </a:lnTo>
                  <a:lnTo>
                    <a:pt x="1176" y="2792"/>
                  </a:lnTo>
                  <a:lnTo>
                    <a:pt x="1148" y="2778"/>
                  </a:lnTo>
                  <a:lnTo>
                    <a:pt x="1120" y="2764"/>
                  </a:lnTo>
                  <a:lnTo>
                    <a:pt x="1094" y="2750"/>
                  </a:lnTo>
                  <a:lnTo>
                    <a:pt x="1068" y="2736"/>
                  </a:lnTo>
                  <a:lnTo>
                    <a:pt x="1042" y="2720"/>
                  </a:lnTo>
                  <a:lnTo>
                    <a:pt x="1016" y="2704"/>
                  </a:lnTo>
                  <a:lnTo>
                    <a:pt x="990" y="2686"/>
                  </a:lnTo>
                  <a:lnTo>
                    <a:pt x="966" y="2668"/>
                  </a:lnTo>
                  <a:lnTo>
                    <a:pt x="942" y="2650"/>
                  </a:lnTo>
                  <a:lnTo>
                    <a:pt x="918" y="2632"/>
                  </a:lnTo>
                  <a:lnTo>
                    <a:pt x="896" y="2614"/>
                  </a:lnTo>
                  <a:lnTo>
                    <a:pt x="874" y="2594"/>
                  </a:lnTo>
                  <a:lnTo>
                    <a:pt x="852" y="2572"/>
                  </a:lnTo>
                  <a:lnTo>
                    <a:pt x="828" y="2552"/>
                  </a:lnTo>
                  <a:lnTo>
                    <a:pt x="808" y="2530"/>
                  </a:lnTo>
                  <a:lnTo>
                    <a:pt x="786" y="2508"/>
                  </a:lnTo>
                  <a:lnTo>
                    <a:pt x="766" y="2488"/>
                  </a:lnTo>
                  <a:lnTo>
                    <a:pt x="746" y="2464"/>
                  </a:lnTo>
                  <a:lnTo>
                    <a:pt x="728" y="2442"/>
                  </a:lnTo>
                  <a:lnTo>
                    <a:pt x="708" y="2418"/>
                  </a:lnTo>
                  <a:lnTo>
                    <a:pt x="690" y="2394"/>
                  </a:lnTo>
                  <a:lnTo>
                    <a:pt x="674" y="2370"/>
                  </a:lnTo>
                  <a:lnTo>
                    <a:pt x="656" y="2344"/>
                  </a:lnTo>
                  <a:lnTo>
                    <a:pt x="640" y="2320"/>
                  </a:lnTo>
                  <a:lnTo>
                    <a:pt x="626" y="2294"/>
                  </a:lnTo>
                  <a:lnTo>
                    <a:pt x="610" y="2268"/>
                  </a:lnTo>
                  <a:lnTo>
                    <a:pt x="596" y="2242"/>
                  </a:lnTo>
                  <a:lnTo>
                    <a:pt x="582" y="2214"/>
                  </a:lnTo>
                  <a:lnTo>
                    <a:pt x="568" y="2188"/>
                  </a:lnTo>
                  <a:lnTo>
                    <a:pt x="556" y="2160"/>
                  </a:lnTo>
                  <a:lnTo>
                    <a:pt x="544" y="2132"/>
                  </a:lnTo>
                  <a:lnTo>
                    <a:pt x="534" y="2104"/>
                  </a:lnTo>
                  <a:lnTo>
                    <a:pt x="524" y="2074"/>
                  </a:lnTo>
                  <a:lnTo>
                    <a:pt x="514" y="2048"/>
                  </a:lnTo>
                  <a:lnTo>
                    <a:pt x="506" y="2018"/>
                  </a:lnTo>
                  <a:lnTo>
                    <a:pt x="496" y="1988"/>
                  </a:lnTo>
                  <a:lnTo>
                    <a:pt x="490" y="1958"/>
                  </a:lnTo>
                  <a:lnTo>
                    <a:pt x="482" y="1928"/>
                  </a:lnTo>
                  <a:lnTo>
                    <a:pt x="476" y="1898"/>
                  </a:lnTo>
                  <a:lnTo>
                    <a:pt x="470" y="1868"/>
                  </a:lnTo>
                  <a:lnTo>
                    <a:pt x="468" y="1836"/>
                  </a:lnTo>
                  <a:lnTo>
                    <a:pt x="462" y="1806"/>
                  </a:lnTo>
                  <a:lnTo>
                    <a:pt x="460" y="1774"/>
                  </a:lnTo>
                  <a:lnTo>
                    <a:pt x="458" y="1742"/>
                  </a:lnTo>
                  <a:lnTo>
                    <a:pt x="458" y="1712"/>
                  </a:lnTo>
                  <a:lnTo>
                    <a:pt x="458" y="1680"/>
                  </a:lnTo>
                  <a:lnTo>
                    <a:pt x="458" y="1680"/>
                  </a:lnTo>
                  <a:lnTo>
                    <a:pt x="458" y="1648"/>
                  </a:lnTo>
                  <a:lnTo>
                    <a:pt x="458" y="1616"/>
                  </a:lnTo>
                  <a:lnTo>
                    <a:pt x="460" y="1584"/>
                  </a:lnTo>
                  <a:lnTo>
                    <a:pt x="462" y="1554"/>
                  </a:lnTo>
                  <a:lnTo>
                    <a:pt x="468" y="1522"/>
                  </a:lnTo>
                  <a:lnTo>
                    <a:pt x="470" y="1492"/>
                  </a:lnTo>
                  <a:lnTo>
                    <a:pt x="476" y="1460"/>
                  </a:lnTo>
                  <a:lnTo>
                    <a:pt x="482" y="1432"/>
                  </a:lnTo>
                  <a:lnTo>
                    <a:pt x="490" y="1402"/>
                  </a:lnTo>
                  <a:lnTo>
                    <a:pt x="496" y="1372"/>
                  </a:lnTo>
                  <a:lnTo>
                    <a:pt x="506" y="1342"/>
                  </a:lnTo>
                  <a:lnTo>
                    <a:pt x="514" y="1312"/>
                  </a:lnTo>
                  <a:lnTo>
                    <a:pt x="524" y="1284"/>
                  </a:lnTo>
                  <a:lnTo>
                    <a:pt x="534" y="1256"/>
                  </a:lnTo>
                  <a:lnTo>
                    <a:pt x="544" y="1228"/>
                  </a:lnTo>
                  <a:lnTo>
                    <a:pt x="556" y="1198"/>
                  </a:lnTo>
                  <a:lnTo>
                    <a:pt x="568" y="1172"/>
                  </a:lnTo>
                  <a:lnTo>
                    <a:pt x="582" y="1144"/>
                  </a:lnTo>
                  <a:lnTo>
                    <a:pt x="596" y="1118"/>
                  </a:lnTo>
                  <a:lnTo>
                    <a:pt x="610" y="1092"/>
                  </a:lnTo>
                  <a:lnTo>
                    <a:pt x="626" y="1064"/>
                  </a:lnTo>
                  <a:lnTo>
                    <a:pt x="640" y="1040"/>
                  </a:lnTo>
                  <a:lnTo>
                    <a:pt x="656" y="1014"/>
                  </a:lnTo>
                  <a:lnTo>
                    <a:pt x="674" y="990"/>
                  </a:lnTo>
                  <a:lnTo>
                    <a:pt x="690" y="964"/>
                  </a:lnTo>
                  <a:lnTo>
                    <a:pt x="708" y="942"/>
                  </a:lnTo>
                  <a:lnTo>
                    <a:pt x="726" y="918"/>
                  </a:lnTo>
                  <a:lnTo>
                    <a:pt x="746" y="894"/>
                  </a:lnTo>
                  <a:lnTo>
                    <a:pt x="766" y="872"/>
                  </a:lnTo>
                  <a:lnTo>
                    <a:pt x="786" y="850"/>
                  </a:lnTo>
                  <a:lnTo>
                    <a:pt x="808" y="828"/>
                  </a:lnTo>
                  <a:lnTo>
                    <a:pt x="828" y="808"/>
                  </a:lnTo>
                  <a:lnTo>
                    <a:pt x="850" y="786"/>
                  </a:lnTo>
                  <a:lnTo>
                    <a:pt x="872" y="766"/>
                  </a:lnTo>
                  <a:lnTo>
                    <a:pt x="896" y="746"/>
                  </a:lnTo>
                  <a:lnTo>
                    <a:pt x="918" y="726"/>
                  </a:lnTo>
                  <a:lnTo>
                    <a:pt x="942" y="708"/>
                  </a:lnTo>
                  <a:lnTo>
                    <a:pt x="966" y="690"/>
                  </a:lnTo>
                  <a:lnTo>
                    <a:pt x="990" y="674"/>
                  </a:lnTo>
                  <a:lnTo>
                    <a:pt x="1016" y="656"/>
                  </a:lnTo>
                  <a:lnTo>
                    <a:pt x="1042" y="640"/>
                  </a:lnTo>
                  <a:lnTo>
                    <a:pt x="1068" y="624"/>
                  </a:lnTo>
                  <a:lnTo>
                    <a:pt x="1094" y="610"/>
                  </a:lnTo>
                  <a:lnTo>
                    <a:pt x="1120" y="594"/>
                  </a:lnTo>
                  <a:lnTo>
                    <a:pt x="1148" y="580"/>
                  </a:lnTo>
                  <a:lnTo>
                    <a:pt x="1176" y="566"/>
                  </a:lnTo>
                  <a:lnTo>
                    <a:pt x="1202" y="554"/>
                  </a:lnTo>
                  <a:lnTo>
                    <a:pt x="1232" y="542"/>
                  </a:lnTo>
                  <a:lnTo>
                    <a:pt x="1260" y="530"/>
                  </a:lnTo>
                  <a:lnTo>
                    <a:pt x="1290" y="520"/>
                  </a:lnTo>
                  <a:lnTo>
                    <a:pt x="1318" y="510"/>
                  </a:lnTo>
                  <a:lnTo>
                    <a:pt x="1348" y="500"/>
                  </a:lnTo>
                  <a:lnTo>
                    <a:pt x="1378" y="492"/>
                  </a:lnTo>
                  <a:lnTo>
                    <a:pt x="1410" y="484"/>
                  </a:lnTo>
                  <a:lnTo>
                    <a:pt x="1440" y="476"/>
                  </a:lnTo>
                  <a:lnTo>
                    <a:pt x="1470" y="470"/>
                  </a:lnTo>
                  <a:lnTo>
                    <a:pt x="1500" y="464"/>
                  </a:lnTo>
                  <a:lnTo>
                    <a:pt x="1532" y="460"/>
                  </a:lnTo>
                  <a:lnTo>
                    <a:pt x="1564" y="456"/>
                  </a:lnTo>
                  <a:lnTo>
                    <a:pt x="1596" y="452"/>
                  </a:lnTo>
                  <a:lnTo>
                    <a:pt x="1628" y="448"/>
                  </a:lnTo>
                  <a:lnTo>
                    <a:pt x="1660" y="446"/>
                  </a:lnTo>
                  <a:lnTo>
                    <a:pt x="1692" y="446"/>
                  </a:lnTo>
                  <a:lnTo>
                    <a:pt x="1724" y="446"/>
                  </a:lnTo>
                  <a:lnTo>
                    <a:pt x="1724" y="446"/>
                  </a:lnTo>
                  <a:lnTo>
                    <a:pt x="1772" y="446"/>
                  </a:lnTo>
                  <a:lnTo>
                    <a:pt x="1818" y="448"/>
                  </a:lnTo>
                  <a:lnTo>
                    <a:pt x="1862" y="452"/>
                  </a:lnTo>
                  <a:lnTo>
                    <a:pt x="1906" y="456"/>
                  </a:lnTo>
                  <a:lnTo>
                    <a:pt x="1950" y="464"/>
                  </a:lnTo>
                  <a:lnTo>
                    <a:pt x="1994" y="474"/>
                  </a:lnTo>
                  <a:lnTo>
                    <a:pt x="2036" y="482"/>
                  </a:lnTo>
                  <a:lnTo>
                    <a:pt x="2078" y="494"/>
                  </a:lnTo>
                  <a:lnTo>
                    <a:pt x="2122" y="506"/>
                  </a:lnTo>
                  <a:lnTo>
                    <a:pt x="2162" y="520"/>
                  </a:lnTo>
                  <a:lnTo>
                    <a:pt x="2202" y="536"/>
                  </a:lnTo>
                  <a:lnTo>
                    <a:pt x="2242" y="552"/>
                  </a:lnTo>
                  <a:lnTo>
                    <a:pt x="2282" y="570"/>
                  </a:lnTo>
                  <a:lnTo>
                    <a:pt x="2320" y="588"/>
                  </a:lnTo>
                  <a:lnTo>
                    <a:pt x="2356" y="610"/>
                  </a:lnTo>
                  <a:lnTo>
                    <a:pt x="2394" y="630"/>
                  </a:lnTo>
                  <a:lnTo>
                    <a:pt x="2538" y="492"/>
                  </a:lnTo>
                  <a:lnTo>
                    <a:pt x="2516" y="246"/>
                  </a:lnTo>
                  <a:lnTo>
                    <a:pt x="2516" y="246"/>
                  </a:lnTo>
                  <a:lnTo>
                    <a:pt x="2516" y="232"/>
                  </a:lnTo>
                  <a:lnTo>
                    <a:pt x="2516" y="218"/>
                  </a:lnTo>
                  <a:lnTo>
                    <a:pt x="2516" y="202"/>
                  </a:lnTo>
                  <a:lnTo>
                    <a:pt x="2518" y="188"/>
                  </a:lnTo>
                  <a:lnTo>
                    <a:pt x="2518" y="188"/>
                  </a:lnTo>
                  <a:lnTo>
                    <a:pt x="2474" y="166"/>
                  </a:lnTo>
                  <a:lnTo>
                    <a:pt x="2428" y="146"/>
                  </a:lnTo>
                  <a:lnTo>
                    <a:pt x="2380" y="126"/>
                  </a:lnTo>
                  <a:lnTo>
                    <a:pt x="2334" y="108"/>
                  </a:lnTo>
                  <a:lnTo>
                    <a:pt x="2286" y="92"/>
                  </a:lnTo>
                  <a:lnTo>
                    <a:pt x="2238" y="76"/>
                  </a:lnTo>
                  <a:lnTo>
                    <a:pt x="2190" y="62"/>
                  </a:lnTo>
                  <a:lnTo>
                    <a:pt x="2140" y="50"/>
                  </a:lnTo>
                  <a:lnTo>
                    <a:pt x="2090" y="38"/>
                  </a:lnTo>
                  <a:lnTo>
                    <a:pt x="2040" y="28"/>
                  </a:lnTo>
                  <a:lnTo>
                    <a:pt x="1988" y="20"/>
                  </a:lnTo>
                  <a:lnTo>
                    <a:pt x="1936" y="14"/>
                  </a:lnTo>
                  <a:lnTo>
                    <a:pt x="1884" y="8"/>
                  </a:lnTo>
                  <a:lnTo>
                    <a:pt x="1832" y="4"/>
                  </a:lnTo>
                  <a:lnTo>
                    <a:pt x="1780" y="2"/>
                  </a:lnTo>
                  <a:lnTo>
                    <a:pt x="1724" y="0"/>
                  </a:lnTo>
                  <a:lnTo>
                    <a:pt x="1724" y="0"/>
                  </a:lnTo>
                  <a:lnTo>
                    <a:pt x="1682" y="0"/>
                  </a:lnTo>
                  <a:lnTo>
                    <a:pt x="1636" y="4"/>
                  </a:lnTo>
                  <a:lnTo>
                    <a:pt x="1592" y="6"/>
                  </a:lnTo>
                  <a:lnTo>
                    <a:pt x="1548" y="10"/>
                  </a:lnTo>
                  <a:lnTo>
                    <a:pt x="1506" y="14"/>
                  </a:lnTo>
                  <a:lnTo>
                    <a:pt x="1462" y="20"/>
                  </a:lnTo>
                  <a:lnTo>
                    <a:pt x="1420" y="28"/>
                  </a:lnTo>
                  <a:lnTo>
                    <a:pt x="1378" y="36"/>
                  </a:lnTo>
                  <a:lnTo>
                    <a:pt x="1336" y="44"/>
                  </a:lnTo>
                  <a:lnTo>
                    <a:pt x="1294" y="54"/>
                  </a:lnTo>
                  <a:lnTo>
                    <a:pt x="1252" y="64"/>
                  </a:lnTo>
                  <a:lnTo>
                    <a:pt x="1212" y="76"/>
                  </a:lnTo>
                  <a:lnTo>
                    <a:pt x="1172" y="88"/>
                  </a:lnTo>
                  <a:lnTo>
                    <a:pt x="1132" y="102"/>
                  </a:lnTo>
                  <a:lnTo>
                    <a:pt x="1092" y="118"/>
                  </a:lnTo>
                  <a:lnTo>
                    <a:pt x="1054" y="132"/>
                  </a:lnTo>
                  <a:lnTo>
                    <a:pt x="1014" y="148"/>
                  </a:lnTo>
                  <a:lnTo>
                    <a:pt x="976" y="166"/>
                  </a:lnTo>
                  <a:lnTo>
                    <a:pt x="940" y="184"/>
                  </a:lnTo>
                  <a:lnTo>
                    <a:pt x="902" y="204"/>
                  </a:lnTo>
                  <a:lnTo>
                    <a:pt x="866" y="224"/>
                  </a:lnTo>
                  <a:lnTo>
                    <a:pt x="830" y="244"/>
                  </a:lnTo>
                  <a:lnTo>
                    <a:pt x="796" y="264"/>
                  </a:lnTo>
                  <a:lnTo>
                    <a:pt x="760" y="286"/>
                  </a:lnTo>
                  <a:lnTo>
                    <a:pt x="726" y="310"/>
                  </a:lnTo>
                  <a:lnTo>
                    <a:pt x="692" y="334"/>
                  </a:lnTo>
                  <a:lnTo>
                    <a:pt x="660" y="358"/>
                  </a:lnTo>
                  <a:lnTo>
                    <a:pt x="628" y="384"/>
                  </a:lnTo>
                  <a:lnTo>
                    <a:pt x="596" y="410"/>
                  </a:lnTo>
                  <a:lnTo>
                    <a:pt x="564" y="438"/>
                  </a:lnTo>
                  <a:lnTo>
                    <a:pt x="534" y="464"/>
                  </a:lnTo>
                  <a:lnTo>
                    <a:pt x="506" y="492"/>
                  </a:lnTo>
                  <a:lnTo>
                    <a:pt x="476" y="520"/>
                  </a:lnTo>
                  <a:lnTo>
                    <a:pt x="448" y="550"/>
                  </a:lnTo>
                  <a:lnTo>
                    <a:pt x="420" y="580"/>
                  </a:lnTo>
                  <a:lnTo>
                    <a:pt x="394" y="610"/>
                  </a:lnTo>
                  <a:lnTo>
                    <a:pt x="368" y="642"/>
                  </a:lnTo>
                  <a:lnTo>
                    <a:pt x="342" y="674"/>
                  </a:lnTo>
                  <a:lnTo>
                    <a:pt x="318" y="706"/>
                  </a:lnTo>
                  <a:lnTo>
                    <a:pt x="294" y="740"/>
                  </a:lnTo>
                  <a:lnTo>
                    <a:pt x="272" y="776"/>
                  </a:lnTo>
                  <a:lnTo>
                    <a:pt x="250" y="808"/>
                  </a:lnTo>
                  <a:lnTo>
                    <a:pt x="228" y="844"/>
                  </a:lnTo>
                  <a:lnTo>
                    <a:pt x="208" y="880"/>
                  </a:lnTo>
                  <a:lnTo>
                    <a:pt x="188" y="916"/>
                  </a:lnTo>
                  <a:lnTo>
                    <a:pt x="170" y="952"/>
                  </a:lnTo>
                  <a:lnTo>
                    <a:pt x="152" y="988"/>
                  </a:lnTo>
                  <a:lnTo>
                    <a:pt x="134" y="1026"/>
                  </a:lnTo>
                  <a:lnTo>
                    <a:pt x="120" y="1064"/>
                  </a:lnTo>
                  <a:lnTo>
                    <a:pt x="104" y="1102"/>
                  </a:lnTo>
                  <a:lnTo>
                    <a:pt x="90" y="1140"/>
                  </a:lnTo>
                  <a:lnTo>
                    <a:pt x="76" y="1180"/>
                  </a:lnTo>
                  <a:lnTo>
                    <a:pt x="66" y="1220"/>
                  </a:lnTo>
                  <a:lnTo>
                    <a:pt x="54" y="1260"/>
                  </a:lnTo>
                  <a:lnTo>
                    <a:pt x="44" y="1300"/>
                  </a:lnTo>
                  <a:lnTo>
                    <a:pt x="36" y="1342"/>
                  </a:lnTo>
                  <a:lnTo>
                    <a:pt x="28" y="1382"/>
                  </a:lnTo>
                  <a:lnTo>
                    <a:pt x="20" y="1424"/>
                  </a:lnTo>
                  <a:lnTo>
                    <a:pt x="14" y="1466"/>
                  </a:lnTo>
                  <a:lnTo>
                    <a:pt x="8" y="1508"/>
                  </a:lnTo>
                  <a:lnTo>
                    <a:pt x="4" y="1550"/>
                  </a:lnTo>
                  <a:lnTo>
                    <a:pt x="2" y="1594"/>
                  </a:lnTo>
                  <a:lnTo>
                    <a:pt x="0" y="1636"/>
                  </a:lnTo>
                  <a:lnTo>
                    <a:pt x="0" y="1680"/>
                  </a:lnTo>
                  <a:lnTo>
                    <a:pt x="0" y="1680"/>
                  </a:lnTo>
                  <a:lnTo>
                    <a:pt x="0" y="1724"/>
                  </a:lnTo>
                  <a:lnTo>
                    <a:pt x="2" y="1766"/>
                  </a:lnTo>
                  <a:lnTo>
                    <a:pt x="4" y="1808"/>
                  </a:lnTo>
                  <a:lnTo>
                    <a:pt x="8" y="1852"/>
                  </a:lnTo>
                  <a:lnTo>
                    <a:pt x="14" y="1894"/>
                  </a:lnTo>
                  <a:lnTo>
                    <a:pt x="20" y="1934"/>
                  </a:lnTo>
                  <a:lnTo>
                    <a:pt x="28" y="1978"/>
                  </a:lnTo>
                  <a:lnTo>
                    <a:pt x="36" y="2018"/>
                  </a:lnTo>
                  <a:lnTo>
                    <a:pt x="44" y="2058"/>
                  </a:lnTo>
                  <a:lnTo>
                    <a:pt x="54" y="2100"/>
                  </a:lnTo>
                  <a:lnTo>
                    <a:pt x="66" y="2140"/>
                  </a:lnTo>
                  <a:lnTo>
                    <a:pt x="76" y="2180"/>
                  </a:lnTo>
                  <a:lnTo>
                    <a:pt x="90" y="2218"/>
                  </a:lnTo>
                  <a:lnTo>
                    <a:pt x="104" y="2258"/>
                  </a:lnTo>
                  <a:lnTo>
                    <a:pt x="120" y="2296"/>
                  </a:lnTo>
                  <a:lnTo>
                    <a:pt x="134" y="2332"/>
                  </a:lnTo>
                  <a:lnTo>
                    <a:pt x="152" y="2372"/>
                  </a:lnTo>
                  <a:lnTo>
                    <a:pt x="170" y="2408"/>
                  </a:lnTo>
                  <a:lnTo>
                    <a:pt x="188" y="2444"/>
                  </a:lnTo>
                  <a:lnTo>
                    <a:pt x="208" y="2480"/>
                  </a:lnTo>
                  <a:lnTo>
                    <a:pt x="228" y="2514"/>
                  </a:lnTo>
                  <a:lnTo>
                    <a:pt x="250" y="2550"/>
                  </a:lnTo>
                  <a:lnTo>
                    <a:pt x="272" y="2584"/>
                  </a:lnTo>
                  <a:lnTo>
                    <a:pt x="294" y="2618"/>
                  </a:lnTo>
                  <a:lnTo>
                    <a:pt x="318" y="2652"/>
                  </a:lnTo>
                  <a:lnTo>
                    <a:pt x="342" y="2684"/>
                  </a:lnTo>
                  <a:lnTo>
                    <a:pt x="368" y="2716"/>
                  </a:lnTo>
                  <a:lnTo>
                    <a:pt x="394" y="2748"/>
                  </a:lnTo>
                  <a:lnTo>
                    <a:pt x="420" y="2778"/>
                  </a:lnTo>
                  <a:lnTo>
                    <a:pt x="448" y="2808"/>
                  </a:lnTo>
                  <a:lnTo>
                    <a:pt x="476" y="2838"/>
                  </a:lnTo>
                  <a:lnTo>
                    <a:pt x="506" y="2866"/>
                  </a:lnTo>
                  <a:lnTo>
                    <a:pt x="534" y="2896"/>
                  </a:lnTo>
                  <a:lnTo>
                    <a:pt x="564" y="2922"/>
                  </a:lnTo>
                  <a:lnTo>
                    <a:pt x="596" y="2948"/>
                  </a:lnTo>
                  <a:lnTo>
                    <a:pt x="628" y="2976"/>
                  </a:lnTo>
                  <a:lnTo>
                    <a:pt x="660" y="3000"/>
                  </a:lnTo>
                  <a:lnTo>
                    <a:pt x="692" y="3026"/>
                  </a:lnTo>
                  <a:lnTo>
                    <a:pt x="726" y="3050"/>
                  </a:lnTo>
                  <a:lnTo>
                    <a:pt x="760" y="3072"/>
                  </a:lnTo>
                  <a:lnTo>
                    <a:pt x="796" y="3094"/>
                  </a:lnTo>
                  <a:lnTo>
                    <a:pt x="830" y="3116"/>
                  </a:lnTo>
                  <a:lnTo>
                    <a:pt x="866" y="3136"/>
                  </a:lnTo>
                  <a:lnTo>
                    <a:pt x="904" y="3156"/>
                  </a:lnTo>
                  <a:lnTo>
                    <a:pt x="940" y="3176"/>
                  </a:lnTo>
                  <a:lnTo>
                    <a:pt x="976" y="3192"/>
                  </a:lnTo>
                  <a:lnTo>
                    <a:pt x="1014" y="3210"/>
                  </a:lnTo>
                  <a:lnTo>
                    <a:pt x="1054" y="3226"/>
                  </a:lnTo>
                  <a:lnTo>
                    <a:pt x="1092" y="3242"/>
                  </a:lnTo>
                  <a:lnTo>
                    <a:pt x="1132" y="3256"/>
                  </a:lnTo>
                  <a:lnTo>
                    <a:pt x="1172" y="3270"/>
                  </a:lnTo>
                  <a:lnTo>
                    <a:pt x="1212" y="3284"/>
                  </a:lnTo>
                  <a:lnTo>
                    <a:pt x="1252" y="3294"/>
                  </a:lnTo>
                  <a:lnTo>
                    <a:pt x="1294" y="3306"/>
                  </a:lnTo>
                  <a:lnTo>
                    <a:pt x="1336" y="3316"/>
                  </a:lnTo>
                  <a:lnTo>
                    <a:pt x="1378" y="3324"/>
                  </a:lnTo>
                  <a:lnTo>
                    <a:pt x="1420" y="3332"/>
                  </a:lnTo>
                  <a:lnTo>
                    <a:pt x="1462" y="3338"/>
                  </a:lnTo>
                  <a:lnTo>
                    <a:pt x="1506" y="3344"/>
                  </a:lnTo>
                  <a:lnTo>
                    <a:pt x="1548" y="3350"/>
                  </a:lnTo>
                  <a:lnTo>
                    <a:pt x="1594" y="3354"/>
                  </a:lnTo>
                  <a:lnTo>
                    <a:pt x="1636" y="3356"/>
                  </a:lnTo>
                  <a:lnTo>
                    <a:pt x="1682" y="3358"/>
                  </a:lnTo>
                  <a:lnTo>
                    <a:pt x="1724" y="3358"/>
                  </a:lnTo>
                  <a:lnTo>
                    <a:pt x="1724" y="3358"/>
                  </a:lnTo>
                  <a:lnTo>
                    <a:pt x="1724" y="3358"/>
                  </a:lnTo>
                  <a:lnTo>
                    <a:pt x="1724" y="33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a:noFill/>
                <a:latin typeface="Arial"/>
                <a:cs typeface="+mn-cs"/>
              </a:endParaRPr>
            </a:p>
          </p:txBody>
        </p:sp>
        <p:sp>
          <p:nvSpPr>
            <p:cNvPr id="16" name="Freeform 18">
              <a:extLst>
                <a:ext uri="{FF2B5EF4-FFF2-40B4-BE49-F238E27FC236}">
                  <a16:creationId xmlns:a16="http://schemas.microsoft.com/office/drawing/2014/main" id="{E6ACB1A7-9125-4D0B-A020-F6CD43BA6880}"/>
                </a:ext>
              </a:extLst>
            </p:cNvPr>
            <p:cNvSpPr>
              <a:spLocks/>
            </p:cNvSpPr>
            <p:nvPr/>
          </p:nvSpPr>
          <p:spPr bwMode="auto">
            <a:xfrm>
              <a:off x="1859" y="1558"/>
              <a:ext cx="1682" cy="1590"/>
            </a:xfrm>
            <a:custGeom>
              <a:avLst/>
              <a:gdLst/>
              <a:ahLst/>
              <a:cxnLst>
                <a:cxn ang="0">
                  <a:pos x="1190" y="82"/>
                </a:cxn>
                <a:cxn ang="0">
                  <a:pos x="1156" y="58"/>
                </a:cxn>
                <a:cxn ang="0">
                  <a:pos x="1070" y="30"/>
                </a:cxn>
                <a:cxn ang="0">
                  <a:pos x="982" y="12"/>
                </a:cxn>
                <a:cxn ang="0">
                  <a:pos x="890" y="2"/>
                </a:cxn>
                <a:cxn ang="0">
                  <a:pos x="798" y="2"/>
                </a:cxn>
                <a:cxn ang="0">
                  <a:pos x="630" y="26"/>
                </a:cxn>
                <a:cxn ang="0">
                  <a:pos x="478" y="80"/>
                </a:cxn>
                <a:cxn ang="0">
                  <a:pos x="338" y="160"/>
                </a:cxn>
                <a:cxn ang="0">
                  <a:pos x="218" y="262"/>
                </a:cxn>
                <a:cxn ang="0">
                  <a:pos x="122" y="384"/>
                </a:cxn>
                <a:cxn ang="0">
                  <a:pos x="52" y="522"/>
                </a:cxn>
                <a:cxn ang="0">
                  <a:pos x="10" y="676"/>
                </a:cxn>
                <a:cxn ang="0">
                  <a:pos x="0" y="796"/>
                </a:cxn>
                <a:cxn ang="0">
                  <a:pos x="18" y="956"/>
                </a:cxn>
                <a:cxn ang="0">
                  <a:pos x="66" y="1104"/>
                </a:cxn>
                <a:cxn ang="0">
                  <a:pos x="144" y="1240"/>
                </a:cxn>
                <a:cxn ang="0">
                  <a:pos x="248" y="1358"/>
                </a:cxn>
                <a:cxn ang="0">
                  <a:pos x="372" y="1456"/>
                </a:cxn>
                <a:cxn ang="0">
                  <a:pos x="514" y="1528"/>
                </a:cxn>
                <a:cxn ang="0">
                  <a:pos x="672" y="1576"/>
                </a:cxn>
                <a:cxn ang="0">
                  <a:pos x="840" y="1590"/>
                </a:cxn>
                <a:cxn ang="0">
                  <a:pos x="970" y="1582"/>
                </a:cxn>
                <a:cxn ang="0">
                  <a:pos x="1130" y="1542"/>
                </a:cxn>
                <a:cxn ang="0">
                  <a:pos x="1278" y="1476"/>
                </a:cxn>
                <a:cxn ang="0">
                  <a:pos x="1408" y="1384"/>
                </a:cxn>
                <a:cxn ang="0">
                  <a:pos x="1516" y="1272"/>
                </a:cxn>
                <a:cxn ang="0">
                  <a:pos x="1600" y="1140"/>
                </a:cxn>
                <a:cxn ang="0">
                  <a:pos x="1656" y="994"/>
                </a:cxn>
                <a:cxn ang="0">
                  <a:pos x="1682" y="836"/>
                </a:cxn>
                <a:cxn ang="0">
                  <a:pos x="1682" y="752"/>
                </a:cxn>
                <a:cxn ang="0">
                  <a:pos x="1670" y="664"/>
                </a:cxn>
                <a:cxn ang="0">
                  <a:pos x="1650" y="580"/>
                </a:cxn>
                <a:cxn ang="0">
                  <a:pos x="1622" y="500"/>
                </a:cxn>
                <a:cxn ang="0">
                  <a:pos x="1282" y="764"/>
                </a:cxn>
                <a:cxn ang="0">
                  <a:pos x="1284" y="796"/>
                </a:cxn>
                <a:cxn ang="0">
                  <a:pos x="1274" y="880"/>
                </a:cxn>
                <a:cxn ang="0">
                  <a:pos x="1248" y="960"/>
                </a:cxn>
                <a:cxn ang="0">
                  <a:pos x="1206" y="1030"/>
                </a:cxn>
                <a:cxn ang="0">
                  <a:pos x="1154" y="1090"/>
                </a:cxn>
                <a:cxn ang="0">
                  <a:pos x="1088" y="1142"/>
                </a:cxn>
                <a:cxn ang="0">
                  <a:pos x="1012" y="1180"/>
                </a:cxn>
                <a:cxn ang="0">
                  <a:pos x="930" y="1204"/>
                </a:cxn>
                <a:cxn ang="0">
                  <a:pos x="840" y="1214"/>
                </a:cxn>
                <a:cxn ang="0">
                  <a:pos x="774" y="1208"/>
                </a:cxn>
                <a:cxn ang="0">
                  <a:pos x="690" y="1188"/>
                </a:cxn>
                <a:cxn ang="0">
                  <a:pos x="612" y="1152"/>
                </a:cxn>
                <a:cxn ang="0">
                  <a:pos x="544" y="1104"/>
                </a:cxn>
                <a:cxn ang="0">
                  <a:pos x="488" y="1046"/>
                </a:cxn>
                <a:cxn ang="0">
                  <a:pos x="444" y="976"/>
                </a:cxn>
                <a:cxn ang="0">
                  <a:pos x="414" y="900"/>
                </a:cxn>
                <a:cxn ang="0">
                  <a:pos x="402" y="818"/>
                </a:cxn>
                <a:cxn ang="0">
                  <a:pos x="402" y="754"/>
                </a:cxn>
                <a:cxn ang="0">
                  <a:pos x="420" y="672"/>
                </a:cxn>
                <a:cxn ang="0">
                  <a:pos x="454" y="596"/>
                </a:cxn>
                <a:cxn ang="0">
                  <a:pos x="502" y="530"/>
                </a:cxn>
                <a:cxn ang="0">
                  <a:pos x="562" y="474"/>
                </a:cxn>
                <a:cxn ang="0">
                  <a:pos x="630" y="430"/>
                </a:cxn>
                <a:cxn ang="0">
                  <a:pos x="710" y="398"/>
                </a:cxn>
                <a:cxn ang="0">
                  <a:pos x="796" y="382"/>
                </a:cxn>
                <a:cxn ang="0">
                  <a:pos x="840" y="380"/>
                </a:cxn>
              </a:cxnLst>
              <a:rect l="0" t="0" r="r" b="b"/>
              <a:pathLst>
                <a:path w="1682" h="1590">
                  <a:moveTo>
                    <a:pt x="840" y="380"/>
                  </a:moveTo>
                  <a:lnTo>
                    <a:pt x="840" y="380"/>
                  </a:lnTo>
                  <a:lnTo>
                    <a:pt x="876" y="380"/>
                  </a:lnTo>
                  <a:lnTo>
                    <a:pt x="1190" y="82"/>
                  </a:lnTo>
                  <a:lnTo>
                    <a:pt x="1198" y="76"/>
                  </a:lnTo>
                  <a:lnTo>
                    <a:pt x="1198" y="76"/>
                  </a:lnTo>
                  <a:lnTo>
                    <a:pt x="1176" y="66"/>
                  </a:lnTo>
                  <a:lnTo>
                    <a:pt x="1156" y="58"/>
                  </a:lnTo>
                  <a:lnTo>
                    <a:pt x="1136" y="50"/>
                  </a:lnTo>
                  <a:lnTo>
                    <a:pt x="1114" y="44"/>
                  </a:lnTo>
                  <a:lnTo>
                    <a:pt x="1092" y="36"/>
                  </a:lnTo>
                  <a:lnTo>
                    <a:pt x="1070" y="30"/>
                  </a:lnTo>
                  <a:lnTo>
                    <a:pt x="1048" y="26"/>
                  </a:lnTo>
                  <a:lnTo>
                    <a:pt x="1026" y="20"/>
                  </a:lnTo>
                  <a:lnTo>
                    <a:pt x="1004" y="16"/>
                  </a:lnTo>
                  <a:lnTo>
                    <a:pt x="982" y="12"/>
                  </a:lnTo>
                  <a:lnTo>
                    <a:pt x="958" y="8"/>
                  </a:lnTo>
                  <a:lnTo>
                    <a:pt x="936" y="6"/>
                  </a:lnTo>
                  <a:lnTo>
                    <a:pt x="912" y="4"/>
                  </a:lnTo>
                  <a:lnTo>
                    <a:pt x="890" y="2"/>
                  </a:lnTo>
                  <a:lnTo>
                    <a:pt x="866" y="2"/>
                  </a:lnTo>
                  <a:lnTo>
                    <a:pt x="840" y="0"/>
                  </a:lnTo>
                  <a:lnTo>
                    <a:pt x="840" y="0"/>
                  </a:lnTo>
                  <a:lnTo>
                    <a:pt x="798" y="2"/>
                  </a:lnTo>
                  <a:lnTo>
                    <a:pt x="756" y="6"/>
                  </a:lnTo>
                  <a:lnTo>
                    <a:pt x="714" y="10"/>
                  </a:lnTo>
                  <a:lnTo>
                    <a:pt x="672" y="18"/>
                  </a:lnTo>
                  <a:lnTo>
                    <a:pt x="630" y="26"/>
                  </a:lnTo>
                  <a:lnTo>
                    <a:pt x="592" y="36"/>
                  </a:lnTo>
                  <a:lnTo>
                    <a:pt x="552" y="50"/>
                  </a:lnTo>
                  <a:lnTo>
                    <a:pt x="514" y="64"/>
                  </a:lnTo>
                  <a:lnTo>
                    <a:pt x="478" y="80"/>
                  </a:lnTo>
                  <a:lnTo>
                    <a:pt x="440" y="96"/>
                  </a:lnTo>
                  <a:lnTo>
                    <a:pt x="406" y="116"/>
                  </a:lnTo>
                  <a:lnTo>
                    <a:pt x="372" y="136"/>
                  </a:lnTo>
                  <a:lnTo>
                    <a:pt x="338" y="160"/>
                  </a:lnTo>
                  <a:lnTo>
                    <a:pt x="306" y="182"/>
                  </a:lnTo>
                  <a:lnTo>
                    <a:pt x="276" y="208"/>
                  </a:lnTo>
                  <a:lnTo>
                    <a:pt x="248" y="234"/>
                  </a:lnTo>
                  <a:lnTo>
                    <a:pt x="218" y="262"/>
                  </a:lnTo>
                  <a:lnTo>
                    <a:pt x="192" y="290"/>
                  </a:lnTo>
                  <a:lnTo>
                    <a:pt x="166" y="320"/>
                  </a:lnTo>
                  <a:lnTo>
                    <a:pt x="144" y="352"/>
                  </a:lnTo>
                  <a:lnTo>
                    <a:pt x="122" y="384"/>
                  </a:lnTo>
                  <a:lnTo>
                    <a:pt x="102" y="416"/>
                  </a:lnTo>
                  <a:lnTo>
                    <a:pt x="84" y="450"/>
                  </a:lnTo>
                  <a:lnTo>
                    <a:pt x="66" y="486"/>
                  </a:lnTo>
                  <a:lnTo>
                    <a:pt x="52" y="522"/>
                  </a:lnTo>
                  <a:lnTo>
                    <a:pt x="38" y="558"/>
                  </a:lnTo>
                  <a:lnTo>
                    <a:pt x="26" y="596"/>
                  </a:lnTo>
                  <a:lnTo>
                    <a:pt x="18" y="636"/>
                  </a:lnTo>
                  <a:lnTo>
                    <a:pt x="10" y="676"/>
                  </a:lnTo>
                  <a:lnTo>
                    <a:pt x="6" y="714"/>
                  </a:lnTo>
                  <a:lnTo>
                    <a:pt x="2" y="756"/>
                  </a:lnTo>
                  <a:lnTo>
                    <a:pt x="0" y="796"/>
                  </a:lnTo>
                  <a:lnTo>
                    <a:pt x="0" y="796"/>
                  </a:lnTo>
                  <a:lnTo>
                    <a:pt x="2" y="836"/>
                  </a:lnTo>
                  <a:lnTo>
                    <a:pt x="6" y="876"/>
                  </a:lnTo>
                  <a:lnTo>
                    <a:pt x="10" y="918"/>
                  </a:lnTo>
                  <a:lnTo>
                    <a:pt x="18" y="956"/>
                  </a:lnTo>
                  <a:lnTo>
                    <a:pt x="26" y="994"/>
                  </a:lnTo>
                  <a:lnTo>
                    <a:pt x="38" y="1032"/>
                  </a:lnTo>
                  <a:lnTo>
                    <a:pt x="52" y="1068"/>
                  </a:lnTo>
                  <a:lnTo>
                    <a:pt x="66" y="1104"/>
                  </a:lnTo>
                  <a:lnTo>
                    <a:pt x="84" y="1140"/>
                  </a:lnTo>
                  <a:lnTo>
                    <a:pt x="102" y="1174"/>
                  </a:lnTo>
                  <a:lnTo>
                    <a:pt x="122" y="1208"/>
                  </a:lnTo>
                  <a:lnTo>
                    <a:pt x="144" y="1240"/>
                  </a:lnTo>
                  <a:lnTo>
                    <a:pt x="166" y="1272"/>
                  </a:lnTo>
                  <a:lnTo>
                    <a:pt x="192" y="1302"/>
                  </a:lnTo>
                  <a:lnTo>
                    <a:pt x="218" y="1330"/>
                  </a:lnTo>
                  <a:lnTo>
                    <a:pt x="248" y="1358"/>
                  </a:lnTo>
                  <a:lnTo>
                    <a:pt x="276" y="1384"/>
                  </a:lnTo>
                  <a:lnTo>
                    <a:pt x="306" y="1408"/>
                  </a:lnTo>
                  <a:lnTo>
                    <a:pt x="338" y="1432"/>
                  </a:lnTo>
                  <a:lnTo>
                    <a:pt x="372" y="1456"/>
                  </a:lnTo>
                  <a:lnTo>
                    <a:pt x="406" y="1476"/>
                  </a:lnTo>
                  <a:lnTo>
                    <a:pt x="440" y="1494"/>
                  </a:lnTo>
                  <a:lnTo>
                    <a:pt x="478" y="1512"/>
                  </a:lnTo>
                  <a:lnTo>
                    <a:pt x="514" y="1528"/>
                  </a:lnTo>
                  <a:lnTo>
                    <a:pt x="552" y="1542"/>
                  </a:lnTo>
                  <a:lnTo>
                    <a:pt x="592" y="1556"/>
                  </a:lnTo>
                  <a:lnTo>
                    <a:pt x="630" y="1566"/>
                  </a:lnTo>
                  <a:lnTo>
                    <a:pt x="672" y="1576"/>
                  </a:lnTo>
                  <a:lnTo>
                    <a:pt x="714" y="1582"/>
                  </a:lnTo>
                  <a:lnTo>
                    <a:pt x="756" y="1588"/>
                  </a:lnTo>
                  <a:lnTo>
                    <a:pt x="798" y="1590"/>
                  </a:lnTo>
                  <a:lnTo>
                    <a:pt x="840" y="1590"/>
                  </a:lnTo>
                  <a:lnTo>
                    <a:pt x="840" y="1590"/>
                  </a:lnTo>
                  <a:lnTo>
                    <a:pt x="884" y="1590"/>
                  </a:lnTo>
                  <a:lnTo>
                    <a:pt x="928" y="1588"/>
                  </a:lnTo>
                  <a:lnTo>
                    <a:pt x="970" y="1582"/>
                  </a:lnTo>
                  <a:lnTo>
                    <a:pt x="1010" y="1576"/>
                  </a:lnTo>
                  <a:lnTo>
                    <a:pt x="1052" y="1566"/>
                  </a:lnTo>
                  <a:lnTo>
                    <a:pt x="1092" y="1556"/>
                  </a:lnTo>
                  <a:lnTo>
                    <a:pt x="1130" y="1542"/>
                  </a:lnTo>
                  <a:lnTo>
                    <a:pt x="1168" y="1528"/>
                  </a:lnTo>
                  <a:lnTo>
                    <a:pt x="1206" y="1512"/>
                  </a:lnTo>
                  <a:lnTo>
                    <a:pt x="1242" y="1494"/>
                  </a:lnTo>
                  <a:lnTo>
                    <a:pt x="1278" y="1476"/>
                  </a:lnTo>
                  <a:lnTo>
                    <a:pt x="1312" y="1456"/>
                  </a:lnTo>
                  <a:lnTo>
                    <a:pt x="1344" y="1432"/>
                  </a:lnTo>
                  <a:lnTo>
                    <a:pt x="1376" y="1408"/>
                  </a:lnTo>
                  <a:lnTo>
                    <a:pt x="1408" y="1384"/>
                  </a:lnTo>
                  <a:lnTo>
                    <a:pt x="1436" y="1358"/>
                  </a:lnTo>
                  <a:lnTo>
                    <a:pt x="1464" y="1330"/>
                  </a:lnTo>
                  <a:lnTo>
                    <a:pt x="1490" y="1302"/>
                  </a:lnTo>
                  <a:lnTo>
                    <a:pt x="1516" y="1272"/>
                  </a:lnTo>
                  <a:lnTo>
                    <a:pt x="1540" y="1240"/>
                  </a:lnTo>
                  <a:lnTo>
                    <a:pt x="1562" y="1208"/>
                  </a:lnTo>
                  <a:lnTo>
                    <a:pt x="1580" y="1176"/>
                  </a:lnTo>
                  <a:lnTo>
                    <a:pt x="1600" y="1140"/>
                  </a:lnTo>
                  <a:lnTo>
                    <a:pt x="1616" y="1106"/>
                  </a:lnTo>
                  <a:lnTo>
                    <a:pt x="1632" y="1068"/>
                  </a:lnTo>
                  <a:lnTo>
                    <a:pt x="1644" y="1032"/>
                  </a:lnTo>
                  <a:lnTo>
                    <a:pt x="1656" y="994"/>
                  </a:lnTo>
                  <a:lnTo>
                    <a:pt x="1666" y="956"/>
                  </a:lnTo>
                  <a:lnTo>
                    <a:pt x="1672" y="918"/>
                  </a:lnTo>
                  <a:lnTo>
                    <a:pt x="1678" y="878"/>
                  </a:lnTo>
                  <a:lnTo>
                    <a:pt x="1682" y="836"/>
                  </a:lnTo>
                  <a:lnTo>
                    <a:pt x="1682" y="796"/>
                  </a:lnTo>
                  <a:lnTo>
                    <a:pt x="1682" y="796"/>
                  </a:lnTo>
                  <a:lnTo>
                    <a:pt x="1682" y="774"/>
                  </a:lnTo>
                  <a:lnTo>
                    <a:pt x="1682" y="752"/>
                  </a:lnTo>
                  <a:lnTo>
                    <a:pt x="1680" y="728"/>
                  </a:lnTo>
                  <a:lnTo>
                    <a:pt x="1678" y="708"/>
                  </a:lnTo>
                  <a:lnTo>
                    <a:pt x="1674" y="686"/>
                  </a:lnTo>
                  <a:lnTo>
                    <a:pt x="1670" y="664"/>
                  </a:lnTo>
                  <a:lnTo>
                    <a:pt x="1666" y="642"/>
                  </a:lnTo>
                  <a:lnTo>
                    <a:pt x="1662" y="622"/>
                  </a:lnTo>
                  <a:lnTo>
                    <a:pt x="1658" y="600"/>
                  </a:lnTo>
                  <a:lnTo>
                    <a:pt x="1650" y="580"/>
                  </a:lnTo>
                  <a:lnTo>
                    <a:pt x="1644" y="558"/>
                  </a:lnTo>
                  <a:lnTo>
                    <a:pt x="1638" y="538"/>
                  </a:lnTo>
                  <a:lnTo>
                    <a:pt x="1630" y="518"/>
                  </a:lnTo>
                  <a:lnTo>
                    <a:pt x="1622" y="500"/>
                  </a:lnTo>
                  <a:lnTo>
                    <a:pt x="1614" y="480"/>
                  </a:lnTo>
                  <a:lnTo>
                    <a:pt x="1604" y="460"/>
                  </a:lnTo>
                  <a:lnTo>
                    <a:pt x="1598" y="466"/>
                  </a:lnTo>
                  <a:lnTo>
                    <a:pt x="1282" y="764"/>
                  </a:lnTo>
                  <a:lnTo>
                    <a:pt x="1282" y="764"/>
                  </a:lnTo>
                  <a:lnTo>
                    <a:pt x="1282" y="780"/>
                  </a:lnTo>
                  <a:lnTo>
                    <a:pt x="1284" y="796"/>
                  </a:lnTo>
                  <a:lnTo>
                    <a:pt x="1284" y="796"/>
                  </a:lnTo>
                  <a:lnTo>
                    <a:pt x="1282" y="818"/>
                  </a:lnTo>
                  <a:lnTo>
                    <a:pt x="1280" y="840"/>
                  </a:lnTo>
                  <a:lnTo>
                    <a:pt x="1278" y="860"/>
                  </a:lnTo>
                  <a:lnTo>
                    <a:pt x="1274" y="880"/>
                  </a:lnTo>
                  <a:lnTo>
                    <a:pt x="1270" y="900"/>
                  </a:lnTo>
                  <a:lnTo>
                    <a:pt x="1264" y="920"/>
                  </a:lnTo>
                  <a:lnTo>
                    <a:pt x="1256" y="940"/>
                  </a:lnTo>
                  <a:lnTo>
                    <a:pt x="1248" y="960"/>
                  </a:lnTo>
                  <a:lnTo>
                    <a:pt x="1240" y="976"/>
                  </a:lnTo>
                  <a:lnTo>
                    <a:pt x="1228" y="994"/>
                  </a:lnTo>
                  <a:lnTo>
                    <a:pt x="1220" y="1012"/>
                  </a:lnTo>
                  <a:lnTo>
                    <a:pt x="1206" y="1030"/>
                  </a:lnTo>
                  <a:lnTo>
                    <a:pt x="1196" y="1046"/>
                  </a:lnTo>
                  <a:lnTo>
                    <a:pt x="1182" y="1062"/>
                  </a:lnTo>
                  <a:lnTo>
                    <a:pt x="1168" y="1076"/>
                  </a:lnTo>
                  <a:lnTo>
                    <a:pt x="1154" y="1090"/>
                  </a:lnTo>
                  <a:lnTo>
                    <a:pt x="1138" y="1104"/>
                  </a:lnTo>
                  <a:lnTo>
                    <a:pt x="1122" y="1118"/>
                  </a:lnTo>
                  <a:lnTo>
                    <a:pt x="1106" y="1130"/>
                  </a:lnTo>
                  <a:lnTo>
                    <a:pt x="1088" y="1142"/>
                  </a:lnTo>
                  <a:lnTo>
                    <a:pt x="1070" y="1152"/>
                  </a:lnTo>
                  <a:lnTo>
                    <a:pt x="1052" y="1164"/>
                  </a:lnTo>
                  <a:lnTo>
                    <a:pt x="1032" y="1172"/>
                  </a:lnTo>
                  <a:lnTo>
                    <a:pt x="1012" y="1180"/>
                  </a:lnTo>
                  <a:lnTo>
                    <a:pt x="992" y="1188"/>
                  </a:lnTo>
                  <a:lnTo>
                    <a:pt x="972" y="1194"/>
                  </a:lnTo>
                  <a:lnTo>
                    <a:pt x="952" y="1200"/>
                  </a:lnTo>
                  <a:lnTo>
                    <a:pt x="930" y="1204"/>
                  </a:lnTo>
                  <a:lnTo>
                    <a:pt x="908" y="1208"/>
                  </a:lnTo>
                  <a:lnTo>
                    <a:pt x="886" y="1210"/>
                  </a:lnTo>
                  <a:lnTo>
                    <a:pt x="864" y="1214"/>
                  </a:lnTo>
                  <a:lnTo>
                    <a:pt x="840" y="1214"/>
                  </a:lnTo>
                  <a:lnTo>
                    <a:pt x="840" y="1214"/>
                  </a:lnTo>
                  <a:lnTo>
                    <a:pt x="818" y="1214"/>
                  </a:lnTo>
                  <a:lnTo>
                    <a:pt x="796" y="1210"/>
                  </a:lnTo>
                  <a:lnTo>
                    <a:pt x="774" y="1208"/>
                  </a:lnTo>
                  <a:lnTo>
                    <a:pt x="752" y="1204"/>
                  </a:lnTo>
                  <a:lnTo>
                    <a:pt x="730" y="1200"/>
                  </a:lnTo>
                  <a:lnTo>
                    <a:pt x="710" y="1194"/>
                  </a:lnTo>
                  <a:lnTo>
                    <a:pt x="690" y="1188"/>
                  </a:lnTo>
                  <a:lnTo>
                    <a:pt x="670" y="1180"/>
                  </a:lnTo>
                  <a:lnTo>
                    <a:pt x="650" y="1172"/>
                  </a:lnTo>
                  <a:lnTo>
                    <a:pt x="630" y="1164"/>
                  </a:lnTo>
                  <a:lnTo>
                    <a:pt x="612" y="1152"/>
                  </a:lnTo>
                  <a:lnTo>
                    <a:pt x="594" y="1142"/>
                  </a:lnTo>
                  <a:lnTo>
                    <a:pt x="576" y="1130"/>
                  </a:lnTo>
                  <a:lnTo>
                    <a:pt x="560" y="1118"/>
                  </a:lnTo>
                  <a:lnTo>
                    <a:pt x="544" y="1104"/>
                  </a:lnTo>
                  <a:lnTo>
                    <a:pt x="530" y="1090"/>
                  </a:lnTo>
                  <a:lnTo>
                    <a:pt x="514" y="1076"/>
                  </a:lnTo>
                  <a:lnTo>
                    <a:pt x="500" y="1062"/>
                  </a:lnTo>
                  <a:lnTo>
                    <a:pt x="488" y="1046"/>
                  </a:lnTo>
                  <a:lnTo>
                    <a:pt x="476" y="1030"/>
                  </a:lnTo>
                  <a:lnTo>
                    <a:pt x="464" y="1012"/>
                  </a:lnTo>
                  <a:lnTo>
                    <a:pt x="454" y="994"/>
                  </a:lnTo>
                  <a:lnTo>
                    <a:pt x="444" y="976"/>
                  </a:lnTo>
                  <a:lnTo>
                    <a:pt x="434" y="960"/>
                  </a:lnTo>
                  <a:lnTo>
                    <a:pt x="426" y="940"/>
                  </a:lnTo>
                  <a:lnTo>
                    <a:pt x="420" y="920"/>
                  </a:lnTo>
                  <a:lnTo>
                    <a:pt x="414" y="900"/>
                  </a:lnTo>
                  <a:lnTo>
                    <a:pt x="410" y="880"/>
                  </a:lnTo>
                  <a:lnTo>
                    <a:pt x="406" y="860"/>
                  </a:lnTo>
                  <a:lnTo>
                    <a:pt x="402" y="840"/>
                  </a:lnTo>
                  <a:lnTo>
                    <a:pt x="402" y="818"/>
                  </a:lnTo>
                  <a:lnTo>
                    <a:pt x="402" y="796"/>
                  </a:lnTo>
                  <a:lnTo>
                    <a:pt x="402" y="796"/>
                  </a:lnTo>
                  <a:lnTo>
                    <a:pt x="402" y="776"/>
                  </a:lnTo>
                  <a:lnTo>
                    <a:pt x="402" y="754"/>
                  </a:lnTo>
                  <a:lnTo>
                    <a:pt x="406" y="732"/>
                  </a:lnTo>
                  <a:lnTo>
                    <a:pt x="410" y="712"/>
                  </a:lnTo>
                  <a:lnTo>
                    <a:pt x="414" y="692"/>
                  </a:lnTo>
                  <a:lnTo>
                    <a:pt x="420" y="672"/>
                  </a:lnTo>
                  <a:lnTo>
                    <a:pt x="426" y="652"/>
                  </a:lnTo>
                  <a:lnTo>
                    <a:pt x="434" y="634"/>
                  </a:lnTo>
                  <a:lnTo>
                    <a:pt x="444" y="614"/>
                  </a:lnTo>
                  <a:lnTo>
                    <a:pt x="454" y="596"/>
                  </a:lnTo>
                  <a:lnTo>
                    <a:pt x="464" y="580"/>
                  </a:lnTo>
                  <a:lnTo>
                    <a:pt x="476" y="564"/>
                  </a:lnTo>
                  <a:lnTo>
                    <a:pt x="488" y="546"/>
                  </a:lnTo>
                  <a:lnTo>
                    <a:pt x="502" y="530"/>
                  </a:lnTo>
                  <a:lnTo>
                    <a:pt x="516" y="516"/>
                  </a:lnTo>
                  <a:lnTo>
                    <a:pt x="530" y="500"/>
                  </a:lnTo>
                  <a:lnTo>
                    <a:pt x="546" y="488"/>
                  </a:lnTo>
                  <a:lnTo>
                    <a:pt x="562" y="474"/>
                  </a:lnTo>
                  <a:lnTo>
                    <a:pt x="576" y="462"/>
                  </a:lnTo>
                  <a:lnTo>
                    <a:pt x="596" y="450"/>
                  </a:lnTo>
                  <a:lnTo>
                    <a:pt x="612" y="440"/>
                  </a:lnTo>
                  <a:lnTo>
                    <a:pt x="630" y="430"/>
                  </a:lnTo>
                  <a:lnTo>
                    <a:pt x="650" y="420"/>
                  </a:lnTo>
                  <a:lnTo>
                    <a:pt x="670" y="410"/>
                  </a:lnTo>
                  <a:lnTo>
                    <a:pt x="690" y="404"/>
                  </a:lnTo>
                  <a:lnTo>
                    <a:pt x="710" y="398"/>
                  </a:lnTo>
                  <a:lnTo>
                    <a:pt x="732" y="392"/>
                  </a:lnTo>
                  <a:lnTo>
                    <a:pt x="752" y="388"/>
                  </a:lnTo>
                  <a:lnTo>
                    <a:pt x="774" y="384"/>
                  </a:lnTo>
                  <a:lnTo>
                    <a:pt x="796" y="382"/>
                  </a:lnTo>
                  <a:lnTo>
                    <a:pt x="820" y="380"/>
                  </a:lnTo>
                  <a:lnTo>
                    <a:pt x="840" y="380"/>
                  </a:lnTo>
                  <a:lnTo>
                    <a:pt x="840" y="380"/>
                  </a:lnTo>
                  <a:lnTo>
                    <a:pt x="840" y="380"/>
                  </a:lnTo>
                  <a:lnTo>
                    <a:pt x="840" y="38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dirty="0">
                <a:noFill/>
                <a:latin typeface="Arial"/>
                <a:cs typeface="+mn-cs"/>
              </a:endParaRPr>
            </a:p>
          </p:txBody>
        </p:sp>
        <p:sp>
          <p:nvSpPr>
            <p:cNvPr id="17" name="Freeform 19">
              <a:extLst>
                <a:ext uri="{FF2B5EF4-FFF2-40B4-BE49-F238E27FC236}">
                  <a16:creationId xmlns:a16="http://schemas.microsoft.com/office/drawing/2014/main" id="{AA67C4A3-49DF-4657-BADA-F6F6A1CA0869}"/>
                </a:ext>
              </a:extLst>
            </p:cNvPr>
            <p:cNvSpPr>
              <a:spLocks/>
            </p:cNvSpPr>
            <p:nvPr/>
          </p:nvSpPr>
          <p:spPr bwMode="auto">
            <a:xfrm>
              <a:off x="2713" y="288"/>
              <a:ext cx="2072" cy="2074"/>
            </a:xfrm>
            <a:custGeom>
              <a:avLst/>
              <a:gdLst/>
              <a:ahLst/>
              <a:cxnLst>
                <a:cxn ang="0">
                  <a:pos x="2070" y="610"/>
                </a:cxn>
                <a:cxn ang="0">
                  <a:pos x="2062" y="598"/>
                </a:cxn>
                <a:cxn ang="0">
                  <a:pos x="2052" y="588"/>
                </a:cxn>
                <a:cxn ang="0">
                  <a:pos x="1670" y="626"/>
                </a:cxn>
                <a:cxn ang="0">
                  <a:pos x="1862" y="430"/>
                </a:cxn>
                <a:cxn ang="0">
                  <a:pos x="1874" y="410"/>
                </a:cxn>
                <a:cxn ang="0">
                  <a:pos x="1880" y="388"/>
                </a:cxn>
                <a:cxn ang="0">
                  <a:pos x="1882" y="366"/>
                </a:cxn>
                <a:cxn ang="0">
                  <a:pos x="1880" y="344"/>
                </a:cxn>
                <a:cxn ang="0">
                  <a:pos x="1874" y="322"/>
                </a:cxn>
                <a:cxn ang="0">
                  <a:pos x="1862" y="302"/>
                </a:cxn>
                <a:cxn ang="0">
                  <a:pos x="1848" y="284"/>
                </a:cxn>
                <a:cxn ang="0">
                  <a:pos x="1828" y="262"/>
                </a:cxn>
                <a:cxn ang="0">
                  <a:pos x="1810" y="246"/>
                </a:cxn>
                <a:cxn ang="0">
                  <a:pos x="1790" y="226"/>
                </a:cxn>
                <a:cxn ang="0">
                  <a:pos x="1772" y="210"/>
                </a:cxn>
                <a:cxn ang="0">
                  <a:pos x="1752" y="200"/>
                </a:cxn>
                <a:cxn ang="0">
                  <a:pos x="1730" y="194"/>
                </a:cxn>
                <a:cxn ang="0">
                  <a:pos x="1708" y="192"/>
                </a:cxn>
                <a:cxn ang="0">
                  <a:pos x="1686" y="194"/>
                </a:cxn>
                <a:cxn ang="0">
                  <a:pos x="1664" y="200"/>
                </a:cxn>
                <a:cxn ang="0">
                  <a:pos x="1644" y="210"/>
                </a:cxn>
                <a:cxn ang="0">
                  <a:pos x="1448" y="404"/>
                </a:cxn>
                <a:cxn ang="0">
                  <a:pos x="1484" y="22"/>
                </a:cxn>
                <a:cxn ang="0">
                  <a:pos x="1476" y="10"/>
                </a:cxn>
                <a:cxn ang="0">
                  <a:pos x="1464" y="4"/>
                </a:cxn>
                <a:cxn ang="0">
                  <a:pos x="1450" y="0"/>
                </a:cxn>
                <a:cxn ang="0">
                  <a:pos x="1434" y="4"/>
                </a:cxn>
                <a:cxn ang="0">
                  <a:pos x="1422" y="12"/>
                </a:cxn>
                <a:cxn ang="0">
                  <a:pos x="958" y="474"/>
                </a:cxn>
                <a:cxn ang="0">
                  <a:pos x="936" y="510"/>
                </a:cxn>
                <a:cxn ang="0">
                  <a:pos x="922" y="548"/>
                </a:cxn>
                <a:cxn ang="0">
                  <a:pos x="914" y="590"/>
                </a:cxn>
                <a:cxn ang="0">
                  <a:pos x="916" y="628"/>
                </a:cxn>
                <a:cxn ang="0">
                  <a:pos x="776" y="1068"/>
                </a:cxn>
                <a:cxn ang="0">
                  <a:pos x="478" y="1366"/>
                </a:cxn>
                <a:cxn ang="0">
                  <a:pos x="68" y="1770"/>
                </a:cxn>
                <a:cxn ang="0">
                  <a:pos x="58" y="1784"/>
                </a:cxn>
                <a:cxn ang="0">
                  <a:pos x="48" y="1798"/>
                </a:cxn>
                <a:cxn ang="0">
                  <a:pos x="44" y="1814"/>
                </a:cxn>
                <a:cxn ang="0">
                  <a:pos x="42" y="1814"/>
                </a:cxn>
                <a:cxn ang="0">
                  <a:pos x="24" y="1878"/>
                </a:cxn>
                <a:cxn ang="0">
                  <a:pos x="12" y="1940"/>
                </a:cxn>
                <a:cxn ang="0">
                  <a:pos x="4" y="2024"/>
                </a:cxn>
                <a:cxn ang="0">
                  <a:pos x="0" y="2074"/>
                </a:cxn>
                <a:cxn ang="0">
                  <a:pos x="50" y="2070"/>
                </a:cxn>
                <a:cxn ang="0">
                  <a:pos x="132" y="2060"/>
                </a:cxn>
                <a:cxn ang="0">
                  <a:pos x="196" y="2050"/>
                </a:cxn>
                <a:cxn ang="0">
                  <a:pos x="258" y="2030"/>
                </a:cxn>
                <a:cxn ang="0">
                  <a:pos x="268" y="2028"/>
                </a:cxn>
                <a:cxn ang="0">
                  <a:pos x="282" y="2020"/>
                </a:cxn>
                <a:cxn ang="0">
                  <a:pos x="296" y="2012"/>
                </a:cxn>
                <a:cxn ang="0">
                  <a:pos x="428" y="1880"/>
                </a:cxn>
                <a:cxn ang="0">
                  <a:pos x="714" y="1588"/>
                </a:cxn>
                <a:cxn ang="0">
                  <a:pos x="1166" y="1136"/>
                </a:cxn>
                <a:cxn ang="0">
                  <a:pos x="1464" y="1158"/>
                </a:cxn>
                <a:cxn ang="0">
                  <a:pos x="1504" y="1158"/>
                </a:cxn>
                <a:cxn ang="0">
                  <a:pos x="1546" y="1146"/>
                </a:cxn>
                <a:cxn ang="0">
                  <a:pos x="1582" y="1128"/>
                </a:cxn>
                <a:cxn ang="0">
                  <a:pos x="1614" y="1100"/>
                </a:cxn>
                <a:cxn ang="0">
                  <a:pos x="2066" y="646"/>
                </a:cxn>
                <a:cxn ang="0">
                  <a:pos x="2072" y="632"/>
                </a:cxn>
                <a:cxn ang="0">
                  <a:pos x="2072" y="618"/>
                </a:cxn>
              </a:cxnLst>
              <a:rect l="0" t="0" r="r" b="b"/>
              <a:pathLst>
                <a:path w="2072" h="2074">
                  <a:moveTo>
                    <a:pt x="2072" y="618"/>
                  </a:moveTo>
                  <a:lnTo>
                    <a:pt x="2070" y="610"/>
                  </a:lnTo>
                  <a:lnTo>
                    <a:pt x="2066" y="604"/>
                  </a:lnTo>
                  <a:lnTo>
                    <a:pt x="2062" y="598"/>
                  </a:lnTo>
                  <a:lnTo>
                    <a:pt x="2058" y="592"/>
                  </a:lnTo>
                  <a:lnTo>
                    <a:pt x="2052" y="588"/>
                  </a:lnTo>
                  <a:lnTo>
                    <a:pt x="2044" y="586"/>
                  </a:lnTo>
                  <a:lnTo>
                    <a:pt x="1670" y="626"/>
                  </a:lnTo>
                  <a:lnTo>
                    <a:pt x="1856" y="438"/>
                  </a:lnTo>
                  <a:lnTo>
                    <a:pt x="1862" y="430"/>
                  </a:lnTo>
                  <a:lnTo>
                    <a:pt x="1868" y="418"/>
                  </a:lnTo>
                  <a:lnTo>
                    <a:pt x="1874" y="410"/>
                  </a:lnTo>
                  <a:lnTo>
                    <a:pt x="1878" y="398"/>
                  </a:lnTo>
                  <a:lnTo>
                    <a:pt x="1880" y="388"/>
                  </a:lnTo>
                  <a:lnTo>
                    <a:pt x="1882" y="376"/>
                  </a:lnTo>
                  <a:lnTo>
                    <a:pt x="1882" y="366"/>
                  </a:lnTo>
                  <a:lnTo>
                    <a:pt x="1882" y="354"/>
                  </a:lnTo>
                  <a:lnTo>
                    <a:pt x="1880" y="344"/>
                  </a:lnTo>
                  <a:lnTo>
                    <a:pt x="1878" y="334"/>
                  </a:lnTo>
                  <a:lnTo>
                    <a:pt x="1874" y="322"/>
                  </a:lnTo>
                  <a:lnTo>
                    <a:pt x="1868" y="312"/>
                  </a:lnTo>
                  <a:lnTo>
                    <a:pt x="1862" y="302"/>
                  </a:lnTo>
                  <a:lnTo>
                    <a:pt x="1856" y="292"/>
                  </a:lnTo>
                  <a:lnTo>
                    <a:pt x="1848" y="284"/>
                  </a:lnTo>
                  <a:lnTo>
                    <a:pt x="1828" y="262"/>
                  </a:lnTo>
                  <a:lnTo>
                    <a:pt x="1828" y="262"/>
                  </a:lnTo>
                  <a:lnTo>
                    <a:pt x="1820" y="254"/>
                  </a:lnTo>
                  <a:lnTo>
                    <a:pt x="1810" y="246"/>
                  </a:lnTo>
                  <a:lnTo>
                    <a:pt x="1810" y="246"/>
                  </a:lnTo>
                  <a:lnTo>
                    <a:pt x="1790" y="226"/>
                  </a:lnTo>
                  <a:lnTo>
                    <a:pt x="1782" y="218"/>
                  </a:lnTo>
                  <a:lnTo>
                    <a:pt x="1772" y="210"/>
                  </a:lnTo>
                  <a:lnTo>
                    <a:pt x="1762" y="204"/>
                  </a:lnTo>
                  <a:lnTo>
                    <a:pt x="1752" y="200"/>
                  </a:lnTo>
                  <a:lnTo>
                    <a:pt x="1740" y="196"/>
                  </a:lnTo>
                  <a:lnTo>
                    <a:pt x="1730" y="194"/>
                  </a:lnTo>
                  <a:lnTo>
                    <a:pt x="1720" y="192"/>
                  </a:lnTo>
                  <a:lnTo>
                    <a:pt x="1708" y="192"/>
                  </a:lnTo>
                  <a:lnTo>
                    <a:pt x="1698" y="192"/>
                  </a:lnTo>
                  <a:lnTo>
                    <a:pt x="1686" y="194"/>
                  </a:lnTo>
                  <a:lnTo>
                    <a:pt x="1676" y="196"/>
                  </a:lnTo>
                  <a:lnTo>
                    <a:pt x="1664" y="200"/>
                  </a:lnTo>
                  <a:lnTo>
                    <a:pt x="1654" y="204"/>
                  </a:lnTo>
                  <a:lnTo>
                    <a:pt x="1644" y="210"/>
                  </a:lnTo>
                  <a:lnTo>
                    <a:pt x="1634" y="218"/>
                  </a:lnTo>
                  <a:lnTo>
                    <a:pt x="1448" y="404"/>
                  </a:lnTo>
                  <a:lnTo>
                    <a:pt x="1488" y="30"/>
                  </a:lnTo>
                  <a:lnTo>
                    <a:pt x="1484" y="22"/>
                  </a:lnTo>
                  <a:lnTo>
                    <a:pt x="1480" y="16"/>
                  </a:lnTo>
                  <a:lnTo>
                    <a:pt x="1476" y="10"/>
                  </a:lnTo>
                  <a:lnTo>
                    <a:pt x="1470" y="6"/>
                  </a:lnTo>
                  <a:lnTo>
                    <a:pt x="1464" y="4"/>
                  </a:lnTo>
                  <a:lnTo>
                    <a:pt x="1456" y="2"/>
                  </a:lnTo>
                  <a:lnTo>
                    <a:pt x="1450" y="0"/>
                  </a:lnTo>
                  <a:lnTo>
                    <a:pt x="1442" y="2"/>
                  </a:lnTo>
                  <a:lnTo>
                    <a:pt x="1434" y="4"/>
                  </a:lnTo>
                  <a:lnTo>
                    <a:pt x="1428" y="6"/>
                  </a:lnTo>
                  <a:lnTo>
                    <a:pt x="1422" y="12"/>
                  </a:lnTo>
                  <a:lnTo>
                    <a:pt x="972" y="458"/>
                  </a:lnTo>
                  <a:lnTo>
                    <a:pt x="958" y="474"/>
                  </a:lnTo>
                  <a:lnTo>
                    <a:pt x="946" y="490"/>
                  </a:lnTo>
                  <a:lnTo>
                    <a:pt x="936" y="510"/>
                  </a:lnTo>
                  <a:lnTo>
                    <a:pt x="928" y="528"/>
                  </a:lnTo>
                  <a:lnTo>
                    <a:pt x="922" y="548"/>
                  </a:lnTo>
                  <a:lnTo>
                    <a:pt x="916" y="568"/>
                  </a:lnTo>
                  <a:lnTo>
                    <a:pt x="914" y="590"/>
                  </a:lnTo>
                  <a:lnTo>
                    <a:pt x="916" y="610"/>
                  </a:lnTo>
                  <a:lnTo>
                    <a:pt x="916" y="628"/>
                  </a:lnTo>
                  <a:lnTo>
                    <a:pt x="938" y="906"/>
                  </a:lnTo>
                  <a:lnTo>
                    <a:pt x="776" y="1068"/>
                  </a:lnTo>
                  <a:lnTo>
                    <a:pt x="484" y="1358"/>
                  </a:lnTo>
                  <a:lnTo>
                    <a:pt x="478" y="1366"/>
                  </a:lnTo>
                  <a:lnTo>
                    <a:pt x="194" y="1646"/>
                  </a:lnTo>
                  <a:lnTo>
                    <a:pt x="68" y="1770"/>
                  </a:lnTo>
                  <a:lnTo>
                    <a:pt x="62" y="1776"/>
                  </a:lnTo>
                  <a:lnTo>
                    <a:pt x="58" y="1784"/>
                  </a:lnTo>
                  <a:lnTo>
                    <a:pt x="52" y="1790"/>
                  </a:lnTo>
                  <a:lnTo>
                    <a:pt x="48" y="1798"/>
                  </a:lnTo>
                  <a:lnTo>
                    <a:pt x="46" y="1806"/>
                  </a:lnTo>
                  <a:lnTo>
                    <a:pt x="44" y="1814"/>
                  </a:lnTo>
                  <a:lnTo>
                    <a:pt x="42" y="1814"/>
                  </a:lnTo>
                  <a:lnTo>
                    <a:pt x="42" y="1814"/>
                  </a:lnTo>
                  <a:lnTo>
                    <a:pt x="30" y="1852"/>
                  </a:lnTo>
                  <a:lnTo>
                    <a:pt x="24" y="1878"/>
                  </a:lnTo>
                  <a:lnTo>
                    <a:pt x="18" y="1906"/>
                  </a:lnTo>
                  <a:lnTo>
                    <a:pt x="12" y="1940"/>
                  </a:lnTo>
                  <a:lnTo>
                    <a:pt x="8" y="1980"/>
                  </a:lnTo>
                  <a:lnTo>
                    <a:pt x="4" y="2024"/>
                  </a:lnTo>
                  <a:lnTo>
                    <a:pt x="0" y="2074"/>
                  </a:lnTo>
                  <a:lnTo>
                    <a:pt x="0" y="2074"/>
                  </a:lnTo>
                  <a:lnTo>
                    <a:pt x="0" y="2074"/>
                  </a:lnTo>
                  <a:lnTo>
                    <a:pt x="50" y="2070"/>
                  </a:lnTo>
                  <a:lnTo>
                    <a:pt x="94" y="2066"/>
                  </a:lnTo>
                  <a:lnTo>
                    <a:pt x="132" y="2060"/>
                  </a:lnTo>
                  <a:lnTo>
                    <a:pt x="166" y="2056"/>
                  </a:lnTo>
                  <a:lnTo>
                    <a:pt x="196" y="2050"/>
                  </a:lnTo>
                  <a:lnTo>
                    <a:pt x="220" y="2042"/>
                  </a:lnTo>
                  <a:lnTo>
                    <a:pt x="258" y="2030"/>
                  </a:lnTo>
                  <a:lnTo>
                    <a:pt x="260" y="2030"/>
                  </a:lnTo>
                  <a:lnTo>
                    <a:pt x="268" y="2028"/>
                  </a:lnTo>
                  <a:lnTo>
                    <a:pt x="276" y="2024"/>
                  </a:lnTo>
                  <a:lnTo>
                    <a:pt x="282" y="2020"/>
                  </a:lnTo>
                  <a:lnTo>
                    <a:pt x="290" y="2016"/>
                  </a:lnTo>
                  <a:lnTo>
                    <a:pt x="296" y="2012"/>
                  </a:lnTo>
                  <a:lnTo>
                    <a:pt x="304" y="2006"/>
                  </a:lnTo>
                  <a:lnTo>
                    <a:pt x="428" y="1880"/>
                  </a:lnTo>
                  <a:lnTo>
                    <a:pt x="708" y="1596"/>
                  </a:lnTo>
                  <a:lnTo>
                    <a:pt x="714" y="1588"/>
                  </a:lnTo>
                  <a:lnTo>
                    <a:pt x="1006" y="1298"/>
                  </a:lnTo>
                  <a:lnTo>
                    <a:pt x="1166" y="1136"/>
                  </a:lnTo>
                  <a:lnTo>
                    <a:pt x="1446" y="1158"/>
                  </a:lnTo>
                  <a:lnTo>
                    <a:pt x="1464" y="1158"/>
                  </a:lnTo>
                  <a:lnTo>
                    <a:pt x="1484" y="1158"/>
                  </a:lnTo>
                  <a:lnTo>
                    <a:pt x="1504" y="1158"/>
                  </a:lnTo>
                  <a:lnTo>
                    <a:pt x="1526" y="1152"/>
                  </a:lnTo>
                  <a:lnTo>
                    <a:pt x="1546" y="1146"/>
                  </a:lnTo>
                  <a:lnTo>
                    <a:pt x="1564" y="1138"/>
                  </a:lnTo>
                  <a:lnTo>
                    <a:pt x="1582" y="1128"/>
                  </a:lnTo>
                  <a:lnTo>
                    <a:pt x="1600" y="1116"/>
                  </a:lnTo>
                  <a:lnTo>
                    <a:pt x="1614" y="1100"/>
                  </a:lnTo>
                  <a:lnTo>
                    <a:pt x="2060" y="652"/>
                  </a:lnTo>
                  <a:lnTo>
                    <a:pt x="2066" y="646"/>
                  </a:lnTo>
                  <a:lnTo>
                    <a:pt x="2070" y="638"/>
                  </a:lnTo>
                  <a:lnTo>
                    <a:pt x="2072" y="632"/>
                  </a:lnTo>
                  <a:lnTo>
                    <a:pt x="2072" y="624"/>
                  </a:lnTo>
                  <a:lnTo>
                    <a:pt x="20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a:noFill/>
                <a:latin typeface="Arial"/>
                <a:cs typeface="+mn-cs"/>
              </a:endParaRPr>
            </a:p>
          </p:txBody>
        </p:sp>
      </p:grpSp>
      <p:sp>
        <p:nvSpPr>
          <p:cNvPr id="29" name="Rectangle 28">
            <a:extLst>
              <a:ext uri="{FF2B5EF4-FFF2-40B4-BE49-F238E27FC236}">
                <a16:creationId xmlns:a16="http://schemas.microsoft.com/office/drawing/2014/main" id="{F061CC27-4D8F-4CC5-A2B1-9A22261D2C98}"/>
              </a:ext>
            </a:extLst>
          </p:cNvPr>
          <p:cNvSpPr/>
          <p:nvPr/>
        </p:nvSpPr>
        <p:spPr>
          <a:xfrm>
            <a:off x="10837334" y="6409459"/>
            <a:ext cx="647229" cy="2434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pic>
        <p:nvPicPr>
          <p:cNvPr id="2" name="Image 1">
            <a:extLst>
              <a:ext uri="{FF2B5EF4-FFF2-40B4-BE49-F238E27FC236}">
                <a16:creationId xmlns:a16="http://schemas.microsoft.com/office/drawing/2014/main" id="{160A9194-392E-4A86-A00F-122A03FEF785}"/>
              </a:ext>
            </a:extLst>
          </p:cNvPr>
          <p:cNvPicPr>
            <a:picLocks noChangeAspect="1"/>
          </p:cNvPicPr>
          <p:nvPr/>
        </p:nvPicPr>
        <p:blipFill>
          <a:blip r:embed="rId3"/>
          <a:stretch>
            <a:fillRect/>
          </a:stretch>
        </p:blipFill>
        <p:spPr>
          <a:xfrm>
            <a:off x="8223618" y="1879020"/>
            <a:ext cx="2613716" cy="883720"/>
          </a:xfrm>
          <a:prstGeom prst="rect">
            <a:avLst/>
          </a:prstGeom>
        </p:spPr>
      </p:pic>
      <p:sp>
        <p:nvSpPr>
          <p:cNvPr id="4" name="Rectangle 3">
            <a:extLst>
              <a:ext uri="{FF2B5EF4-FFF2-40B4-BE49-F238E27FC236}">
                <a16:creationId xmlns:a16="http://schemas.microsoft.com/office/drawing/2014/main" id="{305FB8F1-1DE2-4997-9144-8D13E05B385B}"/>
              </a:ext>
            </a:extLst>
          </p:cNvPr>
          <p:cNvSpPr/>
          <p:nvPr/>
        </p:nvSpPr>
        <p:spPr>
          <a:xfrm>
            <a:off x="9236766" y="6506818"/>
            <a:ext cx="1179444" cy="14610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pic>
        <p:nvPicPr>
          <p:cNvPr id="20" name="Image 19">
            <a:extLst>
              <a:ext uri="{FF2B5EF4-FFF2-40B4-BE49-F238E27FC236}">
                <a16:creationId xmlns:a16="http://schemas.microsoft.com/office/drawing/2014/main" id="{EA290EC5-77BF-41F3-B924-8D02000D63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3308" y="6213865"/>
            <a:ext cx="1155928" cy="650209"/>
          </a:xfrm>
          <a:prstGeom prst="rect">
            <a:avLst/>
          </a:prstGeom>
        </p:spPr>
      </p:pic>
    </p:spTree>
    <p:extLst>
      <p:ext uri="{BB962C8B-B14F-4D97-AF65-F5344CB8AC3E}">
        <p14:creationId xmlns:p14="http://schemas.microsoft.com/office/powerpoint/2010/main" val="3372886470"/>
      </p:ext>
    </p:extLst>
  </p:cSld>
  <p:clrMapOvr>
    <a:masterClrMapping/>
  </p:clrMapOvr>
  <mc:AlternateContent xmlns:mc="http://schemas.openxmlformats.org/markup-compatibility/2006">
    <mc:Choice xmlns:p14="http://schemas.microsoft.com/office/powerpoint/2010/main" Requires="p14">
      <p:transition spd="slow" p14:dur="2000" advTm="9377"/>
    </mc:Choice>
    <mc:Fallback>
      <p:transition spd="slow" advTm="93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17"/>
          <p:cNvSpPr>
            <a:spLocks noGrp="1"/>
          </p:cNvSpPr>
          <p:nvPr>
            <p:ph type="title"/>
          </p:nvPr>
        </p:nvSpPr>
        <p:spPr>
          <a:xfrm>
            <a:off x="433918" y="346618"/>
            <a:ext cx="11330516" cy="369332"/>
          </a:xfrm>
        </p:spPr>
        <p:txBody>
          <a:bodyPr/>
          <a:lstStyle/>
          <a:p>
            <a:r>
              <a:rPr lang="fr-FR" dirty="0"/>
              <a:t>ENJEUX &amp; OBJECITFS</a:t>
            </a:r>
          </a:p>
        </p:txBody>
      </p:sp>
      <p:sp>
        <p:nvSpPr>
          <p:cNvPr id="37" name="Text Placeholder 36"/>
          <p:cNvSpPr>
            <a:spLocks noGrp="1"/>
          </p:cNvSpPr>
          <p:nvPr>
            <p:ph type="body" sz="quarter" idx="13"/>
          </p:nvPr>
        </p:nvSpPr>
        <p:spPr/>
        <p:txBody>
          <a:bodyPr/>
          <a:lstStyle/>
          <a:p>
            <a:endParaRPr lang="fr-FR"/>
          </a:p>
        </p:txBody>
      </p:sp>
      <p:sp>
        <p:nvSpPr>
          <p:cNvPr id="61" name="AutoShape 7"/>
          <p:cNvSpPr>
            <a:spLocks/>
          </p:cNvSpPr>
          <p:nvPr/>
        </p:nvSpPr>
        <p:spPr bwMode="auto">
          <a:xfrm>
            <a:off x="7305096" y="3935092"/>
            <a:ext cx="4458501" cy="19783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1"/>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92093" fontAlgn="auto">
              <a:spcBef>
                <a:spcPts val="0"/>
              </a:spcBef>
              <a:spcAft>
                <a:spcPts val="0"/>
              </a:spcAft>
            </a:pPr>
            <a:endParaRPr lang="fr-FR" sz="2000" b="0" dirty="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68" name="AutoShape 6"/>
          <p:cNvSpPr>
            <a:spLocks/>
          </p:cNvSpPr>
          <p:nvPr/>
        </p:nvSpPr>
        <p:spPr bwMode="auto">
          <a:xfrm>
            <a:off x="433918" y="3295441"/>
            <a:ext cx="4461021" cy="2631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tx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92093" fontAlgn="auto">
              <a:spcBef>
                <a:spcPts val="0"/>
              </a:spcBef>
              <a:spcAft>
                <a:spcPts val="0"/>
              </a:spcAft>
            </a:pPr>
            <a:endParaRPr lang="fr-FR" sz="2000" b="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88" name="AutoShape 8"/>
          <p:cNvSpPr>
            <a:spLocks/>
          </p:cNvSpPr>
          <p:nvPr/>
        </p:nvSpPr>
        <p:spPr bwMode="auto">
          <a:xfrm>
            <a:off x="7305095" y="1331385"/>
            <a:ext cx="4459340" cy="25261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bg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92093" fontAlgn="auto">
              <a:spcBef>
                <a:spcPts val="0"/>
              </a:spcBef>
              <a:spcAft>
                <a:spcPts val="0"/>
              </a:spcAft>
            </a:pPr>
            <a:endParaRPr lang="fr-FR" sz="2000" b="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115" name="AutoShape 4"/>
          <p:cNvSpPr>
            <a:spLocks/>
          </p:cNvSpPr>
          <p:nvPr/>
        </p:nvSpPr>
        <p:spPr bwMode="auto">
          <a:xfrm>
            <a:off x="434756" y="1333883"/>
            <a:ext cx="4458501" cy="1869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bg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92093" fontAlgn="auto">
              <a:spcBef>
                <a:spcPts val="0"/>
              </a:spcBef>
              <a:spcAft>
                <a:spcPts val="0"/>
              </a:spcAft>
            </a:pPr>
            <a:endParaRPr lang="fr-FR" sz="2000" b="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126" name="AutoShape 5"/>
          <p:cNvSpPr>
            <a:spLocks/>
          </p:cNvSpPr>
          <p:nvPr/>
        </p:nvSpPr>
        <p:spPr bwMode="auto">
          <a:xfrm>
            <a:off x="4973848" y="1333884"/>
            <a:ext cx="2240584" cy="45795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tx2">
              <a:lumMod val="75000"/>
            </a:schemeClr>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92093" fontAlgn="auto">
              <a:spcBef>
                <a:spcPts val="0"/>
              </a:spcBef>
              <a:spcAft>
                <a:spcPts val="0"/>
              </a:spcAft>
            </a:pPr>
            <a:endParaRPr lang="fr-FR" sz="2000" b="0" dirty="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101" name="AutoShape 26"/>
          <p:cNvSpPr>
            <a:spLocks/>
          </p:cNvSpPr>
          <p:nvPr/>
        </p:nvSpPr>
        <p:spPr bwMode="auto">
          <a:xfrm>
            <a:off x="8411395" y="1493524"/>
            <a:ext cx="3171004" cy="20466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8000" tIns="48000" rIns="48000" bIns="48000" anchor="t">
            <a:spAutoFit/>
          </a:bodyPr>
          <a:lstStyle/>
          <a:p>
            <a:pPr defTabSz="1219170" fontAlgn="auto">
              <a:spcBef>
                <a:spcPts val="800"/>
              </a:spcBef>
              <a:spcAft>
                <a:spcPts val="0"/>
              </a:spcAft>
            </a:pPr>
            <a:r>
              <a:rPr lang="fr-FR" sz="1867" dirty="0">
                <a:solidFill>
                  <a:srgbClr val="FFFFFF"/>
                </a:solidFill>
                <a:latin typeface="Arial" pitchFamily="34" charset="0"/>
                <a:ea typeface="HelveticaNeueLT Com 75 Bd" charset="0"/>
                <a:cs typeface="Arial" pitchFamily="34" charset="0"/>
                <a:sym typeface="Open Sans" charset="0"/>
              </a:rPr>
              <a:t>MIXITE</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Mettre en place un levier pour recruter davantage de femmes dans les métiers de l’IT</a:t>
            </a:r>
          </a:p>
          <a:p>
            <a:pPr defTabSz="1219170" fontAlgn="auto">
              <a:spcBef>
                <a:spcPts val="800"/>
              </a:spcBef>
              <a:spcAft>
                <a:spcPts val="0"/>
              </a:spcAft>
            </a:pPr>
            <a:endParaRPr lang="fr-FR" sz="1467" b="0" dirty="0">
              <a:solidFill>
                <a:srgbClr val="FFFFFF"/>
              </a:solidFill>
              <a:latin typeface="Arial" pitchFamily="34" charset="0"/>
              <a:ea typeface="HelveticaNeueLT Com 45 Lt" charset="0"/>
              <a:cs typeface="Arial" pitchFamily="34" charset="0"/>
              <a:sym typeface="Open Sans" charset="0"/>
            </a:endParaRP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Favoriser la diversité des profils au sein du groupe</a:t>
            </a:r>
          </a:p>
        </p:txBody>
      </p:sp>
      <p:sp>
        <p:nvSpPr>
          <p:cNvPr id="33" name="AutoShape 26"/>
          <p:cNvSpPr>
            <a:spLocks/>
          </p:cNvSpPr>
          <p:nvPr/>
        </p:nvSpPr>
        <p:spPr bwMode="auto">
          <a:xfrm>
            <a:off x="8411396" y="4118271"/>
            <a:ext cx="3168000" cy="17798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8000" tIns="48000" rIns="48000" bIns="48000" anchor="t">
            <a:spAutoFit/>
          </a:bodyPr>
          <a:lstStyle/>
          <a:p>
            <a:pPr defTabSz="1219170" fontAlgn="auto">
              <a:spcBef>
                <a:spcPts val="800"/>
              </a:spcBef>
              <a:spcAft>
                <a:spcPts val="0"/>
              </a:spcAft>
            </a:pPr>
            <a:r>
              <a:rPr lang="fr-FR" sz="1867" dirty="0">
                <a:solidFill>
                  <a:srgbClr val="FFFFFF"/>
                </a:solidFill>
                <a:latin typeface="Arial" pitchFamily="34" charset="0"/>
                <a:ea typeface="HelveticaNeueLT Com 75 Bd" charset="0"/>
                <a:cs typeface="Arial" pitchFamily="34" charset="0"/>
                <a:sym typeface="Open Sans" charset="0"/>
              </a:rPr>
              <a:t>RESPONSABILITE SOCIALE</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S’inscrire dans un écosystème durable d’innovation (</a:t>
            </a:r>
            <a:r>
              <a:rPr lang="fr-FR" sz="1467" b="0" dirty="0" err="1">
                <a:solidFill>
                  <a:srgbClr val="FFFFFF"/>
                </a:solidFill>
                <a:latin typeface="Arial" pitchFamily="34" charset="0"/>
                <a:ea typeface="HelveticaNeueLT Com 45 Lt" charset="0"/>
                <a:cs typeface="Arial" pitchFamily="34" charset="0"/>
                <a:sym typeface="Open Sans" charset="0"/>
              </a:rPr>
              <a:t>Opensource</a:t>
            </a:r>
            <a:r>
              <a:rPr lang="fr-FR" sz="1467" b="0" dirty="0">
                <a:solidFill>
                  <a:srgbClr val="FFFFFF"/>
                </a:solidFill>
                <a:latin typeface="Arial" pitchFamily="34" charset="0"/>
                <a:ea typeface="HelveticaNeueLT Com 45 Lt" charset="0"/>
                <a:cs typeface="Arial" pitchFamily="34" charset="0"/>
                <a:sym typeface="Open Sans" charset="0"/>
              </a:rPr>
              <a:t>…)</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Reconvertir des personnes sur des métiers d’avenir (Digital…)</a:t>
            </a:r>
          </a:p>
        </p:txBody>
      </p:sp>
      <p:sp>
        <p:nvSpPr>
          <p:cNvPr id="34" name="AutoShape 26"/>
          <p:cNvSpPr>
            <a:spLocks/>
          </p:cNvSpPr>
          <p:nvPr/>
        </p:nvSpPr>
        <p:spPr bwMode="auto">
          <a:xfrm>
            <a:off x="1545941" y="1493525"/>
            <a:ext cx="3168000" cy="1287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8000" tIns="48000" rIns="48000" bIns="48000" anchor="t">
            <a:spAutoFit/>
          </a:bodyPr>
          <a:lstStyle/>
          <a:p>
            <a:pPr defTabSz="1219170" fontAlgn="auto">
              <a:spcBef>
                <a:spcPts val="800"/>
              </a:spcBef>
              <a:spcAft>
                <a:spcPts val="0"/>
              </a:spcAft>
            </a:pPr>
            <a:r>
              <a:rPr lang="fr-FR" sz="1867" dirty="0">
                <a:solidFill>
                  <a:srgbClr val="FFFFFF"/>
                </a:solidFill>
                <a:latin typeface="Arial" pitchFamily="34" charset="0"/>
                <a:ea typeface="HelveticaNeueLT Com 75 Bd" charset="0"/>
                <a:cs typeface="Arial" pitchFamily="34" charset="0"/>
                <a:sym typeface="Open Sans" charset="0"/>
              </a:rPr>
              <a:t>AUGMENTER LE POTENTIEL DE RECRUTEMENT</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Pour les métiers de l’IT</a:t>
            </a:r>
          </a:p>
        </p:txBody>
      </p:sp>
      <p:sp>
        <p:nvSpPr>
          <p:cNvPr id="35" name="AutoShape 26"/>
          <p:cNvSpPr>
            <a:spLocks/>
          </p:cNvSpPr>
          <p:nvPr/>
        </p:nvSpPr>
        <p:spPr bwMode="auto">
          <a:xfrm>
            <a:off x="1545941" y="3403074"/>
            <a:ext cx="3168000" cy="21081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8000" tIns="48000" rIns="48000" bIns="48000" anchor="t">
            <a:spAutoFit/>
          </a:bodyPr>
          <a:lstStyle/>
          <a:p>
            <a:pPr defTabSz="1219170" fontAlgn="auto">
              <a:spcBef>
                <a:spcPts val="800"/>
              </a:spcBef>
              <a:spcAft>
                <a:spcPts val="0"/>
              </a:spcAft>
            </a:pPr>
            <a:r>
              <a:rPr lang="fr-FR" sz="1867" dirty="0">
                <a:solidFill>
                  <a:srgbClr val="FFFFFF"/>
                </a:solidFill>
                <a:latin typeface="Arial" pitchFamily="34" charset="0"/>
                <a:ea typeface="HelveticaNeueLT Com 75 Bd" charset="0"/>
                <a:cs typeface="Arial" pitchFamily="34" charset="0"/>
                <a:sym typeface="Open Sans" charset="0"/>
              </a:rPr>
              <a:t>MULTIPLIER LES COMPETENCES CLEFS</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Sur les domaines en développement</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Dans un contexte de ressources rares</a:t>
            </a: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Avec des enjeux d’accroissement d’expertise</a:t>
            </a:r>
          </a:p>
        </p:txBody>
      </p:sp>
      <p:sp>
        <p:nvSpPr>
          <p:cNvPr id="26" name="AutoShape 26"/>
          <p:cNvSpPr>
            <a:spLocks/>
          </p:cNvSpPr>
          <p:nvPr/>
        </p:nvSpPr>
        <p:spPr bwMode="auto">
          <a:xfrm>
            <a:off x="5140041" y="2129083"/>
            <a:ext cx="1883059" cy="31754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8000" tIns="48000" rIns="48000" bIns="48000" anchor="t">
            <a:spAutoFit/>
          </a:bodyPr>
          <a:lstStyle/>
          <a:p>
            <a:pPr defTabSz="1219170" fontAlgn="auto">
              <a:spcBef>
                <a:spcPts val="800"/>
              </a:spcBef>
              <a:spcAft>
                <a:spcPts val="0"/>
              </a:spcAft>
            </a:pPr>
            <a:r>
              <a:rPr lang="fr-FR" sz="1867" dirty="0">
                <a:solidFill>
                  <a:srgbClr val="FFFFFF"/>
                </a:solidFill>
                <a:latin typeface="Arial" pitchFamily="34" charset="0"/>
                <a:ea typeface="HelveticaNeueLT Com 75 Bd" charset="0"/>
                <a:cs typeface="Arial" pitchFamily="34" charset="0"/>
                <a:sym typeface="Open Sans" charset="0"/>
              </a:rPr>
              <a:t>ENGAGER NOS COLLABORATEURS</a:t>
            </a:r>
          </a:p>
          <a:p>
            <a:pPr defTabSz="1219170" fontAlgn="auto">
              <a:spcBef>
                <a:spcPts val="800"/>
              </a:spcBef>
              <a:spcAft>
                <a:spcPts val="0"/>
              </a:spcAft>
            </a:pPr>
            <a:endParaRPr lang="fr-FR" sz="1467" b="0" dirty="0">
              <a:solidFill>
                <a:srgbClr val="FFFFFF"/>
              </a:solidFill>
              <a:latin typeface="Arial" pitchFamily="34" charset="0"/>
              <a:ea typeface="HelveticaNeueLT Com 45 Lt" charset="0"/>
              <a:cs typeface="Arial" pitchFamily="34" charset="0"/>
              <a:sym typeface="Open Sans" charset="0"/>
            </a:endParaRP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En inscrivant leur mission sur une thématique sociale</a:t>
            </a:r>
          </a:p>
          <a:p>
            <a:pPr defTabSz="1219170" fontAlgn="auto">
              <a:spcBef>
                <a:spcPts val="800"/>
              </a:spcBef>
              <a:spcAft>
                <a:spcPts val="0"/>
              </a:spcAft>
            </a:pPr>
            <a:endParaRPr lang="fr-FR" sz="1467" b="0" dirty="0">
              <a:solidFill>
                <a:srgbClr val="FFFFFF"/>
              </a:solidFill>
              <a:latin typeface="Arial" pitchFamily="34" charset="0"/>
              <a:ea typeface="HelveticaNeueLT Com 45 Lt" charset="0"/>
              <a:cs typeface="Arial" pitchFamily="34" charset="0"/>
              <a:sym typeface="Open Sans" charset="0"/>
            </a:endParaRPr>
          </a:p>
          <a:p>
            <a:pPr defTabSz="1219170" fontAlgn="auto">
              <a:spcBef>
                <a:spcPts val="800"/>
              </a:spcBef>
              <a:spcAft>
                <a:spcPts val="0"/>
              </a:spcAft>
            </a:pPr>
            <a:r>
              <a:rPr lang="fr-FR" sz="1467" b="0" dirty="0">
                <a:solidFill>
                  <a:srgbClr val="FFFFFF"/>
                </a:solidFill>
                <a:latin typeface="Arial" pitchFamily="34" charset="0"/>
                <a:ea typeface="HelveticaNeueLT Com 45 Lt" charset="0"/>
                <a:cs typeface="Arial" pitchFamily="34" charset="0"/>
                <a:sym typeface="Open Sans" charset="0"/>
              </a:rPr>
              <a:t>En leur permettant de développer leurs équipes</a:t>
            </a:r>
          </a:p>
        </p:txBody>
      </p:sp>
      <p:grpSp>
        <p:nvGrpSpPr>
          <p:cNvPr id="50" name="Group 26"/>
          <p:cNvGrpSpPr>
            <a:grpSpLocks noChangeAspect="1"/>
          </p:cNvGrpSpPr>
          <p:nvPr/>
        </p:nvGrpSpPr>
        <p:grpSpPr bwMode="auto">
          <a:xfrm>
            <a:off x="7495504" y="4116652"/>
            <a:ext cx="700229" cy="559707"/>
            <a:chOff x="205" y="-4158"/>
            <a:chExt cx="4116" cy="3290"/>
          </a:xfrm>
          <a:solidFill>
            <a:schemeClr val="bg1"/>
          </a:solidFill>
        </p:grpSpPr>
        <p:sp>
          <p:nvSpPr>
            <p:cNvPr id="51" name="Freeform 27"/>
            <p:cNvSpPr>
              <a:spLocks/>
            </p:cNvSpPr>
            <p:nvPr/>
          </p:nvSpPr>
          <p:spPr bwMode="auto">
            <a:xfrm>
              <a:off x="205" y="-2894"/>
              <a:ext cx="1816" cy="1450"/>
            </a:xfrm>
            <a:custGeom>
              <a:avLst/>
              <a:gdLst/>
              <a:ahLst/>
              <a:cxnLst>
                <a:cxn ang="0">
                  <a:pos x="1166" y="524"/>
                </a:cxn>
                <a:cxn ang="0">
                  <a:pos x="1238" y="474"/>
                </a:cxn>
                <a:cxn ang="0">
                  <a:pos x="1314" y="430"/>
                </a:cxn>
                <a:cxn ang="0">
                  <a:pos x="1400" y="390"/>
                </a:cxn>
                <a:cxn ang="0">
                  <a:pos x="1484" y="362"/>
                </a:cxn>
                <a:cxn ang="0">
                  <a:pos x="1526" y="352"/>
                </a:cxn>
                <a:cxn ang="0">
                  <a:pos x="1572" y="340"/>
                </a:cxn>
                <a:cxn ang="0">
                  <a:pos x="1618" y="332"/>
                </a:cxn>
                <a:cxn ang="0">
                  <a:pos x="1662" y="326"/>
                </a:cxn>
                <a:cxn ang="0">
                  <a:pos x="1712" y="326"/>
                </a:cxn>
                <a:cxn ang="0">
                  <a:pos x="1758" y="322"/>
                </a:cxn>
                <a:cxn ang="0">
                  <a:pos x="1816" y="322"/>
                </a:cxn>
                <a:cxn ang="0">
                  <a:pos x="1750" y="300"/>
                </a:cxn>
                <a:cxn ang="0">
                  <a:pos x="1690" y="276"/>
                </a:cxn>
                <a:cxn ang="0">
                  <a:pos x="1632" y="242"/>
                </a:cxn>
                <a:cxn ang="0">
                  <a:pos x="1576" y="206"/>
                </a:cxn>
                <a:cxn ang="0">
                  <a:pos x="1526" y="162"/>
                </a:cxn>
                <a:cxn ang="0">
                  <a:pos x="1476" y="116"/>
                </a:cxn>
                <a:cxn ang="0">
                  <a:pos x="1434" y="68"/>
                </a:cxn>
                <a:cxn ang="0">
                  <a:pos x="1400" y="14"/>
                </a:cxn>
                <a:cxn ang="0">
                  <a:pos x="1322" y="4"/>
                </a:cxn>
                <a:cxn ang="0">
                  <a:pos x="1246" y="0"/>
                </a:cxn>
                <a:cxn ang="0">
                  <a:pos x="780" y="0"/>
                </a:cxn>
                <a:cxn ang="0">
                  <a:pos x="700" y="4"/>
                </a:cxn>
                <a:cxn ang="0">
                  <a:pos x="622" y="14"/>
                </a:cxn>
                <a:cxn ang="0">
                  <a:pos x="546" y="32"/>
                </a:cxn>
                <a:cxn ang="0">
                  <a:pos x="474" y="58"/>
                </a:cxn>
                <a:cxn ang="0">
                  <a:pos x="408" y="86"/>
                </a:cxn>
                <a:cxn ang="0">
                  <a:pos x="344" y="124"/>
                </a:cxn>
                <a:cxn ang="0">
                  <a:pos x="282" y="166"/>
                </a:cxn>
                <a:cxn ang="0">
                  <a:pos x="230" y="214"/>
                </a:cxn>
                <a:cxn ang="0">
                  <a:pos x="180" y="264"/>
                </a:cxn>
                <a:cxn ang="0">
                  <a:pos x="134" y="322"/>
                </a:cxn>
                <a:cxn ang="0">
                  <a:pos x="96" y="384"/>
                </a:cxn>
                <a:cxn ang="0">
                  <a:pos x="60" y="446"/>
                </a:cxn>
                <a:cxn ang="0">
                  <a:pos x="34" y="514"/>
                </a:cxn>
                <a:cxn ang="0">
                  <a:pos x="16" y="582"/>
                </a:cxn>
                <a:cxn ang="0">
                  <a:pos x="4" y="654"/>
                </a:cxn>
                <a:cxn ang="0">
                  <a:pos x="0" y="730"/>
                </a:cxn>
                <a:cxn ang="0">
                  <a:pos x="0" y="1306"/>
                </a:cxn>
                <a:cxn ang="0">
                  <a:pos x="4" y="1306"/>
                </a:cxn>
                <a:cxn ang="0">
                  <a:pos x="104" y="1336"/>
                </a:cxn>
                <a:cxn ang="0">
                  <a:pos x="198" y="1360"/>
                </a:cxn>
                <a:cxn ang="0">
                  <a:pos x="302" y="1382"/>
                </a:cxn>
                <a:cxn ang="0">
                  <a:pos x="406" y="1404"/>
                </a:cxn>
                <a:cxn ang="0">
                  <a:pos x="508" y="1418"/>
                </a:cxn>
                <a:cxn ang="0">
                  <a:pos x="612" y="1432"/>
                </a:cxn>
                <a:cxn ang="0">
                  <a:pos x="718" y="1444"/>
                </a:cxn>
                <a:cxn ang="0">
                  <a:pos x="826" y="1450"/>
                </a:cxn>
                <a:cxn ang="0">
                  <a:pos x="826" y="1204"/>
                </a:cxn>
                <a:cxn ang="0">
                  <a:pos x="830" y="1158"/>
                </a:cxn>
                <a:cxn ang="0">
                  <a:pos x="834" y="1114"/>
                </a:cxn>
                <a:cxn ang="0">
                  <a:pos x="838" y="1070"/>
                </a:cxn>
                <a:cxn ang="0">
                  <a:pos x="844" y="1028"/>
                </a:cxn>
                <a:cxn ang="0">
                  <a:pos x="856" y="984"/>
                </a:cxn>
                <a:cxn ang="0">
                  <a:pos x="868" y="940"/>
                </a:cxn>
                <a:cxn ang="0">
                  <a:pos x="902" y="862"/>
                </a:cxn>
                <a:cxn ang="0">
                  <a:pos x="940" y="786"/>
                </a:cxn>
                <a:cxn ang="0">
                  <a:pos x="986" y="712"/>
                </a:cxn>
                <a:cxn ang="0">
                  <a:pos x="1040" y="644"/>
                </a:cxn>
                <a:cxn ang="0">
                  <a:pos x="1100" y="582"/>
                </a:cxn>
                <a:cxn ang="0">
                  <a:pos x="1166" y="524"/>
                </a:cxn>
              </a:cxnLst>
              <a:rect l="0" t="0" r="r" b="b"/>
              <a:pathLst>
                <a:path w="1816" h="1450">
                  <a:moveTo>
                    <a:pt x="1166" y="524"/>
                  </a:moveTo>
                  <a:lnTo>
                    <a:pt x="1238" y="474"/>
                  </a:lnTo>
                  <a:lnTo>
                    <a:pt x="1314" y="430"/>
                  </a:lnTo>
                  <a:lnTo>
                    <a:pt x="1400" y="390"/>
                  </a:lnTo>
                  <a:lnTo>
                    <a:pt x="1484" y="362"/>
                  </a:lnTo>
                  <a:lnTo>
                    <a:pt x="1526" y="352"/>
                  </a:lnTo>
                  <a:lnTo>
                    <a:pt x="1572" y="340"/>
                  </a:lnTo>
                  <a:lnTo>
                    <a:pt x="1618" y="332"/>
                  </a:lnTo>
                  <a:lnTo>
                    <a:pt x="1662" y="326"/>
                  </a:lnTo>
                  <a:lnTo>
                    <a:pt x="1712" y="326"/>
                  </a:lnTo>
                  <a:lnTo>
                    <a:pt x="1758" y="322"/>
                  </a:lnTo>
                  <a:lnTo>
                    <a:pt x="1816" y="322"/>
                  </a:lnTo>
                  <a:lnTo>
                    <a:pt x="1750" y="300"/>
                  </a:lnTo>
                  <a:lnTo>
                    <a:pt x="1690" y="276"/>
                  </a:lnTo>
                  <a:lnTo>
                    <a:pt x="1632" y="242"/>
                  </a:lnTo>
                  <a:lnTo>
                    <a:pt x="1576" y="206"/>
                  </a:lnTo>
                  <a:lnTo>
                    <a:pt x="1526" y="162"/>
                  </a:lnTo>
                  <a:lnTo>
                    <a:pt x="1476" y="116"/>
                  </a:lnTo>
                  <a:lnTo>
                    <a:pt x="1434" y="68"/>
                  </a:lnTo>
                  <a:lnTo>
                    <a:pt x="1400" y="14"/>
                  </a:lnTo>
                  <a:lnTo>
                    <a:pt x="1322" y="4"/>
                  </a:lnTo>
                  <a:lnTo>
                    <a:pt x="1246" y="0"/>
                  </a:lnTo>
                  <a:lnTo>
                    <a:pt x="780" y="0"/>
                  </a:lnTo>
                  <a:lnTo>
                    <a:pt x="700" y="4"/>
                  </a:lnTo>
                  <a:lnTo>
                    <a:pt x="622" y="14"/>
                  </a:lnTo>
                  <a:lnTo>
                    <a:pt x="546" y="32"/>
                  </a:lnTo>
                  <a:lnTo>
                    <a:pt x="474" y="58"/>
                  </a:lnTo>
                  <a:lnTo>
                    <a:pt x="408" y="86"/>
                  </a:lnTo>
                  <a:lnTo>
                    <a:pt x="344" y="124"/>
                  </a:lnTo>
                  <a:lnTo>
                    <a:pt x="282" y="166"/>
                  </a:lnTo>
                  <a:lnTo>
                    <a:pt x="230" y="214"/>
                  </a:lnTo>
                  <a:lnTo>
                    <a:pt x="180" y="264"/>
                  </a:lnTo>
                  <a:lnTo>
                    <a:pt x="134" y="322"/>
                  </a:lnTo>
                  <a:lnTo>
                    <a:pt x="96" y="384"/>
                  </a:lnTo>
                  <a:lnTo>
                    <a:pt x="60" y="446"/>
                  </a:lnTo>
                  <a:lnTo>
                    <a:pt x="34" y="514"/>
                  </a:lnTo>
                  <a:lnTo>
                    <a:pt x="16" y="582"/>
                  </a:lnTo>
                  <a:lnTo>
                    <a:pt x="4" y="654"/>
                  </a:lnTo>
                  <a:lnTo>
                    <a:pt x="0" y="730"/>
                  </a:lnTo>
                  <a:lnTo>
                    <a:pt x="0" y="1306"/>
                  </a:lnTo>
                  <a:lnTo>
                    <a:pt x="4" y="1306"/>
                  </a:lnTo>
                  <a:lnTo>
                    <a:pt x="104" y="1336"/>
                  </a:lnTo>
                  <a:lnTo>
                    <a:pt x="198" y="1360"/>
                  </a:lnTo>
                  <a:lnTo>
                    <a:pt x="302" y="1382"/>
                  </a:lnTo>
                  <a:lnTo>
                    <a:pt x="406" y="1404"/>
                  </a:lnTo>
                  <a:lnTo>
                    <a:pt x="508" y="1418"/>
                  </a:lnTo>
                  <a:lnTo>
                    <a:pt x="612" y="1432"/>
                  </a:lnTo>
                  <a:lnTo>
                    <a:pt x="718" y="1444"/>
                  </a:lnTo>
                  <a:lnTo>
                    <a:pt x="826" y="1450"/>
                  </a:lnTo>
                  <a:lnTo>
                    <a:pt x="826" y="1204"/>
                  </a:lnTo>
                  <a:lnTo>
                    <a:pt x="830" y="1158"/>
                  </a:lnTo>
                  <a:lnTo>
                    <a:pt x="834" y="1114"/>
                  </a:lnTo>
                  <a:lnTo>
                    <a:pt x="838" y="1070"/>
                  </a:lnTo>
                  <a:lnTo>
                    <a:pt x="844" y="1028"/>
                  </a:lnTo>
                  <a:lnTo>
                    <a:pt x="856" y="984"/>
                  </a:lnTo>
                  <a:lnTo>
                    <a:pt x="868" y="940"/>
                  </a:lnTo>
                  <a:lnTo>
                    <a:pt x="902" y="862"/>
                  </a:lnTo>
                  <a:lnTo>
                    <a:pt x="940" y="786"/>
                  </a:lnTo>
                  <a:lnTo>
                    <a:pt x="986" y="712"/>
                  </a:lnTo>
                  <a:lnTo>
                    <a:pt x="1040" y="644"/>
                  </a:lnTo>
                  <a:lnTo>
                    <a:pt x="1100" y="582"/>
                  </a:lnTo>
                  <a:lnTo>
                    <a:pt x="1166" y="5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4" name="Freeform 28"/>
            <p:cNvSpPr>
              <a:spLocks/>
            </p:cNvSpPr>
            <p:nvPr/>
          </p:nvSpPr>
          <p:spPr bwMode="auto">
            <a:xfrm>
              <a:off x="659" y="-4158"/>
              <a:ext cx="1090" cy="1094"/>
            </a:xfrm>
            <a:custGeom>
              <a:avLst/>
              <a:gdLst/>
              <a:ahLst/>
              <a:cxnLst>
                <a:cxn ang="0">
                  <a:pos x="26" y="708"/>
                </a:cxn>
                <a:cxn ang="0">
                  <a:pos x="70" y="808"/>
                </a:cxn>
                <a:cxn ang="0">
                  <a:pos x="128" y="894"/>
                </a:cxn>
                <a:cxn ang="0">
                  <a:pos x="206" y="968"/>
                </a:cxn>
                <a:cxn ang="0">
                  <a:pos x="298" y="1030"/>
                </a:cxn>
                <a:cxn ang="0">
                  <a:pos x="402" y="1068"/>
                </a:cxn>
                <a:cxn ang="0">
                  <a:pos x="512" y="1094"/>
                </a:cxn>
                <a:cxn ang="0">
                  <a:pos x="610" y="1094"/>
                </a:cxn>
                <a:cxn ang="0">
                  <a:pos x="688" y="1082"/>
                </a:cxn>
                <a:cxn ang="0">
                  <a:pos x="762" y="1062"/>
                </a:cxn>
                <a:cxn ang="0">
                  <a:pos x="832" y="1032"/>
                </a:cxn>
                <a:cxn ang="0">
                  <a:pos x="858" y="972"/>
                </a:cxn>
                <a:cxn ang="0">
                  <a:pos x="846" y="886"/>
                </a:cxn>
                <a:cxn ang="0">
                  <a:pos x="846" y="804"/>
                </a:cxn>
                <a:cxn ang="0">
                  <a:pos x="862" y="694"/>
                </a:cxn>
                <a:cxn ang="0">
                  <a:pos x="912" y="556"/>
                </a:cxn>
                <a:cxn ang="0">
                  <a:pos x="990" y="434"/>
                </a:cxn>
                <a:cxn ang="0">
                  <a:pos x="1090" y="330"/>
                </a:cxn>
                <a:cxn ang="0">
                  <a:pos x="1052" y="260"/>
                </a:cxn>
                <a:cxn ang="0">
                  <a:pos x="1004" y="196"/>
                </a:cxn>
                <a:cxn ang="0">
                  <a:pos x="950" y="138"/>
                </a:cxn>
                <a:cxn ang="0">
                  <a:pos x="884" y="92"/>
                </a:cxn>
                <a:cxn ang="0">
                  <a:pos x="814" y="52"/>
                </a:cxn>
                <a:cxn ang="0">
                  <a:pos x="736" y="24"/>
                </a:cxn>
                <a:cxn ang="0">
                  <a:pos x="656" y="2"/>
                </a:cxn>
                <a:cxn ang="0">
                  <a:pos x="570" y="0"/>
                </a:cxn>
                <a:cxn ang="0">
                  <a:pos x="452" y="10"/>
                </a:cxn>
                <a:cxn ang="0">
                  <a:pos x="346" y="42"/>
                </a:cxn>
                <a:cxn ang="0">
                  <a:pos x="250" y="92"/>
                </a:cxn>
                <a:cxn ang="0">
                  <a:pos x="166" y="160"/>
                </a:cxn>
                <a:cxn ang="0">
                  <a:pos x="96" y="242"/>
                </a:cxn>
                <a:cxn ang="0">
                  <a:pos x="44" y="334"/>
                </a:cxn>
                <a:cxn ang="0">
                  <a:pos x="10" y="438"/>
                </a:cxn>
                <a:cxn ang="0">
                  <a:pos x="0" y="548"/>
                </a:cxn>
                <a:cxn ang="0">
                  <a:pos x="10" y="658"/>
                </a:cxn>
              </a:cxnLst>
              <a:rect l="0" t="0" r="r" b="b"/>
              <a:pathLst>
                <a:path w="1090" h="1094">
                  <a:moveTo>
                    <a:pt x="10" y="658"/>
                  </a:moveTo>
                  <a:lnTo>
                    <a:pt x="26" y="708"/>
                  </a:lnTo>
                  <a:lnTo>
                    <a:pt x="44" y="758"/>
                  </a:lnTo>
                  <a:lnTo>
                    <a:pt x="70" y="808"/>
                  </a:lnTo>
                  <a:lnTo>
                    <a:pt x="96" y="854"/>
                  </a:lnTo>
                  <a:lnTo>
                    <a:pt x="128" y="894"/>
                  </a:lnTo>
                  <a:lnTo>
                    <a:pt x="166" y="934"/>
                  </a:lnTo>
                  <a:lnTo>
                    <a:pt x="206" y="968"/>
                  </a:lnTo>
                  <a:lnTo>
                    <a:pt x="250" y="1000"/>
                  </a:lnTo>
                  <a:lnTo>
                    <a:pt x="298" y="1030"/>
                  </a:lnTo>
                  <a:lnTo>
                    <a:pt x="346" y="1050"/>
                  </a:lnTo>
                  <a:lnTo>
                    <a:pt x="402" y="1068"/>
                  </a:lnTo>
                  <a:lnTo>
                    <a:pt x="452" y="1082"/>
                  </a:lnTo>
                  <a:lnTo>
                    <a:pt x="512" y="1094"/>
                  </a:lnTo>
                  <a:lnTo>
                    <a:pt x="570" y="1094"/>
                  </a:lnTo>
                  <a:lnTo>
                    <a:pt x="610" y="1094"/>
                  </a:lnTo>
                  <a:lnTo>
                    <a:pt x="648" y="1090"/>
                  </a:lnTo>
                  <a:lnTo>
                    <a:pt x="688" y="1082"/>
                  </a:lnTo>
                  <a:lnTo>
                    <a:pt x="726" y="1072"/>
                  </a:lnTo>
                  <a:lnTo>
                    <a:pt x="762" y="1062"/>
                  </a:lnTo>
                  <a:lnTo>
                    <a:pt x="798" y="1048"/>
                  </a:lnTo>
                  <a:lnTo>
                    <a:pt x="832" y="1032"/>
                  </a:lnTo>
                  <a:lnTo>
                    <a:pt x="868" y="1016"/>
                  </a:lnTo>
                  <a:lnTo>
                    <a:pt x="858" y="972"/>
                  </a:lnTo>
                  <a:lnTo>
                    <a:pt x="850" y="930"/>
                  </a:lnTo>
                  <a:lnTo>
                    <a:pt x="846" y="886"/>
                  </a:lnTo>
                  <a:lnTo>
                    <a:pt x="842" y="844"/>
                  </a:lnTo>
                  <a:lnTo>
                    <a:pt x="846" y="804"/>
                  </a:lnTo>
                  <a:lnTo>
                    <a:pt x="850" y="766"/>
                  </a:lnTo>
                  <a:lnTo>
                    <a:pt x="862" y="694"/>
                  </a:lnTo>
                  <a:lnTo>
                    <a:pt x="884" y="622"/>
                  </a:lnTo>
                  <a:lnTo>
                    <a:pt x="912" y="556"/>
                  </a:lnTo>
                  <a:lnTo>
                    <a:pt x="946" y="492"/>
                  </a:lnTo>
                  <a:lnTo>
                    <a:pt x="990" y="434"/>
                  </a:lnTo>
                  <a:lnTo>
                    <a:pt x="1038" y="378"/>
                  </a:lnTo>
                  <a:lnTo>
                    <a:pt x="1090" y="330"/>
                  </a:lnTo>
                  <a:lnTo>
                    <a:pt x="1074" y="296"/>
                  </a:lnTo>
                  <a:lnTo>
                    <a:pt x="1052" y="260"/>
                  </a:lnTo>
                  <a:lnTo>
                    <a:pt x="1030" y="228"/>
                  </a:lnTo>
                  <a:lnTo>
                    <a:pt x="1004" y="196"/>
                  </a:lnTo>
                  <a:lnTo>
                    <a:pt x="980" y="166"/>
                  </a:lnTo>
                  <a:lnTo>
                    <a:pt x="950" y="138"/>
                  </a:lnTo>
                  <a:lnTo>
                    <a:pt x="916" y="114"/>
                  </a:lnTo>
                  <a:lnTo>
                    <a:pt x="884" y="92"/>
                  </a:lnTo>
                  <a:lnTo>
                    <a:pt x="850" y="70"/>
                  </a:lnTo>
                  <a:lnTo>
                    <a:pt x="814" y="52"/>
                  </a:lnTo>
                  <a:lnTo>
                    <a:pt x="776" y="34"/>
                  </a:lnTo>
                  <a:lnTo>
                    <a:pt x="736" y="24"/>
                  </a:lnTo>
                  <a:lnTo>
                    <a:pt x="696" y="14"/>
                  </a:lnTo>
                  <a:lnTo>
                    <a:pt x="656" y="2"/>
                  </a:lnTo>
                  <a:lnTo>
                    <a:pt x="610" y="0"/>
                  </a:lnTo>
                  <a:lnTo>
                    <a:pt x="570" y="0"/>
                  </a:lnTo>
                  <a:lnTo>
                    <a:pt x="512" y="2"/>
                  </a:lnTo>
                  <a:lnTo>
                    <a:pt x="452" y="10"/>
                  </a:lnTo>
                  <a:lnTo>
                    <a:pt x="402" y="24"/>
                  </a:lnTo>
                  <a:lnTo>
                    <a:pt x="346" y="42"/>
                  </a:lnTo>
                  <a:lnTo>
                    <a:pt x="298" y="64"/>
                  </a:lnTo>
                  <a:lnTo>
                    <a:pt x="250" y="92"/>
                  </a:lnTo>
                  <a:lnTo>
                    <a:pt x="206" y="124"/>
                  </a:lnTo>
                  <a:lnTo>
                    <a:pt x="166" y="160"/>
                  </a:lnTo>
                  <a:lnTo>
                    <a:pt x="128" y="198"/>
                  </a:lnTo>
                  <a:lnTo>
                    <a:pt x="96" y="242"/>
                  </a:lnTo>
                  <a:lnTo>
                    <a:pt x="70" y="284"/>
                  </a:lnTo>
                  <a:lnTo>
                    <a:pt x="44" y="334"/>
                  </a:lnTo>
                  <a:lnTo>
                    <a:pt x="26" y="384"/>
                  </a:lnTo>
                  <a:lnTo>
                    <a:pt x="10" y="438"/>
                  </a:lnTo>
                  <a:lnTo>
                    <a:pt x="4" y="492"/>
                  </a:lnTo>
                  <a:lnTo>
                    <a:pt x="0" y="548"/>
                  </a:lnTo>
                  <a:lnTo>
                    <a:pt x="4" y="602"/>
                  </a:lnTo>
                  <a:lnTo>
                    <a:pt x="10" y="6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5" name="Freeform 29"/>
            <p:cNvSpPr>
              <a:spLocks/>
            </p:cNvSpPr>
            <p:nvPr/>
          </p:nvSpPr>
          <p:spPr bwMode="auto">
            <a:xfrm>
              <a:off x="2505" y="-2894"/>
              <a:ext cx="1816" cy="1450"/>
            </a:xfrm>
            <a:custGeom>
              <a:avLst/>
              <a:gdLst/>
              <a:ahLst/>
              <a:cxnLst>
                <a:cxn ang="0">
                  <a:pos x="1812" y="654"/>
                </a:cxn>
                <a:cxn ang="0">
                  <a:pos x="1800" y="582"/>
                </a:cxn>
                <a:cxn ang="0">
                  <a:pos x="1782" y="514"/>
                </a:cxn>
                <a:cxn ang="0">
                  <a:pos x="1754" y="446"/>
                </a:cxn>
                <a:cxn ang="0">
                  <a:pos x="1720" y="384"/>
                </a:cxn>
                <a:cxn ang="0">
                  <a:pos x="1682" y="322"/>
                </a:cxn>
                <a:cxn ang="0">
                  <a:pos x="1636" y="264"/>
                </a:cxn>
                <a:cxn ang="0">
                  <a:pos x="1586" y="214"/>
                </a:cxn>
                <a:cxn ang="0">
                  <a:pos x="1532" y="166"/>
                </a:cxn>
                <a:cxn ang="0">
                  <a:pos x="1472" y="124"/>
                </a:cxn>
                <a:cxn ang="0">
                  <a:pos x="1406" y="86"/>
                </a:cxn>
                <a:cxn ang="0">
                  <a:pos x="1342" y="58"/>
                </a:cxn>
                <a:cxn ang="0">
                  <a:pos x="1268" y="32"/>
                </a:cxn>
                <a:cxn ang="0">
                  <a:pos x="1192" y="14"/>
                </a:cxn>
                <a:cxn ang="0">
                  <a:pos x="1116" y="4"/>
                </a:cxn>
                <a:cxn ang="0">
                  <a:pos x="1036" y="0"/>
                </a:cxn>
                <a:cxn ang="0">
                  <a:pos x="570" y="0"/>
                </a:cxn>
                <a:cxn ang="0">
                  <a:pos x="492" y="4"/>
                </a:cxn>
                <a:cxn ang="0">
                  <a:pos x="416" y="14"/>
                </a:cxn>
                <a:cxn ang="0">
                  <a:pos x="382" y="68"/>
                </a:cxn>
                <a:cxn ang="0">
                  <a:pos x="340" y="116"/>
                </a:cxn>
                <a:cxn ang="0">
                  <a:pos x="290" y="162"/>
                </a:cxn>
                <a:cxn ang="0">
                  <a:pos x="240" y="206"/>
                </a:cxn>
                <a:cxn ang="0">
                  <a:pos x="184" y="242"/>
                </a:cxn>
                <a:cxn ang="0">
                  <a:pos x="126" y="276"/>
                </a:cxn>
                <a:cxn ang="0">
                  <a:pos x="64" y="300"/>
                </a:cxn>
                <a:cxn ang="0">
                  <a:pos x="0" y="322"/>
                </a:cxn>
                <a:cxn ang="0">
                  <a:pos x="56" y="322"/>
                </a:cxn>
                <a:cxn ang="0">
                  <a:pos x="102" y="326"/>
                </a:cxn>
                <a:cxn ang="0">
                  <a:pos x="152" y="326"/>
                </a:cxn>
                <a:cxn ang="0">
                  <a:pos x="198" y="332"/>
                </a:cxn>
                <a:cxn ang="0">
                  <a:pos x="244" y="340"/>
                </a:cxn>
                <a:cxn ang="0">
                  <a:pos x="290" y="352"/>
                </a:cxn>
                <a:cxn ang="0">
                  <a:pos x="332" y="362"/>
                </a:cxn>
                <a:cxn ang="0">
                  <a:pos x="416" y="390"/>
                </a:cxn>
                <a:cxn ang="0">
                  <a:pos x="500" y="430"/>
                </a:cxn>
                <a:cxn ang="0">
                  <a:pos x="576" y="474"/>
                </a:cxn>
                <a:cxn ang="0">
                  <a:pos x="650" y="524"/>
                </a:cxn>
                <a:cxn ang="0">
                  <a:pos x="714" y="582"/>
                </a:cxn>
                <a:cxn ang="0">
                  <a:pos x="776" y="644"/>
                </a:cxn>
                <a:cxn ang="0">
                  <a:pos x="830" y="712"/>
                </a:cxn>
                <a:cxn ang="0">
                  <a:pos x="876" y="786"/>
                </a:cxn>
                <a:cxn ang="0">
                  <a:pos x="914" y="862"/>
                </a:cxn>
                <a:cxn ang="0">
                  <a:pos x="948" y="940"/>
                </a:cxn>
                <a:cxn ang="0">
                  <a:pos x="960" y="984"/>
                </a:cxn>
                <a:cxn ang="0">
                  <a:pos x="970" y="1028"/>
                </a:cxn>
                <a:cxn ang="0">
                  <a:pos x="978" y="1070"/>
                </a:cxn>
                <a:cxn ang="0">
                  <a:pos x="982" y="1114"/>
                </a:cxn>
                <a:cxn ang="0">
                  <a:pos x="986" y="1158"/>
                </a:cxn>
                <a:cxn ang="0">
                  <a:pos x="990" y="1204"/>
                </a:cxn>
                <a:cxn ang="0">
                  <a:pos x="990" y="1450"/>
                </a:cxn>
                <a:cxn ang="0">
                  <a:pos x="1096" y="1444"/>
                </a:cxn>
                <a:cxn ang="0">
                  <a:pos x="1204" y="1432"/>
                </a:cxn>
                <a:cxn ang="0">
                  <a:pos x="1308" y="1418"/>
                </a:cxn>
                <a:cxn ang="0">
                  <a:pos x="1410" y="1404"/>
                </a:cxn>
                <a:cxn ang="0">
                  <a:pos x="1514" y="1382"/>
                </a:cxn>
                <a:cxn ang="0">
                  <a:pos x="1616" y="1360"/>
                </a:cxn>
                <a:cxn ang="0">
                  <a:pos x="1712" y="1336"/>
                </a:cxn>
                <a:cxn ang="0">
                  <a:pos x="1812" y="1306"/>
                </a:cxn>
                <a:cxn ang="0">
                  <a:pos x="1816" y="1306"/>
                </a:cxn>
                <a:cxn ang="0">
                  <a:pos x="1816" y="730"/>
                </a:cxn>
                <a:cxn ang="0">
                  <a:pos x="1812" y="654"/>
                </a:cxn>
              </a:cxnLst>
              <a:rect l="0" t="0" r="r" b="b"/>
              <a:pathLst>
                <a:path w="1816" h="1450">
                  <a:moveTo>
                    <a:pt x="1812" y="654"/>
                  </a:moveTo>
                  <a:lnTo>
                    <a:pt x="1800" y="582"/>
                  </a:lnTo>
                  <a:lnTo>
                    <a:pt x="1782" y="514"/>
                  </a:lnTo>
                  <a:lnTo>
                    <a:pt x="1754" y="446"/>
                  </a:lnTo>
                  <a:lnTo>
                    <a:pt x="1720" y="384"/>
                  </a:lnTo>
                  <a:lnTo>
                    <a:pt x="1682" y="322"/>
                  </a:lnTo>
                  <a:lnTo>
                    <a:pt x="1636" y="264"/>
                  </a:lnTo>
                  <a:lnTo>
                    <a:pt x="1586" y="214"/>
                  </a:lnTo>
                  <a:lnTo>
                    <a:pt x="1532" y="166"/>
                  </a:lnTo>
                  <a:lnTo>
                    <a:pt x="1472" y="124"/>
                  </a:lnTo>
                  <a:lnTo>
                    <a:pt x="1406" y="86"/>
                  </a:lnTo>
                  <a:lnTo>
                    <a:pt x="1342" y="58"/>
                  </a:lnTo>
                  <a:lnTo>
                    <a:pt x="1268" y="32"/>
                  </a:lnTo>
                  <a:lnTo>
                    <a:pt x="1192" y="14"/>
                  </a:lnTo>
                  <a:lnTo>
                    <a:pt x="1116" y="4"/>
                  </a:lnTo>
                  <a:lnTo>
                    <a:pt x="1036" y="0"/>
                  </a:lnTo>
                  <a:lnTo>
                    <a:pt x="570" y="0"/>
                  </a:lnTo>
                  <a:lnTo>
                    <a:pt x="492" y="4"/>
                  </a:lnTo>
                  <a:lnTo>
                    <a:pt x="416" y="14"/>
                  </a:lnTo>
                  <a:lnTo>
                    <a:pt x="382" y="68"/>
                  </a:lnTo>
                  <a:lnTo>
                    <a:pt x="340" y="116"/>
                  </a:lnTo>
                  <a:lnTo>
                    <a:pt x="290" y="162"/>
                  </a:lnTo>
                  <a:lnTo>
                    <a:pt x="240" y="206"/>
                  </a:lnTo>
                  <a:lnTo>
                    <a:pt x="184" y="242"/>
                  </a:lnTo>
                  <a:lnTo>
                    <a:pt x="126" y="276"/>
                  </a:lnTo>
                  <a:lnTo>
                    <a:pt x="64" y="300"/>
                  </a:lnTo>
                  <a:lnTo>
                    <a:pt x="0" y="322"/>
                  </a:lnTo>
                  <a:lnTo>
                    <a:pt x="56" y="322"/>
                  </a:lnTo>
                  <a:lnTo>
                    <a:pt x="102" y="326"/>
                  </a:lnTo>
                  <a:lnTo>
                    <a:pt x="152" y="326"/>
                  </a:lnTo>
                  <a:lnTo>
                    <a:pt x="198" y="332"/>
                  </a:lnTo>
                  <a:lnTo>
                    <a:pt x="244" y="340"/>
                  </a:lnTo>
                  <a:lnTo>
                    <a:pt x="290" y="352"/>
                  </a:lnTo>
                  <a:lnTo>
                    <a:pt x="332" y="362"/>
                  </a:lnTo>
                  <a:lnTo>
                    <a:pt x="416" y="390"/>
                  </a:lnTo>
                  <a:lnTo>
                    <a:pt x="500" y="430"/>
                  </a:lnTo>
                  <a:lnTo>
                    <a:pt x="576" y="474"/>
                  </a:lnTo>
                  <a:lnTo>
                    <a:pt x="650" y="524"/>
                  </a:lnTo>
                  <a:lnTo>
                    <a:pt x="714" y="582"/>
                  </a:lnTo>
                  <a:lnTo>
                    <a:pt x="776" y="644"/>
                  </a:lnTo>
                  <a:lnTo>
                    <a:pt x="830" y="712"/>
                  </a:lnTo>
                  <a:lnTo>
                    <a:pt x="876" y="786"/>
                  </a:lnTo>
                  <a:lnTo>
                    <a:pt x="914" y="862"/>
                  </a:lnTo>
                  <a:lnTo>
                    <a:pt x="948" y="940"/>
                  </a:lnTo>
                  <a:lnTo>
                    <a:pt x="960" y="984"/>
                  </a:lnTo>
                  <a:lnTo>
                    <a:pt x="970" y="1028"/>
                  </a:lnTo>
                  <a:lnTo>
                    <a:pt x="978" y="1070"/>
                  </a:lnTo>
                  <a:lnTo>
                    <a:pt x="982" y="1114"/>
                  </a:lnTo>
                  <a:lnTo>
                    <a:pt x="986" y="1158"/>
                  </a:lnTo>
                  <a:lnTo>
                    <a:pt x="990" y="1204"/>
                  </a:lnTo>
                  <a:lnTo>
                    <a:pt x="990" y="1450"/>
                  </a:lnTo>
                  <a:lnTo>
                    <a:pt x="1096" y="1444"/>
                  </a:lnTo>
                  <a:lnTo>
                    <a:pt x="1204" y="1432"/>
                  </a:lnTo>
                  <a:lnTo>
                    <a:pt x="1308" y="1418"/>
                  </a:lnTo>
                  <a:lnTo>
                    <a:pt x="1410" y="1404"/>
                  </a:lnTo>
                  <a:lnTo>
                    <a:pt x="1514" y="1382"/>
                  </a:lnTo>
                  <a:lnTo>
                    <a:pt x="1616" y="1360"/>
                  </a:lnTo>
                  <a:lnTo>
                    <a:pt x="1712" y="1336"/>
                  </a:lnTo>
                  <a:lnTo>
                    <a:pt x="1812" y="1306"/>
                  </a:lnTo>
                  <a:lnTo>
                    <a:pt x="1816" y="1306"/>
                  </a:lnTo>
                  <a:lnTo>
                    <a:pt x="1816" y="730"/>
                  </a:lnTo>
                  <a:lnTo>
                    <a:pt x="1812" y="6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6" name="Freeform 30"/>
            <p:cNvSpPr>
              <a:spLocks/>
            </p:cNvSpPr>
            <p:nvPr/>
          </p:nvSpPr>
          <p:spPr bwMode="auto">
            <a:xfrm>
              <a:off x="2777" y="-4158"/>
              <a:ext cx="1090" cy="1094"/>
            </a:xfrm>
            <a:custGeom>
              <a:avLst/>
              <a:gdLst/>
              <a:ahLst/>
              <a:cxnLst>
                <a:cxn ang="0">
                  <a:pos x="144" y="492"/>
                </a:cxn>
                <a:cxn ang="0">
                  <a:pos x="206" y="622"/>
                </a:cxn>
                <a:cxn ang="0">
                  <a:pos x="240" y="766"/>
                </a:cxn>
                <a:cxn ang="0">
                  <a:pos x="246" y="844"/>
                </a:cxn>
                <a:cxn ang="0">
                  <a:pos x="240" y="930"/>
                </a:cxn>
                <a:cxn ang="0">
                  <a:pos x="220" y="1016"/>
                </a:cxn>
                <a:cxn ang="0">
                  <a:pos x="290" y="1048"/>
                </a:cxn>
                <a:cxn ang="0">
                  <a:pos x="364" y="1072"/>
                </a:cxn>
                <a:cxn ang="0">
                  <a:pos x="442" y="1090"/>
                </a:cxn>
                <a:cxn ang="0">
                  <a:pos x="520" y="1094"/>
                </a:cxn>
                <a:cxn ang="0">
                  <a:pos x="636" y="1082"/>
                </a:cxn>
                <a:cxn ang="0">
                  <a:pos x="744" y="1050"/>
                </a:cxn>
                <a:cxn ang="0">
                  <a:pos x="840" y="1000"/>
                </a:cxn>
                <a:cxn ang="0">
                  <a:pos x="924" y="934"/>
                </a:cxn>
                <a:cxn ang="0">
                  <a:pos x="994" y="854"/>
                </a:cxn>
                <a:cxn ang="0">
                  <a:pos x="1046" y="758"/>
                </a:cxn>
                <a:cxn ang="0">
                  <a:pos x="1078" y="658"/>
                </a:cxn>
                <a:cxn ang="0">
                  <a:pos x="1090" y="548"/>
                </a:cxn>
                <a:cxn ang="0">
                  <a:pos x="1078" y="438"/>
                </a:cxn>
                <a:cxn ang="0">
                  <a:pos x="1046" y="334"/>
                </a:cxn>
                <a:cxn ang="0">
                  <a:pos x="994" y="242"/>
                </a:cxn>
                <a:cxn ang="0">
                  <a:pos x="924" y="160"/>
                </a:cxn>
                <a:cxn ang="0">
                  <a:pos x="840" y="92"/>
                </a:cxn>
                <a:cxn ang="0">
                  <a:pos x="744" y="42"/>
                </a:cxn>
                <a:cxn ang="0">
                  <a:pos x="636" y="10"/>
                </a:cxn>
                <a:cxn ang="0">
                  <a:pos x="520" y="0"/>
                </a:cxn>
                <a:cxn ang="0">
                  <a:pos x="434" y="2"/>
                </a:cxn>
                <a:cxn ang="0">
                  <a:pos x="354" y="24"/>
                </a:cxn>
                <a:cxn ang="0">
                  <a:pos x="276" y="52"/>
                </a:cxn>
                <a:cxn ang="0">
                  <a:pos x="206" y="92"/>
                </a:cxn>
                <a:cxn ang="0">
                  <a:pos x="140" y="138"/>
                </a:cxn>
                <a:cxn ang="0">
                  <a:pos x="84" y="196"/>
                </a:cxn>
                <a:cxn ang="0">
                  <a:pos x="36" y="260"/>
                </a:cxn>
                <a:cxn ang="0">
                  <a:pos x="0" y="330"/>
                </a:cxn>
                <a:cxn ang="0">
                  <a:pos x="100" y="434"/>
                </a:cxn>
              </a:cxnLst>
              <a:rect l="0" t="0" r="r" b="b"/>
              <a:pathLst>
                <a:path w="1090" h="1094">
                  <a:moveTo>
                    <a:pt x="100" y="434"/>
                  </a:moveTo>
                  <a:lnTo>
                    <a:pt x="144" y="492"/>
                  </a:lnTo>
                  <a:lnTo>
                    <a:pt x="176" y="556"/>
                  </a:lnTo>
                  <a:lnTo>
                    <a:pt x="206" y="622"/>
                  </a:lnTo>
                  <a:lnTo>
                    <a:pt x="228" y="694"/>
                  </a:lnTo>
                  <a:lnTo>
                    <a:pt x="240" y="766"/>
                  </a:lnTo>
                  <a:lnTo>
                    <a:pt x="242" y="804"/>
                  </a:lnTo>
                  <a:lnTo>
                    <a:pt x="246" y="844"/>
                  </a:lnTo>
                  <a:lnTo>
                    <a:pt x="242" y="886"/>
                  </a:lnTo>
                  <a:lnTo>
                    <a:pt x="240" y="930"/>
                  </a:lnTo>
                  <a:lnTo>
                    <a:pt x="232" y="972"/>
                  </a:lnTo>
                  <a:lnTo>
                    <a:pt x="220" y="1016"/>
                  </a:lnTo>
                  <a:lnTo>
                    <a:pt x="258" y="1032"/>
                  </a:lnTo>
                  <a:lnTo>
                    <a:pt x="290" y="1048"/>
                  </a:lnTo>
                  <a:lnTo>
                    <a:pt x="328" y="1062"/>
                  </a:lnTo>
                  <a:lnTo>
                    <a:pt x="364" y="1072"/>
                  </a:lnTo>
                  <a:lnTo>
                    <a:pt x="402" y="1082"/>
                  </a:lnTo>
                  <a:lnTo>
                    <a:pt x="442" y="1090"/>
                  </a:lnTo>
                  <a:lnTo>
                    <a:pt x="478" y="1094"/>
                  </a:lnTo>
                  <a:lnTo>
                    <a:pt x="520" y="1094"/>
                  </a:lnTo>
                  <a:lnTo>
                    <a:pt x="578" y="1094"/>
                  </a:lnTo>
                  <a:lnTo>
                    <a:pt x="636" y="1082"/>
                  </a:lnTo>
                  <a:lnTo>
                    <a:pt x="688" y="1068"/>
                  </a:lnTo>
                  <a:lnTo>
                    <a:pt x="744" y="1050"/>
                  </a:lnTo>
                  <a:lnTo>
                    <a:pt x="792" y="1030"/>
                  </a:lnTo>
                  <a:lnTo>
                    <a:pt x="840" y="1000"/>
                  </a:lnTo>
                  <a:lnTo>
                    <a:pt x="884" y="968"/>
                  </a:lnTo>
                  <a:lnTo>
                    <a:pt x="924" y="934"/>
                  </a:lnTo>
                  <a:lnTo>
                    <a:pt x="960" y="894"/>
                  </a:lnTo>
                  <a:lnTo>
                    <a:pt x="994" y="854"/>
                  </a:lnTo>
                  <a:lnTo>
                    <a:pt x="1020" y="808"/>
                  </a:lnTo>
                  <a:lnTo>
                    <a:pt x="1046" y="758"/>
                  </a:lnTo>
                  <a:lnTo>
                    <a:pt x="1064" y="708"/>
                  </a:lnTo>
                  <a:lnTo>
                    <a:pt x="1078" y="658"/>
                  </a:lnTo>
                  <a:lnTo>
                    <a:pt x="1086" y="602"/>
                  </a:lnTo>
                  <a:lnTo>
                    <a:pt x="1090" y="548"/>
                  </a:lnTo>
                  <a:lnTo>
                    <a:pt x="1086" y="492"/>
                  </a:lnTo>
                  <a:lnTo>
                    <a:pt x="1078" y="438"/>
                  </a:lnTo>
                  <a:lnTo>
                    <a:pt x="1064" y="384"/>
                  </a:lnTo>
                  <a:lnTo>
                    <a:pt x="1046" y="334"/>
                  </a:lnTo>
                  <a:lnTo>
                    <a:pt x="1020" y="284"/>
                  </a:lnTo>
                  <a:lnTo>
                    <a:pt x="994" y="242"/>
                  </a:lnTo>
                  <a:lnTo>
                    <a:pt x="960" y="198"/>
                  </a:lnTo>
                  <a:lnTo>
                    <a:pt x="924" y="160"/>
                  </a:lnTo>
                  <a:lnTo>
                    <a:pt x="884" y="124"/>
                  </a:lnTo>
                  <a:lnTo>
                    <a:pt x="840" y="92"/>
                  </a:lnTo>
                  <a:lnTo>
                    <a:pt x="792" y="64"/>
                  </a:lnTo>
                  <a:lnTo>
                    <a:pt x="744" y="42"/>
                  </a:lnTo>
                  <a:lnTo>
                    <a:pt x="688" y="24"/>
                  </a:lnTo>
                  <a:lnTo>
                    <a:pt x="636" y="10"/>
                  </a:lnTo>
                  <a:lnTo>
                    <a:pt x="578" y="2"/>
                  </a:lnTo>
                  <a:lnTo>
                    <a:pt x="520" y="0"/>
                  </a:lnTo>
                  <a:lnTo>
                    <a:pt x="478" y="0"/>
                  </a:lnTo>
                  <a:lnTo>
                    <a:pt x="434" y="2"/>
                  </a:lnTo>
                  <a:lnTo>
                    <a:pt x="394" y="14"/>
                  </a:lnTo>
                  <a:lnTo>
                    <a:pt x="354" y="24"/>
                  </a:lnTo>
                  <a:lnTo>
                    <a:pt x="312" y="34"/>
                  </a:lnTo>
                  <a:lnTo>
                    <a:pt x="276" y="52"/>
                  </a:lnTo>
                  <a:lnTo>
                    <a:pt x="240" y="70"/>
                  </a:lnTo>
                  <a:lnTo>
                    <a:pt x="206" y="92"/>
                  </a:lnTo>
                  <a:lnTo>
                    <a:pt x="174" y="114"/>
                  </a:lnTo>
                  <a:lnTo>
                    <a:pt x="140" y="138"/>
                  </a:lnTo>
                  <a:lnTo>
                    <a:pt x="110" y="166"/>
                  </a:lnTo>
                  <a:lnTo>
                    <a:pt x="84" y="196"/>
                  </a:lnTo>
                  <a:lnTo>
                    <a:pt x="58" y="228"/>
                  </a:lnTo>
                  <a:lnTo>
                    <a:pt x="36" y="260"/>
                  </a:lnTo>
                  <a:lnTo>
                    <a:pt x="14" y="296"/>
                  </a:lnTo>
                  <a:lnTo>
                    <a:pt x="0" y="330"/>
                  </a:lnTo>
                  <a:lnTo>
                    <a:pt x="52" y="378"/>
                  </a:lnTo>
                  <a:lnTo>
                    <a:pt x="100" y="4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7" name="Freeform 31"/>
            <p:cNvSpPr>
              <a:spLocks/>
            </p:cNvSpPr>
            <p:nvPr/>
          </p:nvSpPr>
          <p:spPr bwMode="auto">
            <a:xfrm>
              <a:off x="1255" y="-2408"/>
              <a:ext cx="1986" cy="1540"/>
            </a:xfrm>
            <a:custGeom>
              <a:avLst/>
              <a:gdLst/>
              <a:ahLst/>
              <a:cxnLst>
                <a:cxn ang="0">
                  <a:pos x="1972" y="618"/>
                </a:cxn>
                <a:cxn ang="0">
                  <a:pos x="1954" y="544"/>
                </a:cxn>
                <a:cxn ang="0">
                  <a:pos x="1926" y="476"/>
                </a:cxn>
                <a:cxn ang="0">
                  <a:pos x="1894" y="406"/>
                </a:cxn>
                <a:cxn ang="0">
                  <a:pos x="1858" y="344"/>
                </a:cxn>
                <a:cxn ang="0">
                  <a:pos x="1816" y="282"/>
                </a:cxn>
                <a:cxn ang="0">
                  <a:pos x="1766" y="226"/>
                </a:cxn>
                <a:cxn ang="0">
                  <a:pos x="1714" y="178"/>
                </a:cxn>
                <a:cxn ang="0">
                  <a:pos x="1656" y="132"/>
                </a:cxn>
                <a:cxn ang="0">
                  <a:pos x="1592" y="94"/>
                </a:cxn>
                <a:cxn ang="0">
                  <a:pos x="1530" y="62"/>
                </a:cxn>
                <a:cxn ang="0">
                  <a:pos x="1458" y="36"/>
                </a:cxn>
                <a:cxn ang="0">
                  <a:pos x="1388" y="18"/>
                </a:cxn>
                <a:cxn ang="0">
                  <a:pos x="1314" y="4"/>
                </a:cxn>
                <a:cxn ang="0">
                  <a:pos x="1236" y="0"/>
                </a:cxn>
                <a:cxn ang="0">
                  <a:pos x="1068" y="0"/>
                </a:cxn>
                <a:cxn ang="0">
                  <a:pos x="934" y="0"/>
                </a:cxn>
                <a:cxn ang="0">
                  <a:pos x="750" y="0"/>
                </a:cxn>
                <a:cxn ang="0">
                  <a:pos x="676" y="4"/>
                </a:cxn>
                <a:cxn ang="0">
                  <a:pos x="602" y="18"/>
                </a:cxn>
                <a:cxn ang="0">
                  <a:pos x="528" y="36"/>
                </a:cxn>
                <a:cxn ang="0">
                  <a:pos x="460" y="62"/>
                </a:cxn>
                <a:cxn ang="0">
                  <a:pos x="392" y="94"/>
                </a:cxn>
                <a:cxn ang="0">
                  <a:pos x="332" y="132"/>
                </a:cxn>
                <a:cxn ang="0">
                  <a:pos x="276" y="178"/>
                </a:cxn>
                <a:cxn ang="0">
                  <a:pos x="222" y="226"/>
                </a:cxn>
                <a:cxn ang="0">
                  <a:pos x="172" y="282"/>
                </a:cxn>
                <a:cxn ang="0">
                  <a:pos x="130" y="344"/>
                </a:cxn>
                <a:cxn ang="0">
                  <a:pos x="92" y="406"/>
                </a:cxn>
                <a:cxn ang="0">
                  <a:pos x="60" y="476"/>
                </a:cxn>
                <a:cxn ang="0">
                  <a:pos x="34" y="544"/>
                </a:cxn>
                <a:cxn ang="0">
                  <a:pos x="18" y="618"/>
                </a:cxn>
                <a:cxn ang="0">
                  <a:pos x="6" y="696"/>
                </a:cxn>
                <a:cxn ang="0">
                  <a:pos x="0" y="776"/>
                </a:cxn>
                <a:cxn ang="0">
                  <a:pos x="0" y="1028"/>
                </a:cxn>
                <a:cxn ang="0">
                  <a:pos x="0" y="1386"/>
                </a:cxn>
                <a:cxn ang="0">
                  <a:pos x="120" y="1424"/>
                </a:cxn>
                <a:cxn ang="0">
                  <a:pos x="240" y="1452"/>
                </a:cxn>
                <a:cxn ang="0">
                  <a:pos x="364" y="1482"/>
                </a:cxn>
                <a:cxn ang="0">
                  <a:pos x="488" y="1500"/>
                </a:cxn>
                <a:cxn ang="0">
                  <a:pos x="612" y="1518"/>
                </a:cxn>
                <a:cxn ang="0">
                  <a:pos x="740" y="1530"/>
                </a:cxn>
                <a:cxn ang="0">
                  <a:pos x="866" y="1538"/>
                </a:cxn>
                <a:cxn ang="0">
                  <a:pos x="994" y="1540"/>
                </a:cxn>
                <a:cxn ang="0">
                  <a:pos x="1122" y="1538"/>
                </a:cxn>
                <a:cxn ang="0">
                  <a:pos x="1250" y="1530"/>
                </a:cxn>
                <a:cxn ang="0">
                  <a:pos x="1376" y="1518"/>
                </a:cxn>
                <a:cxn ang="0">
                  <a:pos x="1500" y="1500"/>
                </a:cxn>
                <a:cxn ang="0">
                  <a:pos x="1624" y="1482"/>
                </a:cxn>
                <a:cxn ang="0">
                  <a:pos x="1746" y="1452"/>
                </a:cxn>
                <a:cxn ang="0">
                  <a:pos x="1866" y="1424"/>
                </a:cxn>
                <a:cxn ang="0">
                  <a:pos x="1986" y="1386"/>
                </a:cxn>
                <a:cxn ang="0">
                  <a:pos x="1986" y="1028"/>
                </a:cxn>
                <a:cxn ang="0">
                  <a:pos x="1986" y="776"/>
                </a:cxn>
                <a:cxn ang="0">
                  <a:pos x="1982" y="696"/>
                </a:cxn>
                <a:cxn ang="0">
                  <a:pos x="1972" y="618"/>
                </a:cxn>
              </a:cxnLst>
              <a:rect l="0" t="0" r="r" b="b"/>
              <a:pathLst>
                <a:path w="1986" h="1540">
                  <a:moveTo>
                    <a:pt x="1972" y="618"/>
                  </a:moveTo>
                  <a:lnTo>
                    <a:pt x="1954" y="544"/>
                  </a:lnTo>
                  <a:lnTo>
                    <a:pt x="1926" y="476"/>
                  </a:lnTo>
                  <a:lnTo>
                    <a:pt x="1894" y="406"/>
                  </a:lnTo>
                  <a:lnTo>
                    <a:pt x="1858" y="344"/>
                  </a:lnTo>
                  <a:lnTo>
                    <a:pt x="1816" y="282"/>
                  </a:lnTo>
                  <a:lnTo>
                    <a:pt x="1766" y="226"/>
                  </a:lnTo>
                  <a:lnTo>
                    <a:pt x="1714" y="178"/>
                  </a:lnTo>
                  <a:lnTo>
                    <a:pt x="1656" y="132"/>
                  </a:lnTo>
                  <a:lnTo>
                    <a:pt x="1592" y="94"/>
                  </a:lnTo>
                  <a:lnTo>
                    <a:pt x="1530" y="62"/>
                  </a:lnTo>
                  <a:lnTo>
                    <a:pt x="1458" y="36"/>
                  </a:lnTo>
                  <a:lnTo>
                    <a:pt x="1388" y="18"/>
                  </a:lnTo>
                  <a:lnTo>
                    <a:pt x="1314" y="4"/>
                  </a:lnTo>
                  <a:lnTo>
                    <a:pt x="1236" y="0"/>
                  </a:lnTo>
                  <a:lnTo>
                    <a:pt x="1068" y="0"/>
                  </a:lnTo>
                  <a:lnTo>
                    <a:pt x="934" y="0"/>
                  </a:lnTo>
                  <a:lnTo>
                    <a:pt x="750" y="0"/>
                  </a:lnTo>
                  <a:lnTo>
                    <a:pt x="676" y="4"/>
                  </a:lnTo>
                  <a:lnTo>
                    <a:pt x="602" y="18"/>
                  </a:lnTo>
                  <a:lnTo>
                    <a:pt x="528" y="36"/>
                  </a:lnTo>
                  <a:lnTo>
                    <a:pt x="460" y="62"/>
                  </a:lnTo>
                  <a:lnTo>
                    <a:pt x="392" y="94"/>
                  </a:lnTo>
                  <a:lnTo>
                    <a:pt x="332" y="132"/>
                  </a:lnTo>
                  <a:lnTo>
                    <a:pt x="276" y="178"/>
                  </a:lnTo>
                  <a:lnTo>
                    <a:pt x="222" y="226"/>
                  </a:lnTo>
                  <a:lnTo>
                    <a:pt x="172" y="282"/>
                  </a:lnTo>
                  <a:lnTo>
                    <a:pt x="130" y="344"/>
                  </a:lnTo>
                  <a:lnTo>
                    <a:pt x="92" y="406"/>
                  </a:lnTo>
                  <a:lnTo>
                    <a:pt x="60" y="476"/>
                  </a:lnTo>
                  <a:lnTo>
                    <a:pt x="34" y="544"/>
                  </a:lnTo>
                  <a:lnTo>
                    <a:pt x="18" y="618"/>
                  </a:lnTo>
                  <a:lnTo>
                    <a:pt x="6" y="696"/>
                  </a:lnTo>
                  <a:lnTo>
                    <a:pt x="0" y="776"/>
                  </a:lnTo>
                  <a:lnTo>
                    <a:pt x="0" y="1028"/>
                  </a:lnTo>
                  <a:lnTo>
                    <a:pt x="0" y="1386"/>
                  </a:lnTo>
                  <a:lnTo>
                    <a:pt x="120" y="1424"/>
                  </a:lnTo>
                  <a:lnTo>
                    <a:pt x="240" y="1452"/>
                  </a:lnTo>
                  <a:lnTo>
                    <a:pt x="364" y="1482"/>
                  </a:lnTo>
                  <a:lnTo>
                    <a:pt x="488" y="1500"/>
                  </a:lnTo>
                  <a:lnTo>
                    <a:pt x="612" y="1518"/>
                  </a:lnTo>
                  <a:lnTo>
                    <a:pt x="740" y="1530"/>
                  </a:lnTo>
                  <a:lnTo>
                    <a:pt x="866" y="1538"/>
                  </a:lnTo>
                  <a:lnTo>
                    <a:pt x="994" y="1540"/>
                  </a:lnTo>
                  <a:lnTo>
                    <a:pt x="1122" y="1538"/>
                  </a:lnTo>
                  <a:lnTo>
                    <a:pt x="1250" y="1530"/>
                  </a:lnTo>
                  <a:lnTo>
                    <a:pt x="1376" y="1518"/>
                  </a:lnTo>
                  <a:lnTo>
                    <a:pt x="1500" y="1500"/>
                  </a:lnTo>
                  <a:lnTo>
                    <a:pt x="1624" y="1482"/>
                  </a:lnTo>
                  <a:lnTo>
                    <a:pt x="1746" y="1452"/>
                  </a:lnTo>
                  <a:lnTo>
                    <a:pt x="1866" y="1424"/>
                  </a:lnTo>
                  <a:lnTo>
                    <a:pt x="1986" y="1386"/>
                  </a:lnTo>
                  <a:lnTo>
                    <a:pt x="1986" y="1028"/>
                  </a:lnTo>
                  <a:lnTo>
                    <a:pt x="1986" y="776"/>
                  </a:lnTo>
                  <a:lnTo>
                    <a:pt x="1982" y="696"/>
                  </a:lnTo>
                  <a:lnTo>
                    <a:pt x="19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8" name="Freeform 32"/>
            <p:cNvSpPr>
              <a:spLocks/>
            </p:cNvSpPr>
            <p:nvPr/>
          </p:nvSpPr>
          <p:spPr bwMode="auto">
            <a:xfrm>
              <a:off x="1669" y="-3868"/>
              <a:ext cx="1180" cy="1180"/>
            </a:xfrm>
            <a:custGeom>
              <a:avLst/>
              <a:gdLst/>
              <a:ahLst/>
              <a:cxnLst>
                <a:cxn ang="0">
                  <a:pos x="26" y="418"/>
                </a:cxn>
                <a:cxn ang="0">
                  <a:pos x="4" y="530"/>
                </a:cxn>
                <a:cxn ang="0">
                  <a:pos x="4" y="640"/>
                </a:cxn>
                <a:cxn ang="0">
                  <a:pos x="18" y="736"/>
                </a:cxn>
                <a:cxn ang="0">
                  <a:pos x="52" y="834"/>
                </a:cxn>
                <a:cxn ang="0">
                  <a:pos x="104" y="920"/>
                </a:cxn>
                <a:cxn ang="0">
                  <a:pos x="164" y="1000"/>
                </a:cxn>
                <a:cxn ang="0">
                  <a:pos x="258" y="1074"/>
                </a:cxn>
                <a:cxn ang="0">
                  <a:pos x="382" y="1142"/>
                </a:cxn>
                <a:cxn ang="0">
                  <a:pos x="516" y="1176"/>
                </a:cxn>
                <a:cxn ang="0">
                  <a:pos x="592" y="1180"/>
                </a:cxn>
                <a:cxn ang="0">
                  <a:pos x="678" y="1172"/>
                </a:cxn>
                <a:cxn ang="0">
                  <a:pos x="764" y="1154"/>
                </a:cxn>
                <a:cxn ang="0">
                  <a:pos x="842" y="1124"/>
                </a:cxn>
                <a:cxn ang="0">
                  <a:pos x="918" y="1082"/>
                </a:cxn>
                <a:cxn ang="0">
                  <a:pos x="988" y="1026"/>
                </a:cxn>
                <a:cxn ang="0">
                  <a:pos x="1064" y="944"/>
                </a:cxn>
                <a:cxn ang="0">
                  <a:pos x="1124" y="842"/>
                </a:cxn>
                <a:cxn ang="0">
                  <a:pos x="1162" y="732"/>
                </a:cxn>
                <a:cxn ang="0">
                  <a:pos x="1180" y="636"/>
                </a:cxn>
                <a:cxn ang="0">
                  <a:pos x="1176" y="530"/>
                </a:cxn>
                <a:cxn ang="0">
                  <a:pos x="1158" y="422"/>
                </a:cxn>
                <a:cxn ang="0">
                  <a:pos x="1116" y="320"/>
                </a:cxn>
                <a:cxn ang="0">
                  <a:pos x="1056" y="226"/>
                </a:cxn>
                <a:cxn ang="0">
                  <a:pos x="978" y="144"/>
                </a:cxn>
                <a:cxn ang="0">
                  <a:pos x="880" y="76"/>
                </a:cxn>
                <a:cxn ang="0">
                  <a:pos x="772" y="28"/>
                </a:cxn>
                <a:cxn ang="0">
                  <a:pos x="652" y="4"/>
                </a:cxn>
                <a:cxn ang="0">
                  <a:pos x="532" y="4"/>
                </a:cxn>
                <a:cxn ang="0">
                  <a:pos x="416" y="28"/>
                </a:cxn>
                <a:cxn ang="0">
                  <a:pos x="306" y="72"/>
                </a:cxn>
                <a:cxn ang="0">
                  <a:pos x="214" y="136"/>
                </a:cxn>
                <a:cxn ang="0">
                  <a:pos x="134" y="218"/>
                </a:cxn>
                <a:cxn ang="0">
                  <a:pos x="70" y="312"/>
                </a:cxn>
              </a:cxnLst>
              <a:rect l="0" t="0" r="r" b="b"/>
              <a:pathLst>
                <a:path w="1180" h="1180">
                  <a:moveTo>
                    <a:pt x="48" y="362"/>
                  </a:moveTo>
                  <a:lnTo>
                    <a:pt x="26" y="418"/>
                  </a:lnTo>
                  <a:lnTo>
                    <a:pt x="14" y="470"/>
                  </a:lnTo>
                  <a:lnTo>
                    <a:pt x="4" y="530"/>
                  </a:lnTo>
                  <a:lnTo>
                    <a:pt x="0" y="590"/>
                  </a:lnTo>
                  <a:lnTo>
                    <a:pt x="4" y="640"/>
                  </a:lnTo>
                  <a:lnTo>
                    <a:pt x="10" y="688"/>
                  </a:lnTo>
                  <a:lnTo>
                    <a:pt x="18" y="736"/>
                  </a:lnTo>
                  <a:lnTo>
                    <a:pt x="34" y="786"/>
                  </a:lnTo>
                  <a:lnTo>
                    <a:pt x="52" y="834"/>
                  </a:lnTo>
                  <a:lnTo>
                    <a:pt x="78" y="880"/>
                  </a:lnTo>
                  <a:lnTo>
                    <a:pt x="104" y="920"/>
                  </a:lnTo>
                  <a:lnTo>
                    <a:pt x="134" y="962"/>
                  </a:lnTo>
                  <a:lnTo>
                    <a:pt x="164" y="1000"/>
                  </a:lnTo>
                  <a:lnTo>
                    <a:pt x="202" y="1034"/>
                  </a:lnTo>
                  <a:lnTo>
                    <a:pt x="258" y="1074"/>
                  </a:lnTo>
                  <a:lnTo>
                    <a:pt x="318" y="1112"/>
                  </a:lnTo>
                  <a:lnTo>
                    <a:pt x="382" y="1142"/>
                  </a:lnTo>
                  <a:lnTo>
                    <a:pt x="450" y="1160"/>
                  </a:lnTo>
                  <a:lnTo>
                    <a:pt x="516" y="1176"/>
                  </a:lnTo>
                  <a:lnTo>
                    <a:pt x="554" y="1180"/>
                  </a:lnTo>
                  <a:lnTo>
                    <a:pt x="592" y="1180"/>
                  </a:lnTo>
                  <a:lnTo>
                    <a:pt x="636" y="1180"/>
                  </a:lnTo>
                  <a:lnTo>
                    <a:pt x="678" y="1172"/>
                  </a:lnTo>
                  <a:lnTo>
                    <a:pt x="722" y="1164"/>
                  </a:lnTo>
                  <a:lnTo>
                    <a:pt x="764" y="1154"/>
                  </a:lnTo>
                  <a:lnTo>
                    <a:pt x="806" y="1138"/>
                  </a:lnTo>
                  <a:lnTo>
                    <a:pt x="842" y="1124"/>
                  </a:lnTo>
                  <a:lnTo>
                    <a:pt x="880" y="1104"/>
                  </a:lnTo>
                  <a:lnTo>
                    <a:pt x="918" y="1082"/>
                  </a:lnTo>
                  <a:lnTo>
                    <a:pt x="944" y="1064"/>
                  </a:lnTo>
                  <a:lnTo>
                    <a:pt x="988" y="1026"/>
                  </a:lnTo>
                  <a:lnTo>
                    <a:pt x="1026" y="984"/>
                  </a:lnTo>
                  <a:lnTo>
                    <a:pt x="1064" y="944"/>
                  </a:lnTo>
                  <a:lnTo>
                    <a:pt x="1098" y="894"/>
                  </a:lnTo>
                  <a:lnTo>
                    <a:pt x="1124" y="842"/>
                  </a:lnTo>
                  <a:lnTo>
                    <a:pt x="1146" y="790"/>
                  </a:lnTo>
                  <a:lnTo>
                    <a:pt x="1162" y="732"/>
                  </a:lnTo>
                  <a:lnTo>
                    <a:pt x="1172" y="676"/>
                  </a:lnTo>
                  <a:lnTo>
                    <a:pt x="1180" y="636"/>
                  </a:lnTo>
                  <a:lnTo>
                    <a:pt x="1180" y="590"/>
                  </a:lnTo>
                  <a:lnTo>
                    <a:pt x="1176" y="530"/>
                  </a:lnTo>
                  <a:lnTo>
                    <a:pt x="1168" y="474"/>
                  </a:lnTo>
                  <a:lnTo>
                    <a:pt x="1158" y="422"/>
                  </a:lnTo>
                  <a:lnTo>
                    <a:pt x="1138" y="368"/>
                  </a:lnTo>
                  <a:lnTo>
                    <a:pt x="1116" y="320"/>
                  </a:lnTo>
                  <a:lnTo>
                    <a:pt x="1086" y="272"/>
                  </a:lnTo>
                  <a:lnTo>
                    <a:pt x="1056" y="226"/>
                  </a:lnTo>
                  <a:lnTo>
                    <a:pt x="1018" y="184"/>
                  </a:lnTo>
                  <a:lnTo>
                    <a:pt x="978" y="144"/>
                  </a:lnTo>
                  <a:lnTo>
                    <a:pt x="932" y="110"/>
                  </a:lnTo>
                  <a:lnTo>
                    <a:pt x="880" y="76"/>
                  </a:lnTo>
                  <a:lnTo>
                    <a:pt x="828" y="50"/>
                  </a:lnTo>
                  <a:lnTo>
                    <a:pt x="772" y="28"/>
                  </a:lnTo>
                  <a:lnTo>
                    <a:pt x="716" y="12"/>
                  </a:lnTo>
                  <a:lnTo>
                    <a:pt x="652" y="4"/>
                  </a:lnTo>
                  <a:lnTo>
                    <a:pt x="592" y="0"/>
                  </a:lnTo>
                  <a:lnTo>
                    <a:pt x="532" y="4"/>
                  </a:lnTo>
                  <a:lnTo>
                    <a:pt x="472" y="12"/>
                  </a:lnTo>
                  <a:lnTo>
                    <a:pt x="416" y="28"/>
                  </a:lnTo>
                  <a:lnTo>
                    <a:pt x="360" y="46"/>
                  </a:lnTo>
                  <a:lnTo>
                    <a:pt x="306" y="72"/>
                  </a:lnTo>
                  <a:lnTo>
                    <a:pt x="258" y="102"/>
                  </a:lnTo>
                  <a:lnTo>
                    <a:pt x="214" y="136"/>
                  </a:lnTo>
                  <a:lnTo>
                    <a:pt x="172" y="178"/>
                  </a:lnTo>
                  <a:lnTo>
                    <a:pt x="134" y="218"/>
                  </a:lnTo>
                  <a:lnTo>
                    <a:pt x="100" y="264"/>
                  </a:lnTo>
                  <a:lnTo>
                    <a:pt x="70" y="312"/>
                  </a:lnTo>
                  <a:lnTo>
                    <a:pt x="48" y="3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grpSp>
      <p:grpSp>
        <p:nvGrpSpPr>
          <p:cNvPr id="72" name="Group 136"/>
          <p:cNvGrpSpPr>
            <a:grpSpLocks noChangeAspect="1"/>
          </p:cNvGrpSpPr>
          <p:nvPr/>
        </p:nvGrpSpPr>
        <p:grpSpPr bwMode="auto">
          <a:xfrm>
            <a:off x="590249" y="3455725"/>
            <a:ext cx="716315" cy="587840"/>
            <a:chOff x="-4918" y="0"/>
            <a:chExt cx="4650" cy="3816"/>
          </a:xfrm>
          <a:solidFill>
            <a:schemeClr val="bg1"/>
          </a:solidFill>
        </p:grpSpPr>
        <p:sp>
          <p:nvSpPr>
            <p:cNvPr id="73" name="Freeform 137"/>
            <p:cNvSpPr>
              <a:spLocks noEditPoints="1"/>
            </p:cNvSpPr>
            <p:nvPr/>
          </p:nvSpPr>
          <p:spPr bwMode="auto">
            <a:xfrm>
              <a:off x="-4402" y="0"/>
              <a:ext cx="3618" cy="2474"/>
            </a:xfrm>
            <a:custGeom>
              <a:avLst/>
              <a:gdLst/>
              <a:ahLst/>
              <a:cxnLst>
                <a:cxn ang="0">
                  <a:pos x="12" y="2456"/>
                </a:cxn>
                <a:cxn ang="0">
                  <a:pos x="14" y="2464"/>
                </a:cxn>
                <a:cxn ang="0">
                  <a:pos x="32" y="2474"/>
                </a:cxn>
                <a:cxn ang="0">
                  <a:pos x="40" y="2474"/>
                </a:cxn>
                <a:cxn ang="0">
                  <a:pos x="50" y="2474"/>
                </a:cxn>
                <a:cxn ang="0">
                  <a:pos x="3570" y="2474"/>
                </a:cxn>
                <a:cxn ang="0">
                  <a:pos x="3578" y="2474"/>
                </a:cxn>
                <a:cxn ang="0">
                  <a:pos x="3588" y="2474"/>
                </a:cxn>
                <a:cxn ang="0">
                  <a:pos x="3602" y="2464"/>
                </a:cxn>
                <a:cxn ang="0">
                  <a:pos x="3610" y="2456"/>
                </a:cxn>
                <a:cxn ang="0">
                  <a:pos x="3618" y="2450"/>
                </a:cxn>
                <a:cxn ang="0">
                  <a:pos x="3618" y="2442"/>
                </a:cxn>
                <a:cxn ang="0">
                  <a:pos x="3618" y="2436"/>
                </a:cxn>
                <a:cxn ang="0">
                  <a:pos x="3618" y="42"/>
                </a:cxn>
                <a:cxn ang="0">
                  <a:pos x="3618" y="32"/>
                </a:cxn>
                <a:cxn ang="0">
                  <a:pos x="3618" y="24"/>
                </a:cxn>
                <a:cxn ang="0">
                  <a:pos x="3610" y="18"/>
                </a:cxn>
                <a:cxn ang="0">
                  <a:pos x="3602" y="10"/>
                </a:cxn>
                <a:cxn ang="0">
                  <a:pos x="3588" y="2"/>
                </a:cxn>
                <a:cxn ang="0">
                  <a:pos x="3578" y="0"/>
                </a:cxn>
                <a:cxn ang="0">
                  <a:pos x="3570" y="0"/>
                </a:cxn>
                <a:cxn ang="0">
                  <a:pos x="50" y="0"/>
                </a:cxn>
                <a:cxn ang="0">
                  <a:pos x="40" y="0"/>
                </a:cxn>
                <a:cxn ang="0">
                  <a:pos x="32" y="2"/>
                </a:cxn>
                <a:cxn ang="0">
                  <a:pos x="14" y="10"/>
                </a:cxn>
                <a:cxn ang="0">
                  <a:pos x="12" y="18"/>
                </a:cxn>
                <a:cxn ang="0">
                  <a:pos x="4" y="24"/>
                </a:cxn>
                <a:cxn ang="0">
                  <a:pos x="0" y="32"/>
                </a:cxn>
                <a:cxn ang="0">
                  <a:pos x="0" y="42"/>
                </a:cxn>
                <a:cxn ang="0">
                  <a:pos x="0" y="2436"/>
                </a:cxn>
                <a:cxn ang="0">
                  <a:pos x="0" y="2442"/>
                </a:cxn>
                <a:cxn ang="0">
                  <a:pos x="4" y="2450"/>
                </a:cxn>
                <a:cxn ang="0">
                  <a:pos x="12" y="2456"/>
                </a:cxn>
                <a:cxn ang="0">
                  <a:pos x="186" y="2240"/>
                </a:cxn>
                <a:cxn ang="0">
                  <a:pos x="186" y="234"/>
                </a:cxn>
                <a:cxn ang="0">
                  <a:pos x="186" y="226"/>
                </a:cxn>
                <a:cxn ang="0">
                  <a:pos x="188" y="218"/>
                </a:cxn>
                <a:cxn ang="0">
                  <a:pos x="200" y="208"/>
                </a:cxn>
                <a:cxn ang="0">
                  <a:pos x="214" y="204"/>
                </a:cxn>
                <a:cxn ang="0">
                  <a:pos x="232" y="200"/>
                </a:cxn>
                <a:cxn ang="0">
                  <a:pos x="3376" y="200"/>
                </a:cxn>
                <a:cxn ang="0">
                  <a:pos x="3394" y="204"/>
                </a:cxn>
                <a:cxn ang="0">
                  <a:pos x="3408" y="208"/>
                </a:cxn>
                <a:cxn ang="0">
                  <a:pos x="3414" y="218"/>
                </a:cxn>
                <a:cxn ang="0">
                  <a:pos x="3418" y="226"/>
                </a:cxn>
                <a:cxn ang="0">
                  <a:pos x="3418" y="234"/>
                </a:cxn>
                <a:cxn ang="0">
                  <a:pos x="3418" y="2240"/>
                </a:cxn>
                <a:cxn ang="0">
                  <a:pos x="3418" y="2248"/>
                </a:cxn>
                <a:cxn ang="0">
                  <a:pos x="3414" y="2256"/>
                </a:cxn>
                <a:cxn ang="0">
                  <a:pos x="3408" y="2266"/>
                </a:cxn>
                <a:cxn ang="0">
                  <a:pos x="3394" y="2274"/>
                </a:cxn>
                <a:cxn ang="0">
                  <a:pos x="3376" y="2274"/>
                </a:cxn>
                <a:cxn ang="0">
                  <a:pos x="232" y="2274"/>
                </a:cxn>
                <a:cxn ang="0">
                  <a:pos x="214" y="2274"/>
                </a:cxn>
                <a:cxn ang="0">
                  <a:pos x="200" y="2266"/>
                </a:cxn>
                <a:cxn ang="0">
                  <a:pos x="188" y="2256"/>
                </a:cxn>
                <a:cxn ang="0">
                  <a:pos x="186" y="2248"/>
                </a:cxn>
                <a:cxn ang="0">
                  <a:pos x="186" y="2240"/>
                </a:cxn>
              </a:cxnLst>
              <a:rect l="0" t="0" r="r" b="b"/>
              <a:pathLst>
                <a:path w="3618" h="2474">
                  <a:moveTo>
                    <a:pt x="12" y="2456"/>
                  </a:moveTo>
                  <a:lnTo>
                    <a:pt x="14" y="2464"/>
                  </a:lnTo>
                  <a:lnTo>
                    <a:pt x="32" y="2474"/>
                  </a:lnTo>
                  <a:lnTo>
                    <a:pt x="40" y="2474"/>
                  </a:lnTo>
                  <a:lnTo>
                    <a:pt x="50" y="2474"/>
                  </a:lnTo>
                  <a:lnTo>
                    <a:pt x="3570" y="2474"/>
                  </a:lnTo>
                  <a:lnTo>
                    <a:pt x="3578" y="2474"/>
                  </a:lnTo>
                  <a:lnTo>
                    <a:pt x="3588" y="2474"/>
                  </a:lnTo>
                  <a:lnTo>
                    <a:pt x="3602" y="2464"/>
                  </a:lnTo>
                  <a:lnTo>
                    <a:pt x="3610" y="2456"/>
                  </a:lnTo>
                  <a:lnTo>
                    <a:pt x="3618" y="2450"/>
                  </a:lnTo>
                  <a:lnTo>
                    <a:pt x="3618" y="2442"/>
                  </a:lnTo>
                  <a:lnTo>
                    <a:pt x="3618" y="2436"/>
                  </a:lnTo>
                  <a:lnTo>
                    <a:pt x="3618" y="42"/>
                  </a:lnTo>
                  <a:lnTo>
                    <a:pt x="3618" y="32"/>
                  </a:lnTo>
                  <a:lnTo>
                    <a:pt x="3618" y="24"/>
                  </a:lnTo>
                  <a:lnTo>
                    <a:pt x="3610" y="18"/>
                  </a:lnTo>
                  <a:lnTo>
                    <a:pt x="3602" y="10"/>
                  </a:lnTo>
                  <a:lnTo>
                    <a:pt x="3588" y="2"/>
                  </a:lnTo>
                  <a:lnTo>
                    <a:pt x="3578" y="0"/>
                  </a:lnTo>
                  <a:lnTo>
                    <a:pt x="3570" y="0"/>
                  </a:lnTo>
                  <a:lnTo>
                    <a:pt x="50" y="0"/>
                  </a:lnTo>
                  <a:lnTo>
                    <a:pt x="40" y="0"/>
                  </a:lnTo>
                  <a:lnTo>
                    <a:pt x="32" y="2"/>
                  </a:lnTo>
                  <a:lnTo>
                    <a:pt x="14" y="10"/>
                  </a:lnTo>
                  <a:lnTo>
                    <a:pt x="12" y="18"/>
                  </a:lnTo>
                  <a:lnTo>
                    <a:pt x="4" y="24"/>
                  </a:lnTo>
                  <a:lnTo>
                    <a:pt x="0" y="32"/>
                  </a:lnTo>
                  <a:lnTo>
                    <a:pt x="0" y="42"/>
                  </a:lnTo>
                  <a:lnTo>
                    <a:pt x="0" y="2436"/>
                  </a:lnTo>
                  <a:lnTo>
                    <a:pt x="0" y="2442"/>
                  </a:lnTo>
                  <a:lnTo>
                    <a:pt x="4" y="2450"/>
                  </a:lnTo>
                  <a:lnTo>
                    <a:pt x="12" y="2456"/>
                  </a:lnTo>
                  <a:close/>
                  <a:moveTo>
                    <a:pt x="186" y="2240"/>
                  </a:moveTo>
                  <a:lnTo>
                    <a:pt x="186" y="234"/>
                  </a:lnTo>
                  <a:lnTo>
                    <a:pt x="186" y="226"/>
                  </a:lnTo>
                  <a:lnTo>
                    <a:pt x="188" y="218"/>
                  </a:lnTo>
                  <a:lnTo>
                    <a:pt x="200" y="208"/>
                  </a:lnTo>
                  <a:lnTo>
                    <a:pt x="214" y="204"/>
                  </a:lnTo>
                  <a:lnTo>
                    <a:pt x="232" y="200"/>
                  </a:lnTo>
                  <a:lnTo>
                    <a:pt x="3376" y="200"/>
                  </a:lnTo>
                  <a:lnTo>
                    <a:pt x="3394" y="204"/>
                  </a:lnTo>
                  <a:lnTo>
                    <a:pt x="3408" y="208"/>
                  </a:lnTo>
                  <a:lnTo>
                    <a:pt x="3414" y="218"/>
                  </a:lnTo>
                  <a:lnTo>
                    <a:pt x="3418" y="226"/>
                  </a:lnTo>
                  <a:lnTo>
                    <a:pt x="3418" y="234"/>
                  </a:lnTo>
                  <a:lnTo>
                    <a:pt x="3418" y="2240"/>
                  </a:lnTo>
                  <a:lnTo>
                    <a:pt x="3418" y="2248"/>
                  </a:lnTo>
                  <a:lnTo>
                    <a:pt x="3414" y="2256"/>
                  </a:lnTo>
                  <a:lnTo>
                    <a:pt x="3408" y="2266"/>
                  </a:lnTo>
                  <a:lnTo>
                    <a:pt x="3394" y="2274"/>
                  </a:lnTo>
                  <a:lnTo>
                    <a:pt x="3376" y="2274"/>
                  </a:lnTo>
                  <a:lnTo>
                    <a:pt x="232" y="2274"/>
                  </a:lnTo>
                  <a:lnTo>
                    <a:pt x="214" y="2274"/>
                  </a:lnTo>
                  <a:lnTo>
                    <a:pt x="200" y="2266"/>
                  </a:lnTo>
                  <a:lnTo>
                    <a:pt x="188" y="2256"/>
                  </a:lnTo>
                  <a:lnTo>
                    <a:pt x="186" y="2248"/>
                  </a:lnTo>
                  <a:lnTo>
                    <a:pt x="186" y="2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74" name="Freeform 138"/>
            <p:cNvSpPr>
              <a:spLocks noEditPoints="1"/>
            </p:cNvSpPr>
            <p:nvPr/>
          </p:nvSpPr>
          <p:spPr bwMode="auto">
            <a:xfrm>
              <a:off x="-4918" y="2618"/>
              <a:ext cx="4650" cy="1198"/>
            </a:xfrm>
            <a:custGeom>
              <a:avLst/>
              <a:gdLst/>
              <a:ahLst/>
              <a:cxnLst>
                <a:cxn ang="0">
                  <a:pos x="4196" y="0"/>
                </a:cxn>
                <a:cxn ang="0">
                  <a:pos x="450" y="0"/>
                </a:cxn>
                <a:cxn ang="0">
                  <a:pos x="0" y="992"/>
                </a:cxn>
                <a:cxn ang="0">
                  <a:pos x="64" y="1198"/>
                </a:cxn>
                <a:cxn ang="0">
                  <a:pos x="4584" y="1194"/>
                </a:cxn>
                <a:cxn ang="0">
                  <a:pos x="4650" y="992"/>
                </a:cxn>
                <a:cxn ang="0">
                  <a:pos x="4196" y="0"/>
                </a:cxn>
                <a:cxn ang="0">
                  <a:pos x="1872" y="662"/>
                </a:cxn>
                <a:cxn ang="0">
                  <a:pos x="1992" y="288"/>
                </a:cxn>
                <a:cxn ang="0">
                  <a:pos x="2656" y="288"/>
                </a:cxn>
                <a:cxn ang="0">
                  <a:pos x="2782" y="662"/>
                </a:cxn>
                <a:cxn ang="0">
                  <a:pos x="1872" y="662"/>
                </a:cxn>
              </a:cxnLst>
              <a:rect l="0" t="0" r="r" b="b"/>
              <a:pathLst>
                <a:path w="4650" h="1198">
                  <a:moveTo>
                    <a:pt x="4196" y="0"/>
                  </a:moveTo>
                  <a:lnTo>
                    <a:pt x="450" y="0"/>
                  </a:lnTo>
                  <a:lnTo>
                    <a:pt x="0" y="992"/>
                  </a:lnTo>
                  <a:lnTo>
                    <a:pt x="64" y="1198"/>
                  </a:lnTo>
                  <a:lnTo>
                    <a:pt x="4584" y="1194"/>
                  </a:lnTo>
                  <a:lnTo>
                    <a:pt x="4650" y="992"/>
                  </a:lnTo>
                  <a:lnTo>
                    <a:pt x="4196" y="0"/>
                  </a:lnTo>
                  <a:close/>
                  <a:moveTo>
                    <a:pt x="1872" y="662"/>
                  </a:moveTo>
                  <a:lnTo>
                    <a:pt x="1992" y="288"/>
                  </a:lnTo>
                  <a:lnTo>
                    <a:pt x="2656" y="288"/>
                  </a:lnTo>
                  <a:lnTo>
                    <a:pt x="2782" y="662"/>
                  </a:lnTo>
                  <a:lnTo>
                    <a:pt x="1872" y="6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grpSp>
      <p:grpSp>
        <p:nvGrpSpPr>
          <p:cNvPr id="43" name="Group 179">
            <a:extLst>
              <a:ext uri="{FF2B5EF4-FFF2-40B4-BE49-F238E27FC236}">
                <a16:creationId xmlns:a16="http://schemas.microsoft.com/office/drawing/2014/main" id="{EF04E618-7ADF-41B6-A549-C3BBAE3FC871}"/>
              </a:ext>
            </a:extLst>
          </p:cNvPr>
          <p:cNvGrpSpPr>
            <a:grpSpLocks noChangeAspect="1"/>
          </p:cNvGrpSpPr>
          <p:nvPr/>
        </p:nvGrpSpPr>
        <p:grpSpPr bwMode="auto">
          <a:xfrm>
            <a:off x="5831419" y="1507361"/>
            <a:ext cx="484232" cy="483484"/>
            <a:chOff x="-1736" y="-4501"/>
            <a:chExt cx="3882" cy="3876"/>
          </a:xfrm>
          <a:solidFill>
            <a:schemeClr val="tx2">
              <a:lumMod val="75000"/>
            </a:schemeClr>
          </a:solidFill>
        </p:grpSpPr>
        <p:sp>
          <p:nvSpPr>
            <p:cNvPr id="44" name="Freeform 180">
              <a:extLst>
                <a:ext uri="{FF2B5EF4-FFF2-40B4-BE49-F238E27FC236}">
                  <a16:creationId xmlns:a16="http://schemas.microsoft.com/office/drawing/2014/main" id="{2D5508E2-6D23-453E-AB27-441F1E558EC3}"/>
                </a:ext>
              </a:extLst>
            </p:cNvPr>
            <p:cNvSpPr>
              <a:spLocks noEditPoints="1"/>
            </p:cNvSpPr>
            <p:nvPr/>
          </p:nvSpPr>
          <p:spPr bwMode="auto">
            <a:xfrm>
              <a:off x="-1736" y="-4501"/>
              <a:ext cx="3882" cy="3876"/>
            </a:xfrm>
            <a:custGeom>
              <a:avLst/>
              <a:gdLst/>
              <a:ahLst/>
              <a:cxnLst>
                <a:cxn ang="0">
                  <a:pos x="3824" y="1452"/>
                </a:cxn>
                <a:cxn ang="0">
                  <a:pos x="3648" y="1012"/>
                </a:cxn>
                <a:cxn ang="0">
                  <a:pos x="3378" y="636"/>
                </a:cxn>
                <a:cxn ang="0">
                  <a:pos x="3028" y="330"/>
                </a:cxn>
                <a:cxn ang="0">
                  <a:pos x="2610" y="116"/>
                </a:cxn>
                <a:cxn ang="0">
                  <a:pos x="2142" y="10"/>
                </a:cxn>
                <a:cxn ang="0">
                  <a:pos x="1646" y="20"/>
                </a:cxn>
                <a:cxn ang="0">
                  <a:pos x="1186" y="150"/>
                </a:cxn>
                <a:cxn ang="0">
                  <a:pos x="780" y="384"/>
                </a:cxn>
                <a:cxn ang="0">
                  <a:pos x="446" y="704"/>
                </a:cxn>
                <a:cxn ang="0">
                  <a:pos x="192" y="1098"/>
                </a:cxn>
                <a:cxn ang="0">
                  <a:pos x="40" y="1546"/>
                </a:cxn>
                <a:cxn ang="0">
                  <a:pos x="2" y="2038"/>
                </a:cxn>
                <a:cxn ang="0">
                  <a:pos x="86" y="2514"/>
                </a:cxn>
                <a:cxn ang="0">
                  <a:pos x="282" y="2944"/>
                </a:cxn>
                <a:cxn ang="0">
                  <a:pos x="566" y="3308"/>
                </a:cxn>
                <a:cxn ang="0">
                  <a:pos x="934" y="3596"/>
                </a:cxn>
                <a:cxn ang="0">
                  <a:pos x="1364" y="3788"/>
                </a:cxn>
                <a:cxn ang="0">
                  <a:pos x="1842" y="3874"/>
                </a:cxn>
                <a:cxn ang="0">
                  <a:pos x="2334" y="3836"/>
                </a:cxn>
                <a:cxn ang="0">
                  <a:pos x="2782" y="3686"/>
                </a:cxn>
                <a:cxn ang="0">
                  <a:pos x="3176" y="3432"/>
                </a:cxn>
                <a:cxn ang="0">
                  <a:pos x="3498" y="3096"/>
                </a:cxn>
                <a:cxn ang="0">
                  <a:pos x="3730" y="2692"/>
                </a:cxn>
                <a:cxn ang="0">
                  <a:pos x="3860" y="2230"/>
                </a:cxn>
                <a:cxn ang="0">
                  <a:pos x="3602" y="2020"/>
                </a:cxn>
                <a:cxn ang="0">
                  <a:pos x="3530" y="2430"/>
                </a:cxn>
                <a:cxn ang="0">
                  <a:pos x="3366" y="2798"/>
                </a:cxn>
                <a:cxn ang="0">
                  <a:pos x="3118" y="3110"/>
                </a:cxn>
                <a:cxn ang="0">
                  <a:pos x="2804" y="3358"/>
                </a:cxn>
                <a:cxn ang="0">
                  <a:pos x="2436" y="3524"/>
                </a:cxn>
                <a:cxn ang="0">
                  <a:pos x="2026" y="3598"/>
                </a:cxn>
                <a:cxn ang="0">
                  <a:pos x="1606" y="3564"/>
                </a:cxn>
                <a:cxn ang="0">
                  <a:pos x="1220" y="3434"/>
                </a:cxn>
                <a:cxn ang="0">
                  <a:pos x="884" y="3218"/>
                </a:cxn>
                <a:cxn ang="0">
                  <a:pos x="608" y="2930"/>
                </a:cxn>
                <a:cxn ang="0">
                  <a:pos x="408" y="2584"/>
                </a:cxn>
                <a:cxn ang="0">
                  <a:pos x="296" y="2190"/>
                </a:cxn>
                <a:cxn ang="0">
                  <a:pos x="286" y="1770"/>
                </a:cxn>
                <a:cxn ang="0">
                  <a:pos x="380" y="1366"/>
                </a:cxn>
                <a:cxn ang="0">
                  <a:pos x="560" y="1008"/>
                </a:cxn>
                <a:cxn ang="0">
                  <a:pos x="824" y="708"/>
                </a:cxn>
                <a:cxn ang="0">
                  <a:pos x="1148" y="478"/>
                </a:cxn>
                <a:cxn ang="0">
                  <a:pos x="1526" y="328"/>
                </a:cxn>
                <a:cxn ang="0">
                  <a:pos x="1942" y="276"/>
                </a:cxn>
                <a:cxn ang="0">
                  <a:pos x="2358" y="328"/>
                </a:cxn>
                <a:cxn ang="0">
                  <a:pos x="2736" y="478"/>
                </a:cxn>
                <a:cxn ang="0">
                  <a:pos x="3058" y="708"/>
                </a:cxn>
                <a:cxn ang="0">
                  <a:pos x="3322" y="1008"/>
                </a:cxn>
                <a:cxn ang="0">
                  <a:pos x="3504" y="1366"/>
                </a:cxn>
                <a:cxn ang="0">
                  <a:pos x="3596" y="1770"/>
                </a:cxn>
              </a:cxnLst>
              <a:rect l="0" t="0" r="r" b="b"/>
              <a:pathLst>
                <a:path w="3882" h="3876">
                  <a:moveTo>
                    <a:pt x="3880" y="1838"/>
                  </a:moveTo>
                  <a:lnTo>
                    <a:pt x="3872" y="1738"/>
                  </a:lnTo>
                  <a:lnTo>
                    <a:pt x="3860" y="1644"/>
                  </a:lnTo>
                  <a:lnTo>
                    <a:pt x="3844" y="1546"/>
                  </a:lnTo>
                  <a:lnTo>
                    <a:pt x="3824" y="1452"/>
                  </a:lnTo>
                  <a:lnTo>
                    <a:pt x="3796" y="1362"/>
                  </a:lnTo>
                  <a:lnTo>
                    <a:pt x="3766" y="1270"/>
                  </a:lnTo>
                  <a:lnTo>
                    <a:pt x="3730" y="1182"/>
                  </a:lnTo>
                  <a:lnTo>
                    <a:pt x="3692" y="1098"/>
                  </a:lnTo>
                  <a:lnTo>
                    <a:pt x="3648" y="1012"/>
                  </a:lnTo>
                  <a:lnTo>
                    <a:pt x="3600" y="930"/>
                  </a:lnTo>
                  <a:lnTo>
                    <a:pt x="3552" y="854"/>
                  </a:lnTo>
                  <a:lnTo>
                    <a:pt x="3498" y="778"/>
                  </a:lnTo>
                  <a:lnTo>
                    <a:pt x="3438" y="704"/>
                  </a:lnTo>
                  <a:lnTo>
                    <a:pt x="3378" y="636"/>
                  </a:lnTo>
                  <a:lnTo>
                    <a:pt x="3316" y="566"/>
                  </a:lnTo>
                  <a:lnTo>
                    <a:pt x="3246" y="504"/>
                  </a:lnTo>
                  <a:lnTo>
                    <a:pt x="3176" y="442"/>
                  </a:lnTo>
                  <a:lnTo>
                    <a:pt x="3104" y="384"/>
                  </a:lnTo>
                  <a:lnTo>
                    <a:pt x="3028" y="330"/>
                  </a:lnTo>
                  <a:lnTo>
                    <a:pt x="2950" y="280"/>
                  </a:lnTo>
                  <a:lnTo>
                    <a:pt x="2866" y="232"/>
                  </a:lnTo>
                  <a:lnTo>
                    <a:pt x="2782" y="188"/>
                  </a:lnTo>
                  <a:lnTo>
                    <a:pt x="2698" y="150"/>
                  </a:lnTo>
                  <a:lnTo>
                    <a:pt x="2610" y="116"/>
                  </a:lnTo>
                  <a:lnTo>
                    <a:pt x="2518" y="86"/>
                  </a:lnTo>
                  <a:lnTo>
                    <a:pt x="2428" y="58"/>
                  </a:lnTo>
                  <a:lnTo>
                    <a:pt x="2334" y="38"/>
                  </a:lnTo>
                  <a:lnTo>
                    <a:pt x="2236" y="20"/>
                  </a:lnTo>
                  <a:lnTo>
                    <a:pt x="2142" y="10"/>
                  </a:lnTo>
                  <a:lnTo>
                    <a:pt x="2040" y="2"/>
                  </a:lnTo>
                  <a:lnTo>
                    <a:pt x="1942" y="0"/>
                  </a:lnTo>
                  <a:lnTo>
                    <a:pt x="1842" y="2"/>
                  </a:lnTo>
                  <a:lnTo>
                    <a:pt x="1742" y="10"/>
                  </a:lnTo>
                  <a:lnTo>
                    <a:pt x="1646" y="20"/>
                  </a:lnTo>
                  <a:lnTo>
                    <a:pt x="1550" y="38"/>
                  </a:lnTo>
                  <a:lnTo>
                    <a:pt x="1458" y="58"/>
                  </a:lnTo>
                  <a:lnTo>
                    <a:pt x="1364" y="86"/>
                  </a:lnTo>
                  <a:lnTo>
                    <a:pt x="1274" y="116"/>
                  </a:lnTo>
                  <a:lnTo>
                    <a:pt x="1186" y="150"/>
                  </a:lnTo>
                  <a:lnTo>
                    <a:pt x="1100" y="188"/>
                  </a:lnTo>
                  <a:lnTo>
                    <a:pt x="1016" y="232"/>
                  </a:lnTo>
                  <a:lnTo>
                    <a:pt x="934" y="280"/>
                  </a:lnTo>
                  <a:lnTo>
                    <a:pt x="856" y="330"/>
                  </a:lnTo>
                  <a:lnTo>
                    <a:pt x="780" y="384"/>
                  </a:lnTo>
                  <a:lnTo>
                    <a:pt x="706" y="442"/>
                  </a:lnTo>
                  <a:lnTo>
                    <a:pt x="636" y="504"/>
                  </a:lnTo>
                  <a:lnTo>
                    <a:pt x="566" y="566"/>
                  </a:lnTo>
                  <a:lnTo>
                    <a:pt x="506" y="636"/>
                  </a:lnTo>
                  <a:lnTo>
                    <a:pt x="446" y="704"/>
                  </a:lnTo>
                  <a:lnTo>
                    <a:pt x="386" y="778"/>
                  </a:lnTo>
                  <a:lnTo>
                    <a:pt x="332" y="854"/>
                  </a:lnTo>
                  <a:lnTo>
                    <a:pt x="282" y="930"/>
                  </a:lnTo>
                  <a:lnTo>
                    <a:pt x="236" y="1012"/>
                  </a:lnTo>
                  <a:lnTo>
                    <a:pt x="192" y="1098"/>
                  </a:lnTo>
                  <a:lnTo>
                    <a:pt x="152" y="1182"/>
                  </a:lnTo>
                  <a:lnTo>
                    <a:pt x="118" y="1270"/>
                  </a:lnTo>
                  <a:lnTo>
                    <a:pt x="86" y="1362"/>
                  </a:lnTo>
                  <a:lnTo>
                    <a:pt x="60" y="1452"/>
                  </a:lnTo>
                  <a:lnTo>
                    <a:pt x="40" y="1546"/>
                  </a:lnTo>
                  <a:lnTo>
                    <a:pt x="22" y="1644"/>
                  </a:lnTo>
                  <a:lnTo>
                    <a:pt x="10" y="1738"/>
                  </a:lnTo>
                  <a:lnTo>
                    <a:pt x="2" y="1838"/>
                  </a:lnTo>
                  <a:lnTo>
                    <a:pt x="0" y="1938"/>
                  </a:lnTo>
                  <a:lnTo>
                    <a:pt x="2" y="2038"/>
                  </a:lnTo>
                  <a:lnTo>
                    <a:pt x="10" y="2136"/>
                  </a:lnTo>
                  <a:lnTo>
                    <a:pt x="22" y="2230"/>
                  </a:lnTo>
                  <a:lnTo>
                    <a:pt x="40" y="2328"/>
                  </a:lnTo>
                  <a:lnTo>
                    <a:pt x="60" y="2422"/>
                  </a:lnTo>
                  <a:lnTo>
                    <a:pt x="86" y="2514"/>
                  </a:lnTo>
                  <a:lnTo>
                    <a:pt x="118" y="2604"/>
                  </a:lnTo>
                  <a:lnTo>
                    <a:pt x="152" y="2692"/>
                  </a:lnTo>
                  <a:lnTo>
                    <a:pt x="192" y="2778"/>
                  </a:lnTo>
                  <a:lnTo>
                    <a:pt x="236" y="2862"/>
                  </a:lnTo>
                  <a:lnTo>
                    <a:pt x="282" y="2944"/>
                  </a:lnTo>
                  <a:lnTo>
                    <a:pt x="332" y="3020"/>
                  </a:lnTo>
                  <a:lnTo>
                    <a:pt x="386" y="3096"/>
                  </a:lnTo>
                  <a:lnTo>
                    <a:pt x="446" y="3170"/>
                  </a:lnTo>
                  <a:lnTo>
                    <a:pt x="506" y="3238"/>
                  </a:lnTo>
                  <a:lnTo>
                    <a:pt x="566" y="3308"/>
                  </a:lnTo>
                  <a:lnTo>
                    <a:pt x="636" y="3370"/>
                  </a:lnTo>
                  <a:lnTo>
                    <a:pt x="706" y="3432"/>
                  </a:lnTo>
                  <a:lnTo>
                    <a:pt x="780" y="3490"/>
                  </a:lnTo>
                  <a:lnTo>
                    <a:pt x="856" y="3544"/>
                  </a:lnTo>
                  <a:lnTo>
                    <a:pt x="934" y="3596"/>
                  </a:lnTo>
                  <a:lnTo>
                    <a:pt x="1016" y="3642"/>
                  </a:lnTo>
                  <a:lnTo>
                    <a:pt x="1100" y="3686"/>
                  </a:lnTo>
                  <a:lnTo>
                    <a:pt x="1186" y="3724"/>
                  </a:lnTo>
                  <a:lnTo>
                    <a:pt x="1274" y="3758"/>
                  </a:lnTo>
                  <a:lnTo>
                    <a:pt x="1364" y="3788"/>
                  </a:lnTo>
                  <a:lnTo>
                    <a:pt x="1458" y="3816"/>
                  </a:lnTo>
                  <a:lnTo>
                    <a:pt x="1550" y="3836"/>
                  </a:lnTo>
                  <a:lnTo>
                    <a:pt x="1646" y="3854"/>
                  </a:lnTo>
                  <a:lnTo>
                    <a:pt x="1742" y="3866"/>
                  </a:lnTo>
                  <a:lnTo>
                    <a:pt x="1842" y="3874"/>
                  </a:lnTo>
                  <a:lnTo>
                    <a:pt x="1942" y="3876"/>
                  </a:lnTo>
                  <a:lnTo>
                    <a:pt x="2040" y="3874"/>
                  </a:lnTo>
                  <a:lnTo>
                    <a:pt x="2142" y="3866"/>
                  </a:lnTo>
                  <a:lnTo>
                    <a:pt x="2236" y="3854"/>
                  </a:lnTo>
                  <a:lnTo>
                    <a:pt x="2334" y="3836"/>
                  </a:lnTo>
                  <a:lnTo>
                    <a:pt x="2428" y="3816"/>
                  </a:lnTo>
                  <a:lnTo>
                    <a:pt x="2518" y="3788"/>
                  </a:lnTo>
                  <a:lnTo>
                    <a:pt x="2610" y="3758"/>
                  </a:lnTo>
                  <a:lnTo>
                    <a:pt x="2698" y="3724"/>
                  </a:lnTo>
                  <a:lnTo>
                    <a:pt x="2782" y="3686"/>
                  </a:lnTo>
                  <a:lnTo>
                    <a:pt x="2866" y="3642"/>
                  </a:lnTo>
                  <a:lnTo>
                    <a:pt x="2950" y="3596"/>
                  </a:lnTo>
                  <a:lnTo>
                    <a:pt x="3028" y="3544"/>
                  </a:lnTo>
                  <a:lnTo>
                    <a:pt x="3104" y="3490"/>
                  </a:lnTo>
                  <a:lnTo>
                    <a:pt x="3176" y="3432"/>
                  </a:lnTo>
                  <a:lnTo>
                    <a:pt x="3246" y="3370"/>
                  </a:lnTo>
                  <a:lnTo>
                    <a:pt x="3316" y="3308"/>
                  </a:lnTo>
                  <a:lnTo>
                    <a:pt x="3378" y="3238"/>
                  </a:lnTo>
                  <a:lnTo>
                    <a:pt x="3438" y="3170"/>
                  </a:lnTo>
                  <a:lnTo>
                    <a:pt x="3498" y="3096"/>
                  </a:lnTo>
                  <a:lnTo>
                    <a:pt x="3552" y="3020"/>
                  </a:lnTo>
                  <a:lnTo>
                    <a:pt x="3600" y="2944"/>
                  </a:lnTo>
                  <a:lnTo>
                    <a:pt x="3648" y="2862"/>
                  </a:lnTo>
                  <a:lnTo>
                    <a:pt x="3692" y="2778"/>
                  </a:lnTo>
                  <a:lnTo>
                    <a:pt x="3730" y="2692"/>
                  </a:lnTo>
                  <a:lnTo>
                    <a:pt x="3766" y="2604"/>
                  </a:lnTo>
                  <a:lnTo>
                    <a:pt x="3796" y="2514"/>
                  </a:lnTo>
                  <a:lnTo>
                    <a:pt x="3824" y="2422"/>
                  </a:lnTo>
                  <a:lnTo>
                    <a:pt x="3844" y="2328"/>
                  </a:lnTo>
                  <a:lnTo>
                    <a:pt x="3860" y="2230"/>
                  </a:lnTo>
                  <a:lnTo>
                    <a:pt x="3872" y="2136"/>
                  </a:lnTo>
                  <a:lnTo>
                    <a:pt x="3880" y="2038"/>
                  </a:lnTo>
                  <a:lnTo>
                    <a:pt x="3882" y="1938"/>
                  </a:lnTo>
                  <a:lnTo>
                    <a:pt x="3880" y="1838"/>
                  </a:lnTo>
                  <a:close/>
                  <a:moveTo>
                    <a:pt x="3602" y="2020"/>
                  </a:moveTo>
                  <a:lnTo>
                    <a:pt x="3596" y="2106"/>
                  </a:lnTo>
                  <a:lnTo>
                    <a:pt x="3586" y="2190"/>
                  </a:lnTo>
                  <a:lnTo>
                    <a:pt x="3572" y="2272"/>
                  </a:lnTo>
                  <a:lnTo>
                    <a:pt x="3554" y="2352"/>
                  </a:lnTo>
                  <a:lnTo>
                    <a:pt x="3530" y="2430"/>
                  </a:lnTo>
                  <a:lnTo>
                    <a:pt x="3504" y="2510"/>
                  </a:lnTo>
                  <a:lnTo>
                    <a:pt x="3474" y="2584"/>
                  </a:lnTo>
                  <a:lnTo>
                    <a:pt x="3442" y="2658"/>
                  </a:lnTo>
                  <a:lnTo>
                    <a:pt x="3404" y="2730"/>
                  </a:lnTo>
                  <a:lnTo>
                    <a:pt x="3366" y="2798"/>
                  </a:lnTo>
                  <a:lnTo>
                    <a:pt x="3322" y="2866"/>
                  </a:lnTo>
                  <a:lnTo>
                    <a:pt x="3274" y="2930"/>
                  </a:lnTo>
                  <a:lnTo>
                    <a:pt x="3224" y="2994"/>
                  </a:lnTo>
                  <a:lnTo>
                    <a:pt x="3172" y="3054"/>
                  </a:lnTo>
                  <a:lnTo>
                    <a:pt x="3118" y="3110"/>
                  </a:lnTo>
                  <a:lnTo>
                    <a:pt x="3058" y="3166"/>
                  </a:lnTo>
                  <a:lnTo>
                    <a:pt x="2998" y="3218"/>
                  </a:lnTo>
                  <a:lnTo>
                    <a:pt x="2938" y="3268"/>
                  </a:lnTo>
                  <a:lnTo>
                    <a:pt x="2872" y="3314"/>
                  </a:lnTo>
                  <a:lnTo>
                    <a:pt x="2804" y="3358"/>
                  </a:lnTo>
                  <a:lnTo>
                    <a:pt x="2736" y="3398"/>
                  </a:lnTo>
                  <a:lnTo>
                    <a:pt x="2662" y="3434"/>
                  </a:lnTo>
                  <a:lnTo>
                    <a:pt x="2588" y="3470"/>
                  </a:lnTo>
                  <a:lnTo>
                    <a:pt x="2514" y="3496"/>
                  </a:lnTo>
                  <a:lnTo>
                    <a:pt x="2436" y="3524"/>
                  </a:lnTo>
                  <a:lnTo>
                    <a:pt x="2358" y="3546"/>
                  </a:lnTo>
                  <a:lnTo>
                    <a:pt x="2278" y="3564"/>
                  </a:lnTo>
                  <a:lnTo>
                    <a:pt x="2196" y="3578"/>
                  </a:lnTo>
                  <a:lnTo>
                    <a:pt x="2110" y="3588"/>
                  </a:lnTo>
                  <a:lnTo>
                    <a:pt x="2026" y="3598"/>
                  </a:lnTo>
                  <a:lnTo>
                    <a:pt x="1942" y="3600"/>
                  </a:lnTo>
                  <a:lnTo>
                    <a:pt x="1856" y="3598"/>
                  </a:lnTo>
                  <a:lnTo>
                    <a:pt x="1772" y="3588"/>
                  </a:lnTo>
                  <a:lnTo>
                    <a:pt x="1688" y="3578"/>
                  </a:lnTo>
                  <a:lnTo>
                    <a:pt x="1606" y="3564"/>
                  </a:lnTo>
                  <a:lnTo>
                    <a:pt x="1526" y="3546"/>
                  </a:lnTo>
                  <a:lnTo>
                    <a:pt x="1446" y="3524"/>
                  </a:lnTo>
                  <a:lnTo>
                    <a:pt x="1368" y="3496"/>
                  </a:lnTo>
                  <a:lnTo>
                    <a:pt x="1294" y="3470"/>
                  </a:lnTo>
                  <a:lnTo>
                    <a:pt x="1220" y="3434"/>
                  </a:lnTo>
                  <a:lnTo>
                    <a:pt x="1148" y="3398"/>
                  </a:lnTo>
                  <a:lnTo>
                    <a:pt x="1080" y="3358"/>
                  </a:lnTo>
                  <a:lnTo>
                    <a:pt x="1012" y="3314"/>
                  </a:lnTo>
                  <a:lnTo>
                    <a:pt x="946" y="3268"/>
                  </a:lnTo>
                  <a:lnTo>
                    <a:pt x="884" y="3218"/>
                  </a:lnTo>
                  <a:lnTo>
                    <a:pt x="824" y="3166"/>
                  </a:lnTo>
                  <a:lnTo>
                    <a:pt x="764" y="3110"/>
                  </a:lnTo>
                  <a:lnTo>
                    <a:pt x="712" y="3054"/>
                  </a:lnTo>
                  <a:lnTo>
                    <a:pt x="660" y="2994"/>
                  </a:lnTo>
                  <a:lnTo>
                    <a:pt x="608" y="2930"/>
                  </a:lnTo>
                  <a:lnTo>
                    <a:pt x="560" y="2866"/>
                  </a:lnTo>
                  <a:lnTo>
                    <a:pt x="518" y="2798"/>
                  </a:lnTo>
                  <a:lnTo>
                    <a:pt x="478" y="2730"/>
                  </a:lnTo>
                  <a:lnTo>
                    <a:pt x="442" y="2658"/>
                  </a:lnTo>
                  <a:lnTo>
                    <a:pt x="408" y="2584"/>
                  </a:lnTo>
                  <a:lnTo>
                    <a:pt x="380" y="2510"/>
                  </a:lnTo>
                  <a:lnTo>
                    <a:pt x="352" y="2430"/>
                  </a:lnTo>
                  <a:lnTo>
                    <a:pt x="330" y="2352"/>
                  </a:lnTo>
                  <a:lnTo>
                    <a:pt x="312" y="2272"/>
                  </a:lnTo>
                  <a:lnTo>
                    <a:pt x="296" y="2190"/>
                  </a:lnTo>
                  <a:lnTo>
                    <a:pt x="286" y="2106"/>
                  </a:lnTo>
                  <a:lnTo>
                    <a:pt x="280" y="2020"/>
                  </a:lnTo>
                  <a:lnTo>
                    <a:pt x="278" y="1938"/>
                  </a:lnTo>
                  <a:lnTo>
                    <a:pt x="280" y="1854"/>
                  </a:lnTo>
                  <a:lnTo>
                    <a:pt x="286" y="1770"/>
                  </a:lnTo>
                  <a:lnTo>
                    <a:pt x="296" y="1684"/>
                  </a:lnTo>
                  <a:lnTo>
                    <a:pt x="312" y="1602"/>
                  </a:lnTo>
                  <a:lnTo>
                    <a:pt x="330" y="1522"/>
                  </a:lnTo>
                  <a:lnTo>
                    <a:pt x="352" y="1444"/>
                  </a:lnTo>
                  <a:lnTo>
                    <a:pt x="380" y="1366"/>
                  </a:lnTo>
                  <a:lnTo>
                    <a:pt x="408" y="1292"/>
                  </a:lnTo>
                  <a:lnTo>
                    <a:pt x="442" y="1216"/>
                  </a:lnTo>
                  <a:lnTo>
                    <a:pt x="478" y="1144"/>
                  </a:lnTo>
                  <a:lnTo>
                    <a:pt x="518" y="1076"/>
                  </a:lnTo>
                  <a:lnTo>
                    <a:pt x="560" y="1008"/>
                  </a:lnTo>
                  <a:lnTo>
                    <a:pt x="608" y="944"/>
                  </a:lnTo>
                  <a:lnTo>
                    <a:pt x="660" y="882"/>
                  </a:lnTo>
                  <a:lnTo>
                    <a:pt x="712" y="822"/>
                  </a:lnTo>
                  <a:lnTo>
                    <a:pt x="764" y="764"/>
                  </a:lnTo>
                  <a:lnTo>
                    <a:pt x="824" y="708"/>
                  </a:lnTo>
                  <a:lnTo>
                    <a:pt x="884" y="656"/>
                  </a:lnTo>
                  <a:lnTo>
                    <a:pt x="946" y="606"/>
                  </a:lnTo>
                  <a:lnTo>
                    <a:pt x="1012" y="560"/>
                  </a:lnTo>
                  <a:lnTo>
                    <a:pt x="1080" y="516"/>
                  </a:lnTo>
                  <a:lnTo>
                    <a:pt x="1148" y="478"/>
                  </a:lnTo>
                  <a:lnTo>
                    <a:pt x="1220" y="440"/>
                  </a:lnTo>
                  <a:lnTo>
                    <a:pt x="1294" y="404"/>
                  </a:lnTo>
                  <a:lnTo>
                    <a:pt x="1368" y="378"/>
                  </a:lnTo>
                  <a:lnTo>
                    <a:pt x="1446" y="352"/>
                  </a:lnTo>
                  <a:lnTo>
                    <a:pt x="1526" y="328"/>
                  </a:lnTo>
                  <a:lnTo>
                    <a:pt x="1606" y="310"/>
                  </a:lnTo>
                  <a:lnTo>
                    <a:pt x="1688" y="296"/>
                  </a:lnTo>
                  <a:lnTo>
                    <a:pt x="1772" y="286"/>
                  </a:lnTo>
                  <a:lnTo>
                    <a:pt x="1856" y="278"/>
                  </a:lnTo>
                  <a:lnTo>
                    <a:pt x="1942" y="276"/>
                  </a:lnTo>
                  <a:lnTo>
                    <a:pt x="2026" y="278"/>
                  </a:lnTo>
                  <a:lnTo>
                    <a:pt x="2110" y="286"/>
                  </a:lnTo>
                  <a:lnTo>
                    <a:pt x="2196" y="296"/>
                  </a:lnTo>
                  <a:lnTo>
                    <a:pt x="2278" y="310"/>
                  </a:lnTo>
                  <a:lnTo>
                    <a:pt x="2358" y="328"/>
                  </a:lnTo>
                  <a:lnTo>
                    <a:pt x="2436" y="352"/>
                  </a:lnTo>
                  <a:lnTo>
                    <a:pt x="2514" y="378"/>
                  </a:lnTo>
                  <a:lnTo>
                    <a:pt x="2588" y="404"/>
                  </a:lnTo>
                  <a:lnTo>
                    <a:pt x="2662" y="440"/>
                  </a:lnTo>
                  <a:lnTo>
                    <a:pt x="2736" y="478"/>
                  </a:lnTo>
                  <a:lnTo>
                    <a:pt x="2804" y="516"/>
                  </a:lnTo>
                  <a:lnTo>
                    <a:pt x="2872" y="560"/>
                  </a:lnTo>
                  <a:lnTo>
                    <a:pt x="2938" y="606"/>
                  </a:lnTo>
                  <a:lnTo>
                    <a:pt x="2998" y="656"/>
                  </a:lnTo>
                  <a:lnTo>
                    <a:pt x="3058" y="708"/>
                  </a:lnTo>
                  <a:lnTo>
                    <a:pt x="3118" y="764"/>
                  </a:lnTo>
                  <a:lnTo>
                    <a:pt x="3172" y="822"/>
                  </a:lnTo>
                  <a:lnTo>
                    <a:pt x="3224" y="882"/>
                  </a:lnTo>
                  <a:lnTo>
                    <a:pt x="3274" y="944"/>
                  </a:lnTo>
                  <a:lnTo>
                    <a:pt x="3322" y="1008"/>
                  </a:lnTo>
                  <a:lnTo>
                    <a:pt x="3366" y="1076"/>
                  </a:lnTo>
                  <a:lnTo>
                    <a:pt x="3404" y="1144"/>
                  </a:lnTo>
                  <a:lnTo>
                    <a:pt x="3442" y="1216"/>
                  </a:lnTo>
                  <a:lnTo>
                    <a:pt x="3474" y="1292"/>
                  </a:lnTo>
                  <a:lnTo>
                    <a:pt x="3504" y="1366"/>
                  </a:lnTo>
                  <a:lnTo>
                    <a:pt x="3530" y="1444"/>
                  </a:lnTo>
                  <a:lnTo>
                    <a:pt x="3554" y="1522"/>
                  </a:lnTo>
                  <a:lnTo>
                    <a:pt x="3572" y="1602"/>
                  </a:lnTo>
                  <a:lnTo>
                    <a:pt x="3586" y="1684"/>
                  </a:lnTo>
                  <a:lnTo>
                    <a:pt x="3596" y="1770"/>
                  </a:lnTo>
                  <a:lnTo>
                    <a:pt x="3602" y="1854"/>
                  </a:lnTo>
                  <a:lnTo>
                    <a:pt x="3604" y="1938"/>
                  </a:lnTo>
                  <a:lnTo>
                    <a:pt x="3602" y="202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45" name="Freeform 181">
              <a:extLst>
                <a:ext uri="{FF2B5EF4-FFF2-40B4-BE49-F238E27FC236}">
                  <a16:creationId xmlns:a16="http://schemas.microsoft.com/office/drawing/2014/main" id="{941A16DA-9B33-41B9-BC79-03CA492783FF}"/>
                </a:ext>
              </a:extLst>
            </p:cNvPr>
            <p:cNvSpPr>
              <a:spLocks/>
            </p:cNvSpPr>
            <p:nvPr/>
          </p:nvSpPr>
          <p:spPr bwMode="auto">
            <a:xfrm>
              <a:off x="-628" y="-3481"/>
              <a:ext cx="556" cy="734"/>
            </a:xfrm>
            <a:custGeom>
              <a:avLst/>
              <a:gdLst/>
              <a:ahLst/>
              <a:cxnLst>
                <a:cxn ang="0">
                  <a:pos x="16" y="478"/>
                </a:cxn>
                <a:cxn ang="0">
                  <a:pos x="34" y="542"/>
                </a:cxn>
                <a:cxn ang="0">
                  <a:pos x="64" y="602"/>
                </a:cxn>
                <a:cxn ang="0">
                  <a:pos x="104" y="650"/>
                </a:cxn>
                <a:cxn ang="0">
                  <a:pos x="148" y="690"/>
                </a:cxn>
                <a:cxn ang="0">
                  <a:pos x="196" y="718"/>
                </a:cxn>
                <a:cxn ang="0">
                  <a:pos x="250" y="732"/>
                </a:cxn>
                <a:cxn ang="0">
                  <a:pos x="308" y="732"/>
                </a:cxn>
                <a:cxn ang="0">
                  <a:pos x="362" y="718"/>
                </a:cxn>
                <a:cxn ang="0">
                  <a:pos x="412" y="690"/>
                </a:cxn>
                <a:cxn ang="0">
                  <a:pos x="454" y="650"/>
                </a:cxn>
                <a:cxn ang="0">
                  <a:pos x="494" y="602"/>
                </a:cxn>
                <a:cxn ang="0">
                  <a:pos x="524" y="542"/>
                </a:cxn>
                <a:cxn ang="0">
                  <a:pos x="542" y="478"/>
                </a:cxn>
                <a:cxn ang="0">
                  <a:pos x="554" y="406"/>
                </a:cxn>
                <a:cxn ang="0">
                  <a:pos x="554" y="330"/>
                </a:cxn>
                <a:cxn ang="0">
                  <a:pos x="542" y="258"/>
                </a:cxn>
                <a:cxn ang="0">
                  <a:pos x="524" y="190"/>
                </a:cxn>
                <a:cxn ang="0">
                  <a:pos x="494" y="134"/>
                </a:cxn>
                <a:cxn ang="0">
                  <a:pos x="454" y="84"/>
                </a:cxn>
                <a:cxn ang="0">
                  <a:pos x="412" y="44"/>
                </a:cxn>
                <a:cxn ang="0">
                  <a:pos x="362" y="18"/>
                </a:cxn>
                <a:cxn ang="0">
                  <a:pos x="308" y="2"/>
                </a:cxn>
                <a:cxn ang="0">
                  <a:pos x="250" y="2"/>
                </a:cxn>
                <a:cxn ang="0">
                  <a:pos x="196" y="18"/>
                </a:cxn>
                <a:cxn ang="0">
                  <a:pos x="148" y="44"/>
                </a:cxn>
                <a:cxn ang="0">
                  <a:pos x="104" y="84"/>
                </a:cxn>
                <a:cxn ang="0">
                  <a:pos x="64" y="134"/>
                </a:cxn>
                <a:cxn ang="0">
                  <a:pos x="34" y="190"/>
                </a:cxn>
                <a:cxn ang="0">
                  <a:pos x="16" y="258"/>
                </a:cxn>
                <a:cxn ang="0">
                  <a:pos x="2" y="330"/>
                </a:cxn>
                <a:cxn ang="0">
                  <a:pos x="2" y="406"/>
                </a:cxn>
              </a:cxnLst>
              <a:rect l="0" t="0" r="r" b="b"/>
              <a:pathLst>
                <a:path w="556" h="734">
                  <a:moveTo>
                    <a:pt x="8" y="442"/>
                  </a:moveTo>
                  <a:lnTo>
                    <a:pt x="16" y="478"/>
                  </a:lnTo>
                  <a:lnTo>
                    <a:pt x="24" y="512"/>
                  </a:lnTo>
                  <a:lnTo>
                    <a:pt x="34" y="542"/>
                  </a:lnTo>
                  <a:lnTo>
                    <a:pt x="48" y="572"/>
                  </a:lnTo>
                  <a:lnTo>
                    <a:pt x="64" y="602"/>
                  </a:lnTo>
                  <a:lnTo>
                    <a:pt x="82" y="628"/>
                  </a:lnTo>
                  <a:lnTo>
                    <a:pt x="104" y="650"/>
                  </a:lnTo>
                  <a:lnTo>
                    <a:pt x="122" y="672"/>
                  </a:lnTo>
                  <a:lnTo>
                    <a:pt x="148" y="690"/>
                  </a:lnTo>
                  <a:lnTo>
                    <a:pt x="170" y="706"/>
                  </a:lnTo>
                  <a:lnTo>
                    <a:pt x="196" y="718"/>
                  </a:lnTo>
                  <a:lnTo>
                    <a:pt x="224" y="726"/>
                  </a:lnTo>
                  <a:lnTo>
                    <a:pt x="250" y="732"/>
                  </a:lnTo>
                  <a:lnTo>
                    <a:pt x="280" y="734"/>
                  </a:lnTo>
                  <a:lnTo>
                    <a:pt x="308" y="732"/>
                  </a:lnTo>
                  <a:lnTo>
                    <a:pt x="334" y="726"/>
                  </a:lnTo>
                  <a:lnTo>
                    <a:pt x="362" y="718"/>
                  </a:lnTo>
                  <a:lnTo>
                    <a:pt x="386" y="706"/>
                  </a:lnTo>
                  <a:lnTo>
                    <a:pt x="412" y="690"/>
                  </a:lnTo>
                  <a:lnTo>
                    <a:pt x="436" y="672"/>
                  </a:lnTo>
                  <a:lnTo>
                    <a:pt x="454" y="650"/>
                  </a:lnTo>
                  <a:lnTo>
                    <a:pt x="478" y="628"/>
                  </a:lnTo>
                  <a:lnTo>
                    <a:pt x="494" y="602"/>
                  </a:lnTo>
                  <a:lnTo>
                    <a:pt x="508" y="572"/>
                  </a:lnTo>
                  <a:lnTo>
                    <a:pt x="524" y="542"/>
                  </a:lnTo>
                  <a:lnTo>
                    <a:pt x="534" y="512"/>
                  </a:lnTo>
                  <a:lnTo>
                    <a:pt x="542" y="478"/>
                  </a:lnTo>
                  <a:lnTo>
                    <a:pt x="550" y="442"/>
                  </a:lnTo>
                  <a:lnTo>
                    <a:pt x="554" y="406"/>
                  </a:lnTo>
                  <a:lnTo>
                    <a:pt x="556" y="368"/>
                  </a:lnTo>
                  <a:lnTo>
                    <a:pt x="554" y="330"/>
                  </a:lnTo>
                  <a:lnTo>
                    <a:pt x="550" y="294"/>
                  </a:lnTo>
                  <a:lnTo>
                    <a:pt x="542" y="258"/>
                  </a:lnTo>
                  <a:lnTo>
                    <a:pt x="534" y="224"/>
                  </a:lnTo>
                  <a:lnTo>
                    <a:pt x="524" y="190"/>
                  </a:lnTo>
                  <a:lnTo>
                    <a:pt x="508" y="162"/>
                  </a:lnTo>
                  <a:lnTo>
                    <a:pt x="494" y="134"/>
                  </a:lnTo>
                  <a:lnTo>
                    <a:pt x="478" y="108"/>
                  </a:lnTo>
                  <a:lnTo>
                    <a:pt x="454" y="84"/>
                  </a:lnTo>
                  <a:lnTo>
                    <a:pt x="436" y="64"/>
                  </a:lnTo>
                  <a:lnTo>
                    <a:pt x="412" y="44"/>
                  </a:lnTo>
                  <a:lnTo>
                    <a:pt x="386" y="28"/>
                  </a:lnTo>
                  <a:lnTo>
                    <a:pt x="362" y="18"/>
                  </a:lnTo>
                  <a:lnTo>
                    <a:pt x="334" y="6"/>
                  </a:lnTo>
                  <a:lnTo>
                    <a:pt x="308" y="2"/>
                  </a:lnTo>
                  <a:lnTo>
                    <a:pt x="280" y="0"/>
                  </a:lnTo>
                  <a:lnTo>
                    <a:pt x="250" y="2"/>
                  </a:lnTo>
                  <a:lnTo>
                    <a:pt x="224" y="6"/>
                  </a:lnTo>
                  <a:lnTo>
                    <a:pt x="196" y="18"/>
                  </a:lnTo>
                  <a:lnTo>
                    <a:pt x="170" y="28"/>
                  </a:lnTo>
                  <a:lnTo>
                    <a:pt x="148" y="44"/>
                  </a:lnTo>
                  <a:lnTo>
                    <a:pt x="122" y="64"/>
                  </a:lnTo>
                  <a:lnTo>
                    <a:pt x="104" y="84"/>
                  </a:lnTo>
                  <a:lnTo>
                    <a:pt x="82" y="108"/>
                  </a:lnTo>
                  <a:lnTo>
                    <a:pt x="64" y="134"/>
                  </a:lnTo>
                  <a:lnTo>
                    <a:pt x="48" y="162"/>
                  </a:lnTo>
                  <a:lnTo>
                    <a:pt x="34" y="190"/>
                  </a:lnTo>
                  <a:lnTo>
                    <a:pt x="24" y="224"/>
                  </a:lnTo>
                  <a:lnTo>
                    <a:pt x="16" y="258"/>
                  </a:lnTo>
                  <a:lnTo>
                    <a:pt x="8" y="294"/>
                  </a:lnTo>
                  <a:lnTo>
                    <a:pt x="2" y="330"/>
                  </a:lnTo>
                  <a:lnTo>
                    <a:pt x="0" y="368"/>
                  </a:lnTo>
                  <a:lnTo>
                    <a:pt x="2" y="406"/>
                  </a:lnTo>
                  <a:lnTo>
                    <a:pt x="8" y="44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46" name="Freeform 182">
              <a:extLst>
                <a:ext uri="{FF2B5EF4-FFF2-40B4-BE49-F238E27FC236}">
                  <a16:creationId xmlns:a16="http://schemas.microsoft.com/office/drawing/2014/main" id="{E5835544-908B-4AAE-BC34-61F3BFA6CBA9}"/>
                </a:ext>
              </a:extLst>
            </p:cNvPr>
            <p:cNvSpPr>
              <a:spLocks/>
            </p:cNvSpPr>
            <p:nvPr/>
          </p:nvSpPr>
          <p:spPr bwMode="auto">
            <a:xfrm>
              <a:off x="484" y="-3481"/>
              <a:ext cx="554" cy="734"/>
            </a:xfrm>
            <a:custGeom>
              <a:avLst/>
              <a:gdLst/>
              <a:ahLst/>
              <a:cxnLst>
                <a:cxn ang="0">
                  <a:pos x="12" y="478"/>
                </a:cxn>
                <a:cxn ang="0">
                  <a:pos x="30" y="542"/>
                </a:cxn>
                <a:cxn ang="0">
                  <a:pos x="62" y="602"/>
                </a:cxn>
                <a:cxn ang="0">
                  <a:pos x="100" y="650"/>
                </a:cxn>
                <a:cxn ang="0">
                  <a:pos x="144" y="690"/>
                </a:cxn>
                <a:cxn ang="0">
                  <a:pos x="194" y="718"/>
                </a:cxn>
                <a:cxn ang="0">
                  <a:pos x="248" y="732"/>
                </a:cxn>
                <a:cxn ang="0">
                  <a:pos x="304" y="732"/>
                </a:cxn>
                <a:cxn ang="0">
                  <a:pos x="358" y="718"/>
                </a:cxn>
                <a:cxn ang="0">
                  <a:pos x="408" y="690"/>
                </a:cxn>
                <a:cxn ang="0">
                  <a:pos x="452" y="650"/>
                </a:cxn>
                <a:cxn ang="0">
                  <a:pos x="490" y="602"/>
                </a:cxn>
                <a:cxn ang="0">
                  <a:pos x="522" y="542"/>
                </a:cxn>
                <a:cxn ang="0">
                  <a:pos x="540" y="478"/>
                </a:cxn>
                <a:cxn ang="0">
                  <a:pos x="552" y="406"/>
                </a:cxn>
                <a:cxn ang="0">
                  <a:pos x="552" y="330"/>
                </a:cxn>
                <a:cxn ang="0">
                  <a:pos x="540" y="258"/>
                </a:cxn>
                <a:cxn ang="0">
                  <a:pos x="522" y="190"/>
                </a:cxn>
                <a:cxn ang="0">
                  <a:pos x="490" y="134"/>
                </a:cxn>
                <a:cxn ang="0">
                  <a:pos x="452" y="84"/>
                </a:cxn>
                <a:cxn ang="0">
                  <a:pos x="408" y="44"/>
                </a:cxn>
                <a:cxn ang="0">
                  <a:pos x="358" y="18"/>
                </a:cxn>
                <a:cxn ang="0">
                  <a:pos x="304" y="2"/>
                </a:cxn>
                <a:cxn ang="0">
                  <a:pos x="248" y="2"/>
                </a:cxn>
                <a:cxn ang="0">
                  <a:pos x="194" y="18"/>
                </a:cxn>
                <a:cxn ang="0">
                  <a:pos x="144" y="44"/>
                </a:cxn>
                <a:cxn ang="0">
                  <a:pos x="100" y="84"/>
                </a:cxn>
                <a:cxn ang="0">
                  <a:pos x="62" y="134"/>
                </a:cxn>
                <a:cxn ang="0">
                  <a:pos x="30" y="190"/>
                </a:cxn>
                <a:cxn ang="0">
                  <a:pos x="12" y="258"/>
                </a:cxn>
                <a:cxn ang="0">
                  <a:pos x="2" y="330"/>
                </a:cxn>
                <a:cxn ang="0">
                  <a:pos x="2" y="406"/>
                </a:cxn>
              </a:cxnLst>
              <a:rect l="0" t="0" r="r" b="b"/>
              <a:pathLst>
                <a:path w="554" h="734">
                  <a:moveTo>
                    <a:pt x="6" y="442"/>
                  </a:moveTo>
                  <a:lnTo>
                    <a:pt x="12" y="478"/>
                  </a:lnTo>
                  <a:lnTo>
                    <a:pt x="20" y="512"/>
                  </a:lnTo>
                  <a:lnTo>
                    <a:pt x="30" y="542"/>
                  </a:lnTo>
                  <a:lnTo>
                    <a:pt x="48" y="572"/>
                  </a:lnTo>
                  <a:lnTo>
                    <a:pt x="62" y="602"/>
                  </a:lnTo>
                  <a:lnTo>
                    <a:pt x="78" y="628"/>
                  </a:lnTo>
                  <a:lnTo>
                    <a:pt x="100" y="650"/>
                  </a:lnTo>
                  <a:lnTo>
                    <a:pt x="120" y="672"/>
                  </a:lnTo>
                  <a:lnTo>
                    <a:pt x="144" y="690"/>
                  </a:lnTo>
                  <a:lnTo>
                    <a:pt x="168" y="706"/>
                  </a:lnTo>
                  <a:lnTo>
                    <a:pt x="194" y="718"/>
                  </a:lnTo>
                  <a:lnTo>
                    <a:pt x="220" y="726"/>
                  </a:lnTo>
                  <a:lnTo>
                    <a:pt x="248" y="732"/>
                  </a:lnTo>
                  <a:lnTo>
                    <a:pt x="276" y="734"/>
                  </a:lnTo>
                  <a:lnTo>
                    <a:pt x="304" y="732"/>
                  </a:lnTo>
                  <a:lnTo>
                    <a:pt x="332" y="726"/>
                  </a:lnTo>
                  <a:lnTo>
                    <a:pt x="358" y="718"/>
                  </a:lnTo>
                  <a:lnTo>
                    <a:pt x="386" y="706"/>
                  </a:lnTo>
                  <a:lnTo>
                    <a:pt x="408" y="690"/>
                  </a:lnTo>
                  <a:lnTo>
                    <a:pt x="432" y="672"/>
                  </a:lnTo>
                  <a:lnTo>
                    <a:pt x="452" y="650"/>
                  </a:lnTo>
                  <a:lnTo>
                    <a:pt x="474" y="628"/>
                  </a:lnTo>
                  <a:lnTo>
                    <a:pt x="490" y="602"/>
                  </a:lnTo>
                  <a:lnTo>
                    <a:pt x="506" y="572"/>
                  </a:lnTo>
                  <a:lnTo>
                    <a:pt x="522" y="542"/>
                  </a:lnTo>
                  <a:lnTo>
                    <a:pt x="532" y="512"/>
                  </a:lnTo>
                  <a:lnTo>
                    <a:pt x="540" y="478"/>
                  </a:lnTo>
                  <a:lnTo>
                    <a:pt x="548" y="442"/>
                  </a:lnTo>
                  <a:lnTo>
                    <a:pt x="552" y="406"/>
                  </a:lnTo>
                  <a:lnTo>
                    <a:pt x="554" y="368"/>
                  </a:lnTo>
                  <a:lnTo>
                    <a:pt x="552" y="330"/>
                  </a:lnTo>
                  <a:lnTo>
                    <a:pt x="548" y="294"/>
                  </a:lnTo>
                  <a:lnTo>
                    <a:pt x="540" y="258"/>
                  </a:lnTo>
                  <a:lnTo>
                    <a:pt x="532" y="224"/>
                  </a:lnTo>
                  <a:lnTo>
                    <a:pt x="522" y="190"/>
                  </a:lnTo>
                  <a:lnTo>
                    <a:pt x="506" y="162"/>
                  </a:lnTo>
                  <a:lnTo>
                    <a:pt x="490" y="134"/>
                  </a:lnTo>
                  <a:lnTo>
                    <a:pt x="474" y="108"/>
                  </a:lnTo>
                  <a:lnTo>
                    <a:pt x="452" y="84"/>
                  </a:lnTo>
                  <a:lnTo>
                    <a:pt x="432" y="64"/>
                  </a:lnTo>
                  <a:lnTo>
                    <a:pt x="408" y="44"/>
                  </a:lnTo>
                  <a:lnTo>
                    <a:pt x="386" y="28"/>
                  </a:lnTo>
                  <a:lnTo>
                    <a:pt x="358" y="18"/>
                  </a:lnTo>
                  <a:lnTo>
                    <a:pt x="332" y="6"/>
                  </a:lnTo>
                  <a:lnTo>
                    <a:pt x="304" y="2"/>
                  </a:lnTo>
                  <a:lnTo>
                    <a:pt x="276" y="0"/>
                  </a:lnTo>
                  <a:lnTo>
                    <a:pt x="248" y="2"/>
                  </a:lnTo>
                  <a:lnTo>
                    <a:pt x="220" y="6"/>
                  </a:lnTo>
                  <a:lnTo>
                    <a:pt x="194" y="18"/>
                  </a:lnTo>
                  <a:lnTo>
                    <a:pt x="168" y="28"/>
                  </a:lnTo>
                  <a:lnTo>
                    <a:pt x="144" y="44"/>
                  </a:lnTo>
                  <a:lnTo>
                    <a:pt x="120" y="64"/>
                  </a:lnTo>
                  <a:lnTo>
                    <a:pt x="100" y="84"/>
                  </a:lnTo>
                  <a:lnTo>
                    <a:pt x="78" y="108"/>
                  </a:lnTo>
                  <a:lnTo>
                    <a:pt x="62" y="134"/>
                  </a:lnTo>
                  <a:lnTo>
                    <a:pt x="48" y="162"/>
                  </a:lnTo>
                  <a:lnTo>
                    <a:pt x="30" y="190"/>
                  </a:lnTo>
                  <a:lnTo>
                    <a:pt x="20" y="224"/>
                  </a:lnTo>
                  <a:lnTo>
                    <a:pt x="12" y="258"/>
                  </a:lnTo>
                  <a:lnTo>
                    <a:pt x="6" y="294"/>
                  </a:lnTo>
                  <a:lnTo>
                    <a:pt x="2" y="330"/>
                  </a:lnTo>
                  <a:lnTo>
                    <a:pt x="0" y="368"/>
                  </a:lnTo>
                  <a:lnTo>
                    <a:pt x="2" y="406"/>
                  </a:lnTo>
                  <a:lnTo>
                    <a:pt x="6" y="44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47" name="Freeform 183">
              <a:extLst>
                <a:ext uri="{FF2B5EF4-FFF2-40B4-BE49-F238E27FC236}">
                  <a16:creationId xmlns:a16="http://schemas.microsoft.com/office/drawing/2014/main" id="{732F6651-57A6-417F-8F65-49ECF15A7C4A}"/>
                </a:ext>
              </a:extLst>
            </p:cNvPr>
            <p:cNvSpPr>
              <a:spLocks/>
            </p:cNvSpPr>
            <p:nvPr/>
          </p:nvSpPr>
          <p:spPr bwMode="auto">
            <a:xfrm>
              <a:off x="-952" y="-2304"/>
              <a:ext cx="2316" cy="892"/>
            </a:xfrm>
            <a:custGeom>
              <a:avLst/>
              <a:gdLst/>
              <a:ahLst/>
              <a:cxnLst>
                <a:cxn ang="0">
                  <a:pos x="2282" y="50"/>
                </a:cxn>
                <a:cxn ang="0">
                  <a:pos x="2252" y="22"/>
                </a:cxn>
                <a:cxn ang="0">
                  <a:pos x="2214" y="4"/>
                </a:cxn>
                <a:cxn ang="0">
                  <a:pos x="2174" y="0"/>
                </a:cxn>
                <a:cxn ang="0">
                  <a:pos x="2134" y="6"/>
                </a:cxn>
                <a:cxn ang="0">
                  <a:pos x="2070" y="48"/>
                </a:cxn>
                <a:cxn ang="0">
                  <a:pos x="2052" y="72"/>
                </a:cxn>
                <a:cxn ang="0">
                  <a:pos x="2036" y="112"/>
                </a:cxn>
                <a:cxn ang="0">
                  <a:pos x="1968" y="214"/>
                </a:cxn>
                <a:cxn ang="0">
                  <a:pos x="1888" y="306"/>
                </a:cxn>
                <a:cxn ang="0">
                  <a:pos x="1798" y="386"/>
                </a:cxn>
                <a:cxn ang="0">
                  <a:pos x="1702" y="458"/>
                </a:cxn>
                <a:cxn ang="0">
                  <a:pos x="1594" y="516"/>
                </a:cxn>
                <a:cxn ang="0">
                  <a:pos x="1484" y="564"/>
                </a:cxn>
                <a:cxn ang="0">
                  <a:pos x="1364" y="594"/>
                </a:cxn>
                <a:cxn ang="0">
                  <a:pos x="1242" y="612"/>
                </a:cxn>
                <a:cxn ang="0">
                  <a:pos x="1116" y="616"/>
                </a:cxn>
                <a:cxn ang="0">
                  <a:pos x="992" y="602"/>
                </a:cxn>
                <a:cxn ang="0">
                  <a:pos x="872" y="576"/>
                </a:cxn>
                <a:cxn ang="0">
                  <a:pos x="758" y="534"/>
                </a:cxn>
                <a:cxn ang="0">
                  <a:pos x="648" y="478"/>
                </a:cxn>
                <a:cxn ang="0">
                  <a:pos x="550" y="412"/>
                </a:cxn>
                <a:cxn ang="0">
                  <a:pos x="454" y="334"/>
                </a:cxn>
                <a:cxn ang="0">
                  <a:pos x="372" y="246"/>
                </a:cxn>
                <a:cxn ang="0">
                  <a:pos x="302" y="146"/>
                </a:cxn>
                <a:cxn ang="0">
                  <a:pos x="268" y="86"/>
                </a:cxn>
                <a:cxn ang="0">
                  <a:pos x="246" y="52"/>
                </a:cxn>
                <a:cxn ang="0">
                  <a:pos x="206" y="16"/>
                </a:cxn>
                <a:cxn ang="0">
                  <a:pos x="154" y="0"/>
                </a:cxn>
                <a:cxn ang="0">
                  <a:pos x="112" y="2"/>
                </a:cxn>
                <a:cxn ang="0">
                  <a:pos x="74" y="14"/>
                </a:cxn>
                <a:cxn ang="0">
                  <a:pos x="40" y="40"/>
                </a:cxn>
                <a:cxn ang="0">
                  <a:pos x="8" y="96"/>
                </a:cxn>
                <a:cxn ang="0">
                  <a:pos x="0" y="136"/>
                </a:cxn>
                <a:cxn ang="0">
                  <a:pos x="6" y="176"/>
                </a:cxn>
                <a:cxn ang="0">
                  <a:pos x="40" y="252"/>
                </a:cxn>
                <a:cxn ang="0">
                  <a:pos x="128" y="380"/>
                </a:cxn>
                <a:cxn ang="0">
                  <a:pos x="228" y="498"/>
                </a:cxn>
                <a:cxn ang="0">
                  <a:pos x="342" y="600"/>
                </a:cxn>
                <a:cxn ang="0">
                  <a:pos x="468" y="692"/>
                </a:cxn>
                <a:cxn ang="0">
                  <a:pos x="602" y="766"/>
                </a:cxn>
                <a:cxn ang="0">
                  <a:pos x="746" y="824"/>
                </a:cxn>
                <a:cxn ang="0">
                  <a:pos x="896" y="864"/>
                </a:cxn>
                <a:cxn ang="0">
                  <a:pos x="1050" y="888"/>
                </a:cxn>
                <a:cxn ang="0">
                  <a:pos x="1212" y="890"/>
                </a:cxn>
                <a:cxn ang="0">
                  <a:pos x="1368" y="876"/>
                </a:cxn>
                <a:cxn ang="0">
                  <a:pos x="1522" y="842"/>
                </a:cxn>
                <a:cxn ang="0">
                  <a:pos x="1666" y="788"/>
                </a:cxn>
                <a:cxn ang="0">
                  <a:pos x="1804" y="718"/>
                </a:cxn>
                <a:cxn ang="0">
                  <a:pos x="1932" y="634"/>
                </a:cxn>
                <a:cxn ang="0">
                  <a:pos x="2050" y="534"/>
                </a:cxn>
                <a:cxn ang="0">
                  <a:pos x="2158" y="422"/>
                </a:cxn>
                <a:cxn ang="0">
                  <a:pos x="2248" y="296"/>
                </a:cxn>
                <a:cxn ang="0">
                  <a:pos x="2300" y="204"/>
                </a:cxn>
                <a:cxn ang="0">
                  <a:pos x="2316" y="148"/>
                </a:cxn>
                <a:cxn ang="0">
                  <a:pos x="2314" y="106"/>
                </a:cxn>
              </a:cxnLst>
              <a:rect l="0" t="0" r="r" b="b"/>
              <a:pathLst>
                <a:path w="2316" h="892">
                  <a:moveTo>
                    <a:pt x="2308" y="96"/>
                  </a:moveTo>
                  <a:lnTo>
                    <a:pt x="2298" y="70"/>
                  </a:lnTo>
                  <a:lnTo>
                    <a:pt x="2282" y="50"/>
                  </a:lnTo>
                  <a:lnTo>
                    <a:pt x="2274" y="40"/>
                  </a:lnTo>
                  <a:lnTo>
                    <a:pt x="2262" y="28"/>
                  </a:lnTo>
                  <a:lnTo>
                    <a:pt x="2252" y="22"/>
                  </a:lnTo>
                  <a:lnTo>
                    <a:pt x="2242" y="14"/>
                  </a:lnTo>
                  <a:lnTo>
                    <a:pt x="2230" y="10"/>
                  </a:lnTo>
                  <a:lnTo>
                    <a:pt x="2214" y="4"/>
                  </a:lnTo>
                  <a:lnTo>
                    <a:pt x="2202" y="2"/>
                  </a:lnTo>
                  <a:lnTo>
                    <a:pt x="2188" y="0"/>
                  </a:lnTo>
                  <a:lnTo>
                    <a:pt x="2174" y="0"/>
                  </a:lnTo>
                  <a:lnTo>
                    <a:pt x="2162" y="0"/>
                  </a:lnTo>
                  <a:lnTo>
                    <a:pt x="2146" y="2"/>
                  </a:lnTo>
                  <a:lnTo>
                    <a:pt x="2134" y="6"/>
                  </a:lnTo>
                  <a:lnTo>
                    <a:pt x="2110" y="16"/>
                  </a:lnTo>
                  <a:lnTo>
                    <a:pt x="2088" y="30"/>
                  </a:lnTo>
                  <a:lnTo>
                    <a:pt x="2070" y="48"/>
                  </a:lnTo>
                  <a:lnTo>
                    <a:pt x="2068" y="52"/>
                  </a:lnTo>
                  <a:lnTo>
                    <a:pt x="2062" y="62"/>
                  </a:lnTo>
                  <a:lnTo>
                    <a:pt x="2052" y="72"/>
                  </a:lnTo>
                  <a:lnTo>
                    <a:pt x="2048" y="86"/>
                  </a:lnTo>
                  <a:lnTo>
                    <a:pt x="2046" y="92"/>
                  </a:lnTo>
                  <a:lnTo>
                    <a:pt x="2036" y="112"/>
                  </a:lnTo>
                  <a:lnTo>
                    <a:pt x="2012" y="146"/>
                  </a:lnTo>
                  <a:lnTo>
                    <a:pt x="1992" y="182"/>
                  </a:lnTo>
                  <a:lnTo>
                    <a:pt x="1968" y="214"/>
                  </a:lnTo>
                  <a:lnTo>
                    <a:pt x="1942" y="246"/>
                  </a:lnTo>
                  <a:lnTo>
                    <a:pt x="1916" y="276"/>
                  </a:lnTo>
                  <a:lnTo>
                    <a:pt x="1888" y="306"/>
                  </a:lnTo>
                  <a:lnTo>
                    <a:pt x="1860" y="334"/>
                  </a:lnTo>
                  <a:lnTo>
                    <a:pt x="1830" y="362"/>
                  </a:lnTo>
                  <a:lnTo>
                    <a:pt x="1798" y="386"/>
                  </a:lnTo>
                  <a:lnTo>
                    <a:pt x="1766" y="412"/>
                  </a:lnTo>
                  <a:lnTo>
                    <a:pt x="1734" y="438"/>
                  </a:lnTo>
                  <a:lnTo>
                    <a:pt x="1702" y="458"/>
                  </a:lnTo>
                  <a:lnTo>
                    <a:pt x="1666" y="478"/>
                  </a:lnTo>
                  <a:lnTo>
                    <a:pt x="1630" y="500"/>
                  </a:lnTo>
                  <a:lnTo>
                    <a:pt x="1594" y="516"/>
                  </a:lnTo>
                  <a:lnTo>
                    <a:pt x="1558" y="534"/>
                  </a:lnTo>
                  <a:lnTo>
                    <a:pt x="1520" y="548"/>
                  </a:lnTo>
                  <a:lnTo>
                    <a:pt x="1484" y="564"/>
                  </a:lnTo>
                  <a:lnTo>
                    <a:pt x="1444" y="576"/>
                  </a:lnTo>
                  <a:lnTo>
                    <a:pt x="1404" y="586"/>
                  </a:lnTo>
                  <a:lnTo>
                    <a:pt x="1364" y="594"/>
                  </a:lnTo>
                  <a:lnTo>
                    <a:pt x="1322" y="602"/>
                  </a:lnTo>
                  <a:lnTo>
                    <a:pt x="1284" y="608"/>
                  </a:lnTo>
                  <a:lnTo>
                    <a:pt x="1242" y="612"/>
                  </a:lnTo>
                  <a:lnTo>
                    <a:pt x="1198" y="616"/>
                  </a:lnTo>
                  <a:lnTo>
                    <a:pt x="1158" y="616"/>
                  </a:lnTo>
                  <a:lnTo>
                    <a:pt x="1116" y="616"/>
                  </a:lnTo>
                  <a:lnTo>
                    <a:pt x="1074" y="612"/>
                  </a:lnTo>
                  <a:lnTo>
                    <a:pt x="1032" y="608"/>
                  </a:lnTo>
                  <a:lnTo>
                    <a:pt x="992" y="602"/>
                  </a:lnTo>
                  <a:lnTo>
                    <a:pt x="952" y="594"/>
                  </a:lnTo>
                  <a:lnTo>
                    <a:pt x="910" y="586"/>
                  </a:lnTo>
                  <a:lnTo>
                    <a:pt x="872" y="576"/>
                  </a:lnTo>
                  <a:lnTo>
                    <a:pt x="832" y="564"/>
                  </a:lnTo>
                  <a:lnTo>
                    <a:pt x="794" y="548"/>
                  </a:lnTo>
                  <a:lnTo>
                    <a:pt x="758" y="534"/>
                  </a:lnTo>
                  <a:lnTo>
                    <a:pt x="720" y="516"/>
                  </a:lnTo>
                  <a:lnTo>
                    <a:pt x="686" y="500"/>
                  </a:lnTo>
                  <a:lnTo>
                    <a:pt x="648" y="478"/>
                  </a:lnTo>
                  <a:lnTo>
                    <a:pt x="614" y="458"/>
                  </a:lnTo>
                  <a:lnTo>
                    <a:pt x="580" y="438"/>
                  </a:lnTo>
                  <a:lnTo>
                    <a:pt x="550" y="412"/>
                  </a:lnTo>
                  <a:lnTo>
                    <a:pt x="516" y="386"/>
                  </a:lnTo>
                  <a:lnTo>
                    <a:pt x="486" y="362"/>
                  </a:lnTo>
                  <a:lnTo>
                    <a:pt x="454" y="334"/>
                  </a:lnTo>
                  <a:lnTo>
                    <a:pt x="428" y="306"/>
                  </a:lnTo>
                  <a:lnTo>
                    <a:pt x="400" y="276"/>
                  </a:lnTo>
                  <a:lnTo>
                    <a:pt x="372" y="246"/>
                  </a:lnTo>
                  <a:lnTo>
                    <a:pt x="348" y="214"/>
                  </a:lnTo>
                  <a:lnTo>
                    <a:pt x="322" y="182"/>
                  </a:lnTo>
                  <a:lnTo>
                    <a:pt x="302" y="146"/>
                  </a:lnTo>
                  <a:lnTo>
                    <a:pt x="280" y="112"/>
                  </a:lnTo>
                  <a:lnTo>
                    <a:pt x="270" y="92"/>
                  </a:lnTo>
                  <a:lnTo>
                    <a:pt x="268" y="86"/>
                  </a:lnTo>
                  <a:lnTo>
                    <a:pt x="264" y="72"/>
                  </a:lnTo>
                  <a:lnTo>
                    <a:pt x="252" y="62"/>
                  </a:lnTo>
                  <a:lnTo>
                    <a:pt x="246" y="52"/>
                  </a:lnTo>
                  <a:lnTo>
                    <a:pt x="244" y="48"/>
                  </a:lnTo>
                  <a:lnTo>
                    <a:pt x="228" y="30"/>
                  </a:lnTo>
                  <a:lnTo>
                    <a:pt x="206" y="16"/>
                  </a:lnTo>
                  <a:lnTo>
                    <a:pt x="180" y="6"/>
                  </a:lnTo>
                  <a:lnTo>
                    <a:pt x="168" y="2"/>
                  </a:lnTo>
                  <a:lnTo>
                    <a:pt x="154" y="0"/>
                  </a:lnTo>
                  <a:lnTo>
                    <a:pt x="142" y="0"/>
                  </a:lnTo>
                  <a:lnTo>
                    <a:pt x="128" y="0"/>
                  </a:lnTo>
                  <a:lnTo>
                    <a:pt x="112" y="2"/>
                  </a:lnTo>
                  <a:lnTo>
                    <a:pt x="100" y="4"/>
                  </a:lnTo>
                  <a:lnTo>
                    <a:pt x="86" y="10"/>
                  </a:lnTo>
                  <a:lnTo>
                    <a:pt x="74" y="14"/>
                  </a:lnTo>
                  <a:lnTo>
                    <a:pt x="64" y="22"/>
                  </a:lnTo>
                  <a:lnTo>
                    <a:pt x="52" y="28"/>
                  </a:lnTo>
                  <a:lnTo>
                    <a:pt x="40" y="40"/>
                  </a:lnTo>
                  <a:lnTo>
                    <a:pt x="32" y="50"/>
                  </a:lnTo>
                  <a:lnTo>
                    <a:pt x="18" y="70"/>
                  </a:lnTo>
                  <a:lnTo>
                    <a:pt x="8" y="96"/>
                  </a:lnTo>
                  <a:lnTo>
                    <a:pt x="2" y="106"/>
                  </a:lnTo>
                  <a:lnTo>
                    <a:pt x="0" y="124"/>
                  </a:lnTo>
                  <a:lnTo>
                    <a:pt x="0" y="136"/>
                  </a:lnTo>
                  <a:lnTo>
                    <a:pt x="0" y="148"/>
                  </a:lnTo>
                  <a:lnTo>
                    <a:pt x="2" y="162"/>
                  </a:lnTo>
                  <a:lnTo>
                    <a:pt x="6" y="176"/>
                  </a:lnTo>
                  <a:lnTo>
                    <a:pt x="14" y="204"/>
                  </a:lnTo>
                  <a:lnTo>
                    <a:pt x="16" y="206"/>
                  </a:lnTo>
                  <a:lnTo>
                    <a:pt x="40" y="252"/>
                  </a:lnTo>
                  <a:lnTo>
                    <a:pt x="68" y="296"/>
                  </a:lnTo>
                  <a:lnTo>
                    <a:pt x="96" y="338"/>
                  </a:lnTo>
                  <a:lnTo>
                    <a:pt x="128" y="380"/>
                  </a:lnTo>
                  <a:lnTo>
                    <a:pt x="158" y="422"/>
                  </a:lnTo>
                  <a:lnTo>
                    <a:pt x="194" y="460"/>
                  </a:lnTo>
                  <a:lnTo>
                    <a:pt x="228" y="498"/>
                  </a:lnTo>
                  <a:lnTo>
                    <a:pt x="266" y="534"/>
                  </a:lnTo>
                  <a:lnTo>
                    <a:pt x="302" y="570"/>
                  </a:lnTo>
                  <a:lnTo>
                    <a:pt x="342" y="600"/>
                  </a:lnTo>
                  <a:lnTo>
                    <a:pt x="382" y="634"/>
                  </a:lnTo>
                  <a:lnTo>
                    <a:pt x="424" y="664"/>
                  </a:lnTo>
                  <a:lnTo>
                    <a:pt x="468" y="692"/>
                  </a:lnTo>
                  <a:lnTo>
                    <a:pt x="510" y="718"/>
                  </a:lnTo>
                  <a:lnTo>
                    <a:pt x="556" y="744"/>
                  </a:lnTo>
                  <a:lnTo>
                    <a:pt x="602" y="766"/>
                  </a:lnTo>
                  <a:lnTo>
                    <a:pt x="648" y="788"/>
                  </a:lnTo>
                  <a:lnTo>
                    <a:pt x="696" y="806"/>
                  </a:lnTo>
                  <a:lnTo>
                    <a:pt x="746" y="824"/>
                  </a:lnTo>
                  <a:lnTo>
                    <a:pt x="792" y="842"/>
                  </a:lnTo>
                  <a:lnTo>
                    <a:pt x="844" y="854"/>
                  </a:lnTo>
                  <a:lnTo>
                    <a:pt x="896" y="864"/>
                  </a:lnTo>
                  <a:lnTo>
                    <a:pt x="948" y="876"/>
                  </a:lnTo>
                  <a:lnTo>
                    <a:pt x="998" y="882"/>
                  </a:lnTo>
                  <a:lnTo>
                    <a:pt x="1050" y="888"/>
                  </a:lnTo>
                  <a:lnTo>
                    <a:pt x="1104" y="890"/>
                  </a:lnTo>
                  <a:lnTo>
                    <a:pt x="1158" y="892"/>
                  </a:lnTo>
                  <a:lnTo>
                    <a:pt x="1212" y="890"/>
                  </a:lnTo>
                  <a:lnTo>
                    <a:pt x="1264" y="888"/>
                  </a:lnTo>
                  <a:lnTo>
                    <a:pt x="1316" y="882"/>
                  </a:lnTo>
                  <a:lnTo>
                    <a:pt x="1368" y="876"/>
                  </a:lnTo>
                  <a:lnTo>
                    <a:pt x="1420" y="864"/>
                  </a:lnTo>
                  <a:lnTo>
                    <a:pt x="1470" y="854"/>
                  </a:lnTo>
                  <a:lnTo>
                    <a:pt x="1522" y="842"/>
                  </a:lnTo>
                  <a:lnTo>
                    <a:pt x="1570" y="824"/>
                  </a:lnTo>
                  <a:lnTo>
                    <a:pt x="1620" y="806"/>
                  </a:lnTo>
                  <a:lnTo>
                    <a:pt x="1666" y="788"/>
                  </a:lnTo>
                  <a:lnTo>
                    <a:pt x="1714" y="766"/>
                  </a:lnTo>
                  <a:lnTo>
                    <a:pt x="1760" y="744"/>
                  </a:lnTo>
                  <a:lnTo>
                    <a:pt x="1804" y="718"/>
                  </a:lnTo>
                  <a:lnTo>
                    <a:pt x="1848" y="692"/>
                  </a:lnTo>
                  <a:lnTo>
                    <a:pt x="1892" y="664"/>
                  </a:lnTo>
                  <a:lnTo>
                    <a:pt x="1932" y="634"/>
                  </a:lnTo>
                  <a:lnTo>
                    <a:pt x="1974" y="600"/>
                  </a:lnTo>
                  <a:lnTo>
                    <a:pt x="2012" y="570"/>
                  </a:lnTo>
                  <a:lnTo>
                    <a:pt x="2050" y="534"/>
                  </a:lnTo>
                  <a:lnTo>
                    <a:pt x="2088" y="498"/>
                  </a:lnTo>
                  <a:lnTo>
                    <a:pt x="2122" y="460"/>
                  </a:lnTo>
                  <a:lnTo>
                    <a:pt x="2158" y="422"/>
                  </a:lnTo>
                  <a:lnTo>
                    <a:pt x="2188" y="380"/>
                  </a:lnTo>
                  <a:lnTo>
                    <a:pt x="2220" y="338"/>
                  </a:lnTo>
                  <a:lnTo>
                    <a:pt x="2248" y="296"/>
                  </a:lnTo>
                  <a:lnTo>
                    <a:pt x="2274" y="252"/>
                  </a:lnTo>
                  <a:lnTo>
                    <a:pt x="2300" y="206"/>
                  </a:lnTo>
                  <a:lnTo>
                    <a:pt x="2300" y="204"/>
                  </a:lnTo>
                  <a:lnTo>
                    <a:pt x="2310" y="176"/>
                  </a:lnTo>
                  <a:lnTo>
                    <a:pt x="2314" y="162"/>
                  </a:lnTo>
                  <a:lnTo>
                    <a:pt x="2316" y="148"/>
                  </a:lnTo>
                  <a:lnTo>
                    <a:pt x="2316" y="136"/>
                  </a:lnTo>
                  <a:lnTo>
                    <a:pt x="2316" y="124"/>
                  </a:lnTo>
                  <a:lnTo>
                    <a:pt x="2314" y="106"/>
                  </a:lnTo>
                  <a:lnTo>
                    <a:pt x="2308" y="9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grpSp>
      <p:grpSp>
        <p:nvGrpSpPr>
          <p:cNvPr id="48" name="Group 35">
            <a:extLst>
              <a:ext uri="{FF2B5EF4-FFF2-40B4-BE49-F238E27FC236}">
                <a16:creationId xmlns:a16="http://schemas.microsoft.com/office/drawing/2014/main" id="{C681E2E4-313B-46B1-8F94-0F06008BDCDA}"/>
              </a:ext>
            </a:extLst>
          </p:cNvPr>
          <p:cNvGrpSpPr>
            <a:grpSpLocks noChangeAspect="1"/>
          </p:cNvGrpSpPr>
          <p:nvPr/>
        </p:nvGrpSpPr>
        <p:grpSpPr bwMode="auto">
          <a:xfrm>
            <a:off x="7640631" y="2649126"/>
            <a:ext cx="538659" cy="633777"/>
            <a:chOff x="1368" y="-4275"/>
            <a:chExt cx="3024" cy="3558"/>
          </a:xfrm>
          <a:solidFill>
            <a:schemeClr val="bg1"/>
          </a:solidFill>
        </p:grpSpPr>
        <p:sp>
          <p:nvSpPr>
            <p:cNvPr id="49" name="Freeform 36">
              <a:extLst>
                <a:ext uri="{FF2B5EF4-FFF2-40B4-BE49-F238E27FC236}">
                  <a16:creationId xmlns:a16="http://schemas.microsoft.com/office/drawing/2014/main" id="{2CFF556F-10AE-4F11-917B-55A0668C2346}"/>
                </a:ext>
              </a:extLst>
            </p:cNvPr>
            <p:cNvSpPr>
              <a:spLocks/>
            </p:cNvSpPr>
            <p:nvPr/>
          </p:nvSpPr>
          <p:spPr bwMode="auto">
            <a:xfrm>
              <a:off x="1368" y="-2181"/>
              <a:ext cx="3024" cy="1464"/>
            </a:xfrm>
            <a:custGeom>
              <a:avLst/>
              <a:gdLst/>
              <a:ahLst/>
              <a:cxnLst>
                <a:cxn ang="0">
                  <a:pos x="3002" y="588"/>
                </a:cxn>
                <a:cxn ang="0">
                  <a:pos x="2954" y="468"/>
                </a:cxn>
                <a:cxn ang="0">
                  <a:pos x="2904" y="398"/>
                </a:cxn>
                <a:cxn ang="0">
                  <a:pos x="2832" y="342"/>
                </a:cxn>
                <a:cxn ang="0">
                  <a:pos x="2736" y="306"/>
                </a:cxn>
                <a:cxn ang="0">
                  <a:pos x="2470" y="218"/>
                </a:cxn>
                <a:cxn ang="0">
                  <a:pos x="2252" y="118"/>
                </a:cxn>
                <a:cxn ang="0">
                  <a:pos x="2052" y="0"/>
                </a:cxn>
                <a:cxn ang="0">
                  <a:pos x="1724" y="998"/>
                </a:cxn>
                <a:cxn ang="0">
                  <a:pos x="1602" y="644"/>
                </a:cxn>
                <a:cxn ang="0">
                  <a:pos x="1646" y="582"/>
                </a:cxn>
                <a:cxn ang="0">
                  <a:pos x="1708" y="500"/>
                </a:cxn>
                <a:cxn ang="0">
                  <a:pos x="1736" y="412"/>
                </a:cxn>
                <a:cxn ang="0">
                  <a:pos x="1732" y="318"/>
                </a:cxn>
                <a:cxn ang="0">
                  <a:pos x="1716" y="278"/>
                </a:cxn>
                <a:cxn ang="0">
                  <a:pos x="1654" y="244"/>
                </a:cxn>
                <a:cxn ang="0">
                  <a:pos x="1556" y="218"/>
                </a:cxn>
                <a:cxn ang="0">
                  <a:pos x="1512" y="216"/>
                </a:cxn>
                <a:cxn ang="0">
                  <a:pos x="1492" y="214"/>
                </a:cxn>
                <a:cxn ang="0">
                  <a:pos x="1372" y="244"/>
                </a:cxn>
                <a:cxn ang="0">
                  <a:pos x="1320" y="270"/>
                </a:cxn>
                <a:cxn ang="0">
                  <a:pos x="1294" y="318"/>
                </a:cxn>
                <a:cxn ang="0">
                  <a:pos x="1288" y="388"/>
                </a:cxn>
                <a:cxn ang="0">
                  <a:pos x="1308" y="480"/>
                </a:cxn>
                <a:cxn ang="0">
                  <a:pos x="1348" y="542"/>
                </a:cxn>
                <a:cxn ang="0">
                  <a:pos x="1418" y="638"/>
                </a:cxn>
                <a:cxn ang="0">
                  <a:pos x="1264" y="878"/>
                </a:cxn>
                <a:cxn ang="0">
                  <a:pos x="962" y="8"/>
                </a:cxn>
                <a:cxn ang="0">
                  <a:pos x="726" y="142"/>
                </a:cxn>
                <a:cxn ang="0">
                  <a:pos x="492" y="244"/>
                </a:cxn>
                <a:cxn ang="0">
                  <a:pos x="262" y="314"/>
                </a:cxn>
                <a:cxn ang="0">
                  <a:pos x="174" y="354"/>
                </a:cxn>
                <a:cxn ang="0">
                  <a:pos x="108" y="414"/>
                </a:cxn>
                <a:cxn ang="0">
                  <a:pos x="60" y="486"/>
                </a:cxn>
                <a:cxn ang="0">
                  <a:pos x="14" y="628"/>
                </a:cxn>
                <a:cxn ang="0">
                  <a:pos x="0" y="786"/>
                </a:cxn>
                <a:cxn ang="0">
                  <a:pos x="24" y="1070"/>
                </a:cxn>
                <a:cxn ang="0">
                  <a:pos x="112" y="1182"/>
                </a:cxn>
                <a:cxn ang="0">
                  <a:pos x="444" y="1308"/>
                </a:cxn>
                <a:cxn ang="0">
                  <a:pos x="810" y="1400"/>
                </a:cxn>
                <a:cxn ang="0">
                  <a:pos x="1204" y="1452"/>
                </a:cxn>
                <a:cxn ang="0">
                  <a:pos x="1512" y="1464"/>
                </a:cxn>
                <a:cxn ang="0">
                  <a:pos x="1922" y="1442"/>
                </a:cxn>
                <a:cxn ang="0">
                  <a:pos x="2310" y="1380"/>
                </a:cxn>
                <a:cxn ang="0">
                  <a:pos x="2668" y="1280"/>
                </a:cxn>
                <a:cxn ang="0">
                  <a:pos x="2992" y="1146"/>
                </a:cxn>
                <a:cxn ang="0">
                  <a:pos x="3024" y="850"/>
                </a:cxn>
                <a:cxn ang="0">
                  <a:pos x="3024" y="710"/>
                </a:cxn>
              </a:cxnLst>
              <a:rect l="0" t="0" r="r" b="b"/>
              <a:pathLst>
                <a:path w="3024" h="1464">
                  <a:moveTo>
                    <a:pt x="3024" y="710"/>
                  </a:moveTo>
                  <a:lnTo>
                    <a:pt x="3018" y="668"/>
                  </a:lnTo>
                  <a:lnTo>
                    <a:pt x="3012" y="628"/>
                  </a:lnTo>
                  <a:lnTo>
                    <a:pt x="3002" y="588"/>
                  </a:lnTo>
                  <a:lnTo>
                    <a:pt x="2990" y="546"/>
                  </a:lnTo>
                  <a:lnTo>
                    <a:pt x="2974" y="506"/>
                  </a:lnTo>
                  <a:lnTo>
                    <a:pt x="2966" y="486"/>
                  </a:lnTo>
                  <a:lnTo>
                    <a:pt x="2954" y="468"/>
                  </a:lnTo>
                  <a:lnTo>
                    <a:pt x="2944" y="448"/>
                  </a:lnTo>
                  <a:lnTo>
                    <a:pt x="2930" y="432"/>
                  </a:lnTo>
                  <a:lnTo>
                    <a:pt x="2918" y="414"/>
                  </a:lnTo>
                  <a:lnTo>
                    <a:pt x="2904" y="398"/>
                  </a:lnTo>
                  <a:lnTo>
                    <a:pt x="2886" y="384"/>
                  </a:lnTo>
                  <a:lnTo>
                    <a:pt x="2870" y="370"/>
                  </a:lnTo>
                  <a:lnTo>
                    <a:pt x="2852" y="354"/>
                  </a:lnTo>
                  <a:lnTo>
                    <a:pt x="2832" y="342"/>
                  </a:lnTo>
                  <a:lnTo>
                    <a:pt x="2810" y="332"/>
                  </a:lnTo>
                  <a:lnTo>
                    <a:pt x="2788" y="320"/>
                  </a:lnTo>
                  <a:lnTo>
                    <a:pt x="2762" y="314"/>
                  </a:lnTo>
                  <a:lnTo>
                    <a:pt x="2736" y="306"/>
                  </a:lnTo>
                  <a:lnTo>
                    <a:pt x="2666" y="286"/>
                  </a:lnTo>
                  <a:lnTo>
                    <a:pt x="2600" y="264"/>
                  </a:lnTo>
                  <a:lnTo>
                    <a:pt x="2532" y="244"/>
                  </a:lnTo>
                  <a:lnTo>
                    <a:pt x="2470" y="218"/>
                  </a:lnTo>
                  <a:lnTo>
                    <a:pt x="2410" y="194"/>
                  </a:lnTo>
                  <a:lnTo>
                    <a:pt x="2354" y="168"/>
                  </a:lnTo>
                  <a:lnTo>
                    <a:pt x="2300" y="142"/>
                  </a:lnTo>
                  <a:lnTo>
                    <a:pt x="2252" y="118"/>
                  </a:lnTo>
                  <a:lnTo>
                    <a:pt x="2168" y="72"/>
                  </a:lnTo>
                  <a:lnTo>
                    <a:pt x="2104" y="34"/>
                  </a:lnTo>
                  <a:lnTo>
                    <a:pt x="2064" y="8"/>
                  </a:lnTo>
                  <a:lnTo>
                    <a:pt x="2052" y="0"/>
                  </a:lnTo>
                  <a:lnTo>
                    <a:pt x="1810" y="742"/>
                  </a:lnTo>
                  <a:lnTo>
                    <a:pt x="1766" y="880"/>
                  </a:lnTo>
                  <a:lnTo>
                    <a:pt x="1762" y="878"/>
                  </a:lnTo>
                  <a:lnTo>
                    <a:pt x="1724" y="998"/>
                  </a:lnTo>
                  <a:lnTo>
                    <a:pt x="1596" y="648"/>
                  </a:lnTo>
                  <a:lnTo>
                    <a:pt x="1596" y="648"/>
                  </a:lnTo>
                  <a:lnTo>
                    <a:pt x="1596" y="648"/>
                  </a:lnTo>
                  <a:lnTo>
                    <a:pt x="1602" y="644"/>
                  </a:lnTo>
                  <a:lnTo>
                    <a:pt x="1608" y="638"/>
                  </a:lnTo>
                  <a:lnTo>
                    <a:pt x="1622" y="618"/>
                  </a:lnTo>
                  <a:lnTo>
                    <a:pt x="1646" y="582"/>
                  </a:lnTo>
                  <a:lnTo>
                    <a:pt x="1646" y="582"/>
                  </a:lnTo>
                  <a:lnTo>
                    <a:pt x="1678" y="542"/>
                  </a:lnTo>
                  <a:lnTo>
                    <a:pt x="1694" y="522"/>
                  </a:lnTo>
                  <a:lnTo>
                    <a:pt x="1708" y="500"/>
                  </a:lnTo>
                  <a:lnTo>
                    <a:pt x="1708" y="500"/>
                  </a:lnTo>
                  <a:lnTo>
                    <a:pt x="1718" y="480"/>
                  </a:lnTo>
                  <a:lnTo>
                    <a:pt x="1726" y="458"/>
                  </a:lnTo>
                  <a:lnTo>
                    <a:pt x="1732" y="436"/>
                  </a:lnTo>
                  <a:lnTo>
                    <a:pt x="1736" y="412"/>
                  </a:lnTo>
                  <a:lnTo>
                    <a:pt x="1738" y="388"/>
                  </a:lnTo>
                  <a:lnTo>
                    <a:pt x="1738" y="364"/>
                  </a:lnTo>
                  <a:lnTo>
                    <a:pt x="1736" y="340"/>
                  </a:lnTo>
                  <a:lnTo>
                    <a:pt x="1732" y="318"/>
                  </a:lnTo>
                  <a:lnTo>
                    <a:pt x="1732" y="318"/>
                  </a:lnTo>
                  <a:lnTo>
                    <a:pt x="1728" y="302"/>
                  </a:lnTo>
                  <a:lnTo>
                    <a:pt x="1722" y="288"/>
                  </a:lnTo>
                  <a:lnTo>
                    <a:pt x="1716" y="278"/>
                  </a:lnTo>
                  <a:lnTo>
                    <a:pt x="1706" y="270"/>
                  </a:lnTo>
                  <a:lnTo>
                    <a:pt x="1696" y="262"/>
                  </a:lnTo>
                  <a:lnTo>
                    <a:pt x="1684" y="256"/>
                  </a:lnTo>
                  <a:lnTo>
                    <a:pt x="1654" y="244"/>
                  </a:lnTo>
                  <a:lnTo>
                    <a:pt x="1654" y="244"/>
                  </a:lnTo>
                  <a:lnTo>
                    <a:pt x="1628" y="236"/>
                  </a:lnTo>
                  <a:lnTo>
                    <a:pt x="1580" y="224"/>
                  </a:lnTo>
                  <a:lnTo>
                    <a:pt x="1556" y="218"/>
                  </a:lnTo>
                  <a:lnTo>
                    <a:pt x="1534" y="214"/>
                  </a:lnTo>
                  <a:lnTo>
                    <a:pt x="1518" y="214"/>
                  </a:lnTo>
                  <a:lnTo>
                    <a:pt x="1514" y="214"/>
                  </a:lnTo>
                  <a:lnTo>
                    <a:pt x="1512" y="216"/>
                  </a:lnTo>
                  <a:lnTo>
                    <a:pt x="1512" y="216"/>
                  </a:lnTo>
                  <a:lnTo>
                    <a:pt x="1512" y="214"/>
                  </a:lnTo>
                  <a:lnTo>
                    <a:pt x="1508" y="214"/>
                  </a:lnTo>
                  <a:lnTo>
                    <a:pt x="1492" y="214"/>
                  </a:lnTo>
                  <a:lnTo>
                    <a:pt x="1470" y="218"/>
                  </a:lnTo>
                  <a:lnTo>
                    <a:pt x="1446" y="224"/>
                  </a:lnTo>
                  <a:lnTo>
                    <a:pt x="1398" y="236"/>
                  </a:lnTo>
                  <a:lnTo>
                    <a:pt x="1372" y="244"/>
                  </a:lnTo>
                  <a:lnTo>
                    <a:pt x="1372" y="244"/>
                  </a:lnTo>
                  <a:lnTo>
                    <a:pt x="1342" y="256"/>
                  </a:lnTo>
                  <a:lnTo>
                    <a:pt x="1330" y="262"/>
                  </a:lnTo>
                  <a:lnTo>
                    <a:pt x="1320" y="270"/>
                  </a:lnTo>
                  <a:lnTo>
                    <a:pt x="1310" y="278"/>
                  </a:lnTo>
                  <a:lnTo>
                    <a:pt x="1302" y="288"/>
                  </a:lnTo>
                  <a:lnTo>
                    <a:pt x="1296" y="302"/>
                  </a:lnTo>
                  <a:lnTo>
                    <a:pt x="1294" y="318"/>
                  </a:lnTo>
                  <a:lnTo>
                    <a:pt x="1294" y="318"/>
                  </a:lnTo>
                  <a:lnTo>
                    <a:pt x="1290" y="340"/>
                  </a:lnTo>
                  <a:lnTo>
                    <a:pt x="1288" y="364"/>
                  </a:lnTo>
                  <a:lnTo>
                    <a:pt x="1288" y="388"/>
                  </a:lnTo>
                  <a:lnTo>
                    <a:pt x="1290" y="412"/>
                  </a:lnTo>
                  <a:lnTo>
                    <a:pt x="1294" y="436"/>
                  </a:lnTo>
                  <a:lnTo>
                    <a:pt x="1300" y="458"/>
                  </a:lnTo>
                  <a:lnTo>
                    <a:pt x="1308" y="480"/>
                  </a:lnTo>
                  <a:lnTo>
                    <a:pt x="1318" y="500"/>
                  </a:lnTo>
                  <a:lnTo>
                    <a:pt x="1318" y="500"/>
                  </a:lnTo>
                  <a:lnTo>
                    <a:pt x="1332" y="522"/>
                  </a:lnTo>
                  <a:lnTo>
                    <a:pt x="1348" y="542"/>
                  </a:lnTo>
                  <a:lnTo>
                    <a:pt x="1380" y="582"/>
                  </a:lnTo>
                  <a:lnTo>
                    <a:pt x="1380" y="582"/>
                  </a:lnTo>
                  <a:lnTo>
                    <a:pt x="1404" y="618"/>
                  </a:lnTo>
                  <a:lnTo>
                    <a:pt x="1418" y="638"/>
                  </a:lnTo>
                  <a:lnTo>
                    <a:pt x="1424" y="644"/>
                  </a:lnTo>
                  <a:lnTo>
                    <a:pt x="1430" y="648"/>
                  </a:lnTo>
                  <a:lnTo>
                    <a:pt x="1302" y="998"/>
                  </a:lnTo>
                  <a:lnTo>
                    <a:pt x="1264" y="878"/>
                  </a:lnTo>
                  <a:lnTo>
                    <a:pt x="1260" y="880"/>
                  </a:lnTo>
                  <a:lnTo>
                    <a:pt x="1216" y="742"/>
                  </a:lnTo>
                  <a:lnTo>
                    <a:pt x="974" y="0"/>
                  </a:lnTo>
                  <a:lnTo>
                    <a:pt x="962" y="8"/>
                  </a:lnTo>
                  <a:lnTo>
                    <a:pt x="920" y="34"/>
                  </a:lnTo>
                  <a:lnTo>
                    <a:pt x="858" y="72"/>
                  </a:lnTo>
                  <a:lnTo>
                    <a:pt x="774" y="118"/>
                  </a:lnTo>
                  <a:lnTo>
                    <a:pt x="726" y="142"/>
                  </a:lnTo>
                  <a:lnTo>
                    <a:pt x="672" y="168"/>
                  </a:lnTo>
                  <a:lnTo>
                    <a:pt x="614" y="194"/>
                  </a:lnTo>
                  <a:lnTo>
                    <a:pt x="556" y="218"/>
                  </a:lnTo>
                  <a:lnTo>
                    <a:pt x="492" y="244"/>
                  </a:lnTo>
                  <a:lnTo>
                    <a:pt x="426" y="264"/>
                  </a:lnTo>
                  <a:lnTo>
                    <a:pt x="358" y="286"/>
                  </a:lnTo>
                  <a:lnTo>
                    <a:pt x="288" y="306"/>
                  </a:lnTo>
                  <a:lnTo>
                    <a:pt x="262" y="314"/>
                  </a:lnTo>
                  <a:lnTo>
                    <a:pt x="236" y="320"/>
                  </a:lnTo>
                  <a:lnTo>
                    <a:pt x="216" y="332"/>
                  </a:lnTo>
                  <a:lnTo>
                    <a:pt x="192" y="342"/>
                  </a:lnTo>
                  <a:lnTo>
                    <a:pt x="174" y="354"/>
                  </a:lnTo>
                  <a:lnTo>
                    <a:pt x="156" y="370"/>
                  </a:lnTo>
                  <a:lnTo>
                    <a:pt x="138" y="384"/>
                  </a:lnTo>
                  <a:lnTo>
                    <a:pt x="122" y="398"/>
                  </a:lnTo>
                  <a:lnTo>
                    <a:pt x="108" y="414"/>
                  </a:lnTo>
                  <a:lnTo>
                    <a:pt x="94" y="432"/>
                  </a:lnTo>
                  <a:lnTo>
                    <a:pt x="82" y="448"/>
                  </a:lnTo>
                  <a:lnTo>
                    <a:pt x="70" y="468"/>
                  </a:lnTo>
                  <a:lnTo>
                    <a:pt x="60" y="486"/>
                  </a:lnTo>
                  <a:lnTo>
                    <a:pt x="52" y="506"/>
                  </a:lnTo>
                  <a:lnTo>
                    <a:pt x="34" y="546"/>
                  </a:lnTo>
                  <a:lnTo>
                    <a:pt x="24" y="588"/>
                  </a:lnTo>
                  <a:lnTo>
                    <a:pt x="14" y="628"/>
                  </a:lnTo>
                  <a:lnTo>
                    <a:pt x="6" y="668"/>
                  </a:lnTo>
                  <a:lnTo>
                    <a:pt x="2" y="710"/>
                  </a:lnTo>
                  <a:lnTo>
                    <a:pt x="0" y="748"/>
                  </a:lnTo>
                  <a:lnTo>
                    <a:pt x="0" y="786"/>
                  </a:lnTo>
                  <a:lnTo>
                    <a:pt x="0" y="820"/>
                  </a:lnTo>
                  <a:lnTo>
                    <a:pt x="2" y="850"/>
                  </a:lnTo>
                  <a:lnTo>
                    <a:pt x="14" y="970"/>
                  </a:lnTo>
                  <a:lnTo>
                    <a:pt x="24" y="1070"/>
                  </a:lnTo>
                  <a:lnTo>
                    <a:pt x="28" y="1120"/>
                  </a:lnTo>
                  <a:lnTo>
                    <a:pt x="34" y="1146"/>
                  </a:lnTo>
                  <a:lnTo>
                    <a:pt x="34" y="1146"/>
                  </a:lnTo>
                  <a:lnTo>
                    <a:pt x="112" y="1182"/>
                  </a:lnTo>
                  <a:lnTo>
                    <a:pt x="190" y="1218"/>
                  </a:lnTo>
                  <a:lnTo>
                    <a:pt x="274" y="1250"/>
                  </a:lnTo>
                  <a:lnTo>
                    <a:pt x="358" y="1280"/>
                  </a:lnTo>
                  <a:lnTo>
                    <a:pt x="444" y="1308"/>
                  </a:lnTo>
                  <a:lnTo>
                    <a:pt x="532" y="1334"/>
                  </a:lnTo>
                  <a:lnTo>
                    <a:pt x="624" y="1358"/>
                  </a:lnTo>
                  <a:lnTo>
                    <a:pt x="716" y="1380"/>
                  </a:lnTo>
                  <a:lnTo>
                    <a:pt x="810" y="1400"/>
                  </a:lnTo>
                  <a:lnTo>
                    <a:pt x="906" y="1416"/>
                  </a:lnTo>
                  <a:lnTo>
                    <a:pt x="1004" y="1430"/>
                  </a:lnTo>
                  <a:lnTo>
                    <a:pt x="1102" y="1442"/>
                  </a:lnTo>
                  <a:lnTo>
                    <a:pt x="1204" y="1452"/>
                  </a:lnTo>
                  <a:lnTo>
                    <a:pt x="1306" y="1458"/>
                  </a:lnTo>
                  <a:lnTo>
                    <a:pt x="1408" y="1462"/>
                  </a:lnTo>
                  <a:lnTo>
                    <a:pt x="1512" y="1464"/>
                  </a:lnTo>
                  <a:lnTo>
                    <a:pt x="1512" y="1464"/>
                  </a:lnTo>
                  <a:lnTo>
                    <a:pt x="1618" y="1462"/>
                  </a:lnTo>
                  <a:lnTo>
                    <a:pt x="1720" y="1458"/>
                  </a:lnTo>
                  <a:lnTo>
                    <a:pt x="1822" y="1452"/>
                  </a:lnTo>
                  <a:lnTo>
                    <a:pt x="1922" y="1442"/>
                  </a:lnTo>
                  <a:lnTo>
                    <a:pt x="2022" y="1430"/>
                  </a:lnTo>
                  <a:lnTo>
                    <a:pt x="2120" y="1416"/>
                  </a:lnTo>
                  <a:lnTo>
                    <a:pt x="2216" y="1400"/>
                  </a:lnTo>
                  <a:lnTo>
                    <a:pt x="2310" y="1380"/>
                  </a:lnTo>
                  <a:lnTo>
                    <a:pt x="2402" y="1358"/>
                  </a:lnTo>
                  <a:lnTo>
                    <a:pt x="2494" y="1334"/>
                  </a:lnTo>
                  <a:lnTo>
                    <a:pt x="2582" y="1308"/>
                  </a:lnTo>
                  <a:lnTo>
                    <a:pt x="2668" y="1280"/>
                  </a:lnTo>
                  <a:lnTo>
                    <a:pt x="2752" y="1250"/>
                  </a:lnTo>
                  <a:lnTo>
                    <a:pt x="2834" y="1218"/>
                  </a:lnTo>
                  <a:lnTo>
                    <a:pt x="2914" y="1182"/>
                  </a:lnTo>
                  <a:lnTo>
                    <a:pt x="2992" y="1146"/>
                  </a:lnTo>
                  <a:lnTo>
                    <a:pt x="2998" y="1120"/>
                  </a:lnTo>
                  <a:lnTo>
                    <a:pt x="3002" y="1070"/>
                  </a:lnTo>
                  <a:lnTo>
                    <a:pt x="3014" y="970"/>
                  </a:lnTo>
                  <a:lnTo>
                    <a:pt x="3024" y="850"/>
                  </a:lnTo>
                  <a:lnTo>
                    <a:pt x="3024" y="820"/>
                  </a:lnTo>
                  <a:lnTo>
                    <a:pt x="3024" y="786"/>
                  </a:lnTo>
                  <a:lnTo>
                    <a:pt x="3024" y="748"/>
                  </a:lnTo>
                  <a:lnTo>
                    <a:pt x="3024" y="7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52" name="Freeform 37">
              <a:extLst>
                <a:ext uri="{FF2B5EF4-FFF2-40B4-BE49-F238E27FC236}">
                  <a16:creationId xmlns:a16="http://schemas.microsoft.com/office/drawing/2014/main" id="{FF1D586F-25EA-4A49-9488-828FAF8889BD}"/>
                </a:ext>
              </a:extLst>
            </p:cNvPr>
            <p:cNvSpPr>
              <a:spLocks/>
            </p:cNvSpPr>
            <p:nvPr/>
          </p:nvSpPr>
          <p:spPr bwMode="auto">
            <a:xfrm>
              <a:off x="2026" y="-4275"/>
              <a:ext cx="1686" cy="2182"/>
            </a:xfrm>
            <a:custGeom>
              <a:avLst/>
              <a:gdLst/>
              <a:ahLst/>
              <a:cxnLst>
                <a:cxn ang="0">
                  <a:pos x="1642" y="1064"/>
                </a:cxn>
                <a:cxn ang="0">
                  <a:pos x="1588" y="1048"/>
                </a:cxn>
                <a:cxn ang="0">
                  <a:pos x="1586" y="968"/>
                </a:cxn>
                <a:cxn ang="0">
                  <a:pos x="1608" y="756"/>
                </a:cxn>
                <a:cxn ang="0">
                  <a:pos x="1606" y="634"/>
                </a:cxn>
                <a:cxn ang="0">
                  <a:pos x="1578" y="508"/>
                </a:cxn>
                <a:cxn ang="0">
                  <a:pos x="1534" y="418"/>
                </a:cxn>
                <a:cxn ang="0">
                  <a:pos x="1486" y="364"/>
                </a:cxn>
                <a:cxn ang="0">
                  <a:pos x="1408" y="318"/>
                </a:cxn>
                <a:cxn ang="0">
                  <a:pos x="1378" y="308"/>
                </a:cxn>
                <a:cxn ang="0">
                  <a:pos x="1348" y="264"/>
                </a:cxn>
                <a:cxn ang="0">
                  <a:pos x="1224" y="134"/>
                </a:cxn>
                <a:cxn ang="0">
                  <a:pos x="1128" y="68"/>
                </a:cxn>
                <a:cxn ang="0">
                  <a:pos x="1010" y="20"/>
                </a:cxn>
                <a:cxn ang="0">
                  <a:pos x="868" y="0"/>
                </a:cxn>
                <a:cxn ang="0">
                  <a:pos x="704" y="22"/>
                </a:cxn>
                <a:cxn ang="0">
                  <a:pos x="518" y="98"/>
                </a:cxn>
                <a:cxn ang="0">
                  <a:pos x="392" y="176"/>
                </a:cxn>
                <a:cxn ang="0">
                  <a:pos x="260" y="300"/>
                </a:cxn>
                <a:cxn ang="0">
                  <a:pos x="164" y="434"/>
                </a:cxn>
                <a:cxn ang="0">
                  <a:pos x="104" y="572"/>
                </a:cxn>
                <a:cxn ang="0">
                  <a:pos x="74" y="732"/>
                </a:cxn>
                <a:cxn ang="0">
                  <a:pos x="94" y="916"/>
                </a:cxn>
                <a:cxn ang="0">
                  <a:pos x="146" y="1068"/>
                </a:cxn>
                <a:cxn ang="0">
                  <a:pos x="106" y="1050"/>
                </a:cxn>
                <a:cxn ang="0">
                  <a:pos x="44" y="1064"/>
                </a:cxn>
                <a:cxn ang="0">
                  <a:pos x="14" y="1092"/>
                </a:cxn>
                <a:cxn ang="0">
                  <a:pos x="0" y="1180"/>
                </a:cxn>
                <a:cxn ang="0">
                  <a:pos x="8" y="1312"/>
                </a:cxn>
                <a:cxn ang="0">
                  <a:pos x="66" y="1470"/>
                </a:cxn>
                <a:cxn ang="0">
                  <a:pos x="122" y="1550"/>
                </a:cxn>
                <a:cxn ang="0">
                  <a:pos x="150" y="1612"/>
                </a:cxn>
                <a:cxn ang="0">
                  <a:pos x="186" y="1632"/>
                </a:cxn>
                <a:cxn ang="0">
                  <a:pos x="236" y="1656"/>
                </a:cxn>
                <a:cxn ang="0">
                  <a:pos x="308" y="1828"/>
                </a:cxn>
                <a:cxn ang="0">
                  <a:pos x="426" y="1984"/>
                </a:cxn>
                <a:cxn ang="0">
                  <a:pos x="588" y="2112"/>
                </a:cxn>
                <a:cxn ang="0">
                  <a:pos x="726" y="2166"/>
                </a:cxn>
                <a:cxn ang="0">
                  <a:pos x="898" y="2182"/>
                </a:cxn>
                <a:cxn ang="0">
                  <a:pos x="1050" y="2144"/>
                </a:cxn>
                <a:cxn ang="0">
                  <a:pos x="1208" y="2054"/>
                </a:cxn>
                <a:cxn ang="0">
                  <a:pos x="1348" y="1908"/>
                </a:cxn>
                <a:cxn ang="0">
                  <a:pos x="1444" y="1742"/>
                </a:cxn>
                <a:cxn ang="0">
                  <a:pos x="1482" y="1632"/>
                </a:cxn>
                <a:cxn ang="0">
                  <a:pos x="1522" y="1626"/>
                </a:cxn>
                <a:cxn ang="0">
                  <a:pos x="1554" y="1580"/>
                </a:cxn>
                <a:cxn ang="0">
                  <a:pos x="1580" y="1530"/>
                </a:cxn>
                <a:cxn ang="0">
                  <a:pos x="1656" y="1388"/>
                </a:cxn>
                <a:cxn ang="0">
                  <a:pos x="1686" y="1242"/>
                </a:cxn>
                <a:cxn ang="0">
                  <a:pos x="1680" y="1134"/>
                </a:cxn>
              </a:cxnLst>
              <a:rect l="0" t="0" r="r" b="b"/>
              <a:pathLst>
                <a:path w="1686" h="2182">
                  <a:moveTo>
                    <a:pt x="1672" y="1092"/>
                  </a:moveTo>
                  <a:lnTo>
                    <a:pt x="1672" y="1092"/>
                  </a:lnTo>
                  <a:lnTo>
                    <a:pt x="1656" y="1076"/>
                  </a:lnTo>
                  <a:lnTo>
                    <a:pt x="1642" y="1064"/>
                  </a:lnTo>
                  <a:lnTo>
                    <a:pt x="1628" y="1056"/>
                  </a:lnTo>
                  <a:lnTo>
                    <a:pt x="1614" y="1050"/>
                  </a:lnTo>
                  <a:lnTo>
                    <a:pt x="1600" y="1048"/>
                  </a:lnTo>
                  <a:lnTo>
                    <a:pt x="1588" y="1048"/>
                  </a:lnTo>
                  <a:lnTo>
                    <a:pt x="1576" y="1050"/>
                  </a:lnTo>
                  <a:lnTo>
                    <a:pt x="1564" y="1054"/>
                  </a:lnTo>
                  <a:lnTo>
                    <a:pt x="1574" y="1020"/>
                  </a:lnTo>
                  <a:lnTo>
                    <a:pt x="1586" y="968"/>
                  </a:lnTo>
                  <a:lnTo>
                    <a:pt x="1596" y="910"/>
                  </a:lnTo>
                  <a:lnTo>
                    <a:pt x="1604" y="856"/>
                  </a:lnTo>
                  <a:lnTo>
                    <a:pt x="1606" y="806"/>
                  </a:lnTo>
                  <a:lnTo>
                    <a:pt x="1608" y="756"/>
                  </a:lnTo>
                  <a:lnTo>
                    <a:pt x="1608" y="712"/>
                  </a:lnTo>
                  <a:lnTo>
                    <a:pt x="1608" y="706"/>
                  </a:lnTo>
                  <a:lnTo>
                    <a:pt x="1606" y="672"/>
                  </a:lnTo>
                  <a:lnTo>
                    <a:pt x="1606" y="634"/>
                  </a:lnTo>
                  <a:lnTo>
                    <a:pt x="1598" y="598"/>
                  </a:lnTo>
                  <a:lnTo>
                    <a:pt x="1594" y="564"/>
                  </a:lnTo>
                  <a:lnTo>
                    <a:pt x="1586" y="536"/>
                  </a:lnTo>
                  <a:lnTo>
                    <a:pt x="1578" y="508"/>
                  </a:lnTo>
                  <a:lnTo>
                    <a:pt x="1568" y="482"/>
                  </a:lnTo>
                  <a:lnTo>
                    <a:pt x="1560" y="460"/>
                  </a:lnTo>
                  <a:lnTo>
                    <a:pt x="1548" y="436"/>
                  </a:lnTo>
                  <a:lnTo>
                    <a:pt x="1534" y="418"/>
                  </a:lnTo>
                  <a:lnTo>
                    <a:pt x="1524" y="402"/>
                  </a:lnTo>
                  <a:lnTo>
                    <a:pt x="1510" y="388"/>
                  </a:lnTo>
                  <a:lnTo>
                    <a:pt x="1500" y="374"/>
                  </a:lnTo>
                  <a:lnTo>
                    <a:pt x="1486" y="364"/>
                  </a:lnTo>
                  <a:lnTo>
                    <a:pt x="1474" y="352"/>
                  </a:lnTo>
                  <a:lnTo>
                    <a:pt x="1450" y="338"/>
                  </a:lnTo>
                  <a:lnTo>
                    <a:pt x="1426" y="326"/>
                  </a:lnTo>
                  <a:lnTo>
                    <a:pt x="1408" y="318"/>
                  </a:lnTo>
                  <a:lnTo>
                    <a:pt x="1394" y="314"/>
                  </a:lnTo>
                  <a:lnTo>
                    <a:pt x="1380" y="312"/>
                  </a:lnTo>
                  <a:lnTo>
                    <a:pt x="1380" y="312"/>
                  </a:lnTo>
                  <a:lnTo>
                    <a:pt x="1378" y="308"/>
                  </a:lnTo>
                  <a:lnTo>
                    <a:pt x="1370" y="294"/>
                  </a:lnTo>
                  <a:lnTo>
                    <a:pt x="1364" y="288"/>
                  </a:lnTo>
                  <a:lnTo>
                    <a:pt x="1364" y="288"/>
                  </a:lnTo>
                  <a:lnTo>
                    <a:pt x="1348" y="264"/>
                  </a:lnTo>
                  <a:lnTo>
                    <a:pt x="1326" y="236"/>
                  </a:lnTo>
                  <a:lnTo>
                    <a:pt x="1298" y="204"/>
                  </a:lnTo>
                  <a:lnTo>
                    <a:pt x="1264" y="168"/>
                  </a:lnTo>
                  <a:lnTo>
                    <a:pt x="1224" y="134"/>
                  </a:lnTo>
                  <a:lnTo>
                    <a:pt x="1204" y="116"/>
                  </a:lnTo>
                  <a:lnTo>
                    <a:pt x="1180" y="100"/>
                  </a:lnTo>
                  <a:lnTo>
                    <a:pt x="1156" y="84"/>
                  </a:lnTo>
                  <a:lnTo>
                    <a:pt x="1128" y="68"/>
                  </a:lnTo>
                  <a:lnTo>
                    <a:pt x="1102" y="54"/>
                  </a:lnTo>
                  <a:lnTo>
                    <a:pt x="1072" y="42"/>
                  </a:lnTo>
                  <a:lnTo>
                    <a:pt x="1042" y="30"/>
                  </a:lnTo>
                  <a:lnTo>
                    <a:pt x="1010" y="20"/>
                  </a:lnTo>
                  <a:lnTo>
                    <a:pt x="976" y="12"/>
                  </a:lnTo>
                  <a:lnTo>
                    <a:pt x="942" y="6"/>
                  </a:lnTo>
                  <a:lnTo>
                    <a:pt x="906" y="2"/>
                  </a:lnTo>
                  <a:lnTo>
                    <a:pt x="868" y="0"/>
                  </a:lnTo>
                  <a:lnTo>
                    <a:pt x="830" y="2"/>
                  </a:lnTo>
                  <a:lnTo>
                    <a:pt x="790" y="6"/>
                  </a:lnTo>
                  <a:lnTo>
                    <a:pt x="748" y="12"/>
                  </a:lnTo>
                  <a:lnTo>
                    <a:pt x="704" y="22"/>
                  </a:lnTo>
                  <a:lnTo>
                    <a:pt x="660" y="36"/>
                  </a:lnTo>
                  <a:lnTo>
                    <a:pt x="614" y="52"/>
                  </a:lnTo>
                  <a:lnTo>
                    <a:pt x="566" y="72"/>
                  </a:lnTo>
                  <a:lnTo>
                    <a:pt x="518" y="98"/>
                  </a:lnTo>
                  <a:lnTo>
                    <a:pt x="466" y="126"/>
                  </a:lnTo>
                  <a:lnTo>
                    <a:pt x="416" y="160"/>
                  </a:lnTo>
                  <a:lnTo>
                    <a:pt x="416" y="160"/>
                  </a:lnTo>
                  <a:lnTo>
                    <a:pt x="392" y="176"/>
                  </a:lnTo>
                  <a:lnTo>
                    <a:pt x="368" y="196"/>
                  </a:lnTo>
                  <a:lnTo>
                    <a:pt x="336" y="222"/>
                  </a:lnTo>
                  <a:lnTo>
                    <a:pt x="300" y="258"/>
                  </a:lnTo>
                  <a:lnTo>
                    <a:pt x="260" y="300"/>
                  </a:lnTo>
                  <a:lnTo>
                    <a:pt x="220" y="348"/>
                  </a:lnTo>
                  <a:lnTo>
                    <a:pt x="202" y="376"/>
                  </a:lnTo>
                  <a:lnTo>
                    <a:pt x="182" y="404"/>
                  </a:lnTo>
                  <a:lnTo>
                    <a:pt x="164" y="434"/>
                  </a:lnTo>
                  <a:lnTo>
                    <a:pt x="146" y="466"/>
                  </a:lnTo>
                  <a:lnTo>
                    <a:pt x="130" y="500"/>
                  </a:lnTo>
                  <a:lnTo>
                    <a:pt x="116" y="536"/>
                  </a:lnTo>
                  <a:lnTo>
                    <a:pt x="104" y="572"/>
                  </a:lnTo>
                  <a:lnTo>
                    <a:pt x="92" y="610"/>
                  </a:lnTo>
                  <a:lnTo>
                    <a:pt x="84" y="650"/>
                  </a:lnTo>
                  <a:lnTo>
                    <a:pt x="78" y="690"/>
                  </a:lnTo>
                  <a:lnTo>
                    <a:pt x="74" y="732"/>
                  </a:lnTo>
                  <a:lnTo>
                    <a:pt x="74" y="776"/>
                  </a:lnTo>
                  <a:lnTo>
                    <a:pt x="78" y="822"/>
                  </a:lnTo>
                  <a:lnTo>
                    <a:pt x="84" y="868"/>
                  </a:lnTo>
                  <a:lnTo>
                    <a:pt x="94" y="916"/>
                  </a:lnTo>
                  <a:lnTo>
                    <a:pt x="108" y="966"/>
                  </a:lnTo>
                  <a:lnTo>
                    <a:pt x="126" y="1016"/>
                  </a:lnTo>
                  <a:lnTo>
                    <a:pt x="148" y="1068"/>
                  </a:lnTo>
                  <a:lnTo>
                    <a:pt x="146" y="1068"/>
                  </a:lnTo>
                  <a:lnTo>
                    <a:pt x="146" y="1068"/>
                  </a:lnTo>
                  <a:lnTo>
                    <a:pt x="134" y="1060"/>
                  </a:lnTo>
                  <a:lnTo>
                    <a:pt x="120" y="1054"/>
                  </a:lnTo>
                  <a:lnTo>
                    <a:pt x="106" y="1050"/>
                  </a:lnTo>
                  <a:lnTo>
                    <a:pt x="90" y="1048"/>
                  </a:lnTo>
                  <a:lnTo>
                    <a:pt x="72" y="1050"/>
                  </a:lnTo>
                  <a:lnTo>
                    <a:pt x="54" y="1058"/>
                  </a:lnTo>
                  <a:lnTo>
                    <a:pt x="44" y="1064"/>
                  </a:lnTo>
                  <a:lnTo>
                    <a:pt x="34" y="1072"/>
                  </a:lnTo>
                  <a:lnTo>
                    <a:pt x="24" y="1080"/>
                  </a:lnTo>
                  <a:lnTo>
                    <a:pt x="14" y="1092"/>
                  </a:lnTo>
                  <a:lnTo>
                    <a:pt x="14" y="1092"/>
                  </a:lnTo>
                  <a:lnTo>
                    <a:pt x="12" y="1102"/>
                  </a:lnTo>
                  <a:lnTo>
                    <a:pt x="6" y="1134"/>
                  </a:lnTo>
                  <a:lnTo>
                    <a:pt x="2" y="1156"/>
                  </a:lnTo>
                  <a:lnTo>
                    <a:pt x="0" y="1180"/>
                  </a:lnTo>
                  <a:lnTo>
                    <a:pt x="0" y="1210"/>
                  </a:lnTo>
                  <a:lnTo>
                    <a:pt x="0" y="1242"/>
                  </a:lnTo>
                  <a:lnTo>
                    <a:pt x="4" y="1276"/>
                  </a:lnTo>
                  <a:lnTo>
                    <a:pt x="8" y="1312"/>
                  </a:lnTo>
                  <a:lnTo>
                    <a:pt x="18" y="1350"/>
                  </a:lnTo>
                  <a:lnTo>
                    <a:pt x="30" y="1388"/>
                  </a:lnTo>
                  <a:lnTo>
                    <a:pt x="46" y="1428"/>
                  </a:lnTo>
                  <a:lnTo>
                    <a:pt x="66" y="1470"/>
                  </a:lnTo>
                  <a:lnTo>
                    <a:pt x="92" y="1510"/>
                  </a:lnTo>
                  <a:lnTo>
                    <a:pt x="106" y="1530"/>
                  </a:lnTo>
                  <a:lnTo>
                    <a:pt x="122" y="1550"/>
                  </a:lnTo>
                  <a:lnTo>
                    <a:pt x="122" y="1550"/>
                  </a:lnTo>
                  <a:lnTo>
                    <a:pt x="128" y="1568"/>
                  </a:lnTo>
                  <a:lnTo>
                    <a:pt x="134" y="1586"/>
                  </a:lnTo>
                  <a:lnTo>
                    <a:pt x="144" y="1604"/>
                  </a:lnTo>
                  <a:lnTo>
                    <a:pt x="150" y="1612"/>
                  </a:lnTo>
                  <a:lnTo>
                    <a:pt x="158" y="1620"/>
                  </a:lnTo>
                  <a:lnTo>
                    <a:pt x="166" y="1626"/>
                  </a:lnTo>
                  <a:lnTo>
                    <a:pt x="176" y="1630"/>
                  </a:lnTo>
                  <a:lnTo>
                    <a:pt x="186" y="1632"/>
                  </a:lnTo>
                  <a:lnTo>
                    <a:pt x="198" y="1632"/>
                  </a:lnTo>
                  <a:lnTo>
                    <a:pt x="212" y="1628"/>
                  </a:lnTo>
                  <a:lnTo>
                    <a:pt x="226" y="1620"/>
                  </a:lnTo>
                  <a:lnTo>
                    <a:pt x="236" y="1656"/>
                  </a:lnTo>
                  <a:lnTo>
                    <a:pt x="250" y="1700"/>
                  </a:lnTo>
                  <a:lnTo>
                    <a:pt x="264" y="1742"/>
                  </a:lnTo>
                  <a:lnTo>
                    <a:pt x="286" y="1784"/>
                  </a:lnTo>
                  <a:lnTo>
                    <a:pt x="308" y="1828"/>
                  </a:lnTo>
                  <a:lnTo>
                    <a:pt x="332" y="1868"/>
                  </a:lnTo>
                  <a:lnTo>
                    <a:pt x="362" y="1908"/>
                  </a:lnTo>
                  <a:lnTo>
                    <a:pt x="392" y="1948"/>
                  </a:lnTo>
                  <a:lnTo>
                    <a:pt x="426" y="1984"/>
                  </a:lnTo>
                  <a:lnTo>
                    <a:pt x="462" y="2020"/>
                  </a:lnTo>
                  <a:lnTo>
                    <a:pt x="502" y="2054"/>
                  </a:lnTo>
                  <a:lnTo>
                    <a:pt x="542" y="2084"/>
                  </a:lnTo>
                  <a:lnTo>
                    <a:pt x="588" y="2112"/>
                  </a:lnTo>
                  <a:lnTo>
                    <a:pt x="634" y="2136"/>
                  </a:lnTo>
                  <a:lnTo>
                    <a:pt x="658" y="2144"/>
                  </a:lnTo>
                  <a:lnTo>
                    <a:pt x="684" y="2156"/>
                  </a:lnTo>
                  <a:lnTo>
                    <a:pt x="726" y="2166"/>
                  </a:lnTo>
                  <a:lnTo>
                    <a:pt x="768" y="2176"/>
                  </a:lnTo>
                  <a:lnTo>
                    <a:pt x="810" y="2182"/>
                  </a:lnTo>
                  <a:lnTo>
                    <a:pt x="854" y="2182"/>
                  </a:lnTo>
                  <a:lnTo>
                    <a:pt x="898" y="2182"/>
                  </a:lnTo>
                  <a:lnTo>
                    <a:pt x="940" y="2176"/>
                  </a:lnTo>
                  <a:lnTo>
                    <a:pt x="982" y="2166"/>
                  </a:lnTo>
                  <a:lnTo>
                    <a:pt x="1026" y="2154"/>
                  </a:lnTo>
                  <a:lnTo>
                    <a:pt x="1050" y="2144"/>
                  </a:lnTo>
                  <a:lnTo>
                    <a:pt x="1074" y="2132"/>
                  </a:lnTo>
                  <a:lnTo>
                    <a:pt x="1120" y="2112"/>
                  </a:lnTo>
                  <a:lnTo>
                    <a:pt x="1164" y="2084"/>
                  </a:lnTo>
                  <a:lnTo>
                    <a:pt x="1208" y="2054"/>
                  </a:lnTo>
                  <a:lnTo>
                    <a:pt x="1246" y="2020"/>
                  </a:lnTo>
                  <a:lnTo>
                    <a:pt x="1282" y="1984"/>
                  </a:lnTo>
                  <a:lnTo>
                    <a:pt x="1316" y="1948"/>
                  </a:lnTo>
                  <a:lnTo>
                    <a:pt x="1348" y="1908"/>
                  </a:lnTo>
                  <a:lnTo>
                    <a:pt x="1374" y="1868"/>
                  </a:lnTo>
                  <a:lnTo>
                    <a:pt x="1400" y="1826"/>
                  </a:lnTo>
                  <a:lnTo>
                    <a:pt x="1424" y="1784"/>
                  </a:lnTo>
                  <a:lnTo>
                    <a:pt x="1444" y="1742"/>
                  </a:lnTo>
                  <a:lnTo>
                    <a:pt x="1460" y="1700"/>
                  </a:lnTo>
                  <a:lnTo>
                    <a:pt x="1476" y="1656"/>
                  </a:lnTo>
                  <a:lnTo>
                    <a:pt x="1482" y="1632"/>
                  </a:lnTo>
                  <a:lnTo>
                    <a:pt x="1482" y="1632"/>
                  </a:lnTo>
                  <a:lnTo>
                    <a:pt x="1494" y="1634"/>
                  </a:lnTo>
                  <a:lnTo>
                    <a:pt x="1504" y="1632"/>
                  </a:lnTo>
                  <a:lnTo>
                    <a:pt x="1512" y="1630"/>
                  </a:lnTo>
                  <a:lnTo>
                    <a:pt x="1522" y="1626"/>
                  </a:lnTo>
                  <a:lnTo>
                    <a:pt x="1528" y="1620"/>
                  </a:lnTo>
                  <a:lnTo>
                    <a:pt x="1536" y="1612"/>
                  </a:lnTo>
                  <a:lnTo>
                    <a:pt x="1546" y="1596"/>
                  </a:lnTo>
                  <a:lnTo>
                    <a:pt x="1554" y="1580"/>
                  </a:lnTo>
                  <a:lnTo>
                    <a:pt x="1560" y="1566"/>
                  </a:lnTo>
                  <a:lnTo>
                    <a:pt x="1564" y="1550"/>
                  </a:lnTo>
                  <a:lnTo>
                    <a:pt x="1564" y="1550"/>
                  </a:lnTo>
                  <a:lnTo>
                    <a:pt x="1580" y="1530"/>
                  </a:lnTo>
                  <a:lnTo>
                    <a:pt x="1594" y="1510"/>
                  </a:lnTo>
                  <a:lnTo>
                    <a:pt x="1620" y="1470"/>
                  </a:lnTo>
                  <a:lnTo>
                    <a:pt x="1640" y="1428"/>
                  </a:lnTo>
                  <a:lnTo>
                    <a:pt x="1656" y="1388"/>
                  </a:lnTo>
                  <a:lnTo>
                    <a:pt x="1668" y="1350"/>
                  </a:lnTo>
                  <a:lnTo>
                    <a:pt x="1678" y="1312"/>
                  </a:lnTo>
                  <a:lnTo>
                    <a:pt x="1682" y="1276"/>
                  </a:lnTo>
                  <a:lnTo>
                    <a:pt x="1686" y="1242"/>
                  </a:lnTo>
                  <a:lnTo>
                    <a:pt x="1686" y="1210"/>
                  </a:lnTo>
                  <a:lnTo>
                    <a:pt x="1686" y="1180"/>
                  </a:lnTo>
                  <a:lnTo>
                    <a:pt x="1682" y="1156"/>
                  </a:lnTo>
                  <a:lnTo>
                    <a:pt x="1680" y="1134"/>
                  </a:lnTo>
                  <a:lnTo>
                    <a:pt x="1674" y="1102"/>
                  </a:lnTo>
                  <a:lnTo>
                    <a:pt x="1672" y="1092"/>
                  </a:lnTo>
                  <a:lnTo>
                    <a:pt x="1672" y="109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grpSp>
      <p:grpSp>
        <p:nvGrpSpPr>
          <p:cNvPr id="53" name="Group 40">
            <a:extLst>
              <a:ext uri="{FF2B5EF4-FFF2-40B4-BE49-F238E27FC236}">
                <a16:creationId xmlns:a16="http://schemas.microsoft.com/office/drawing/2014/main" id="{40751D09-0E89-4B91-91B9-0C0CA2AEB776}"/>
              </a:ext>
            </a:extLst>
          </p:cNvPr>
          <p:cNvGrpSpPr>
            <a:grpSpLocks noChangeAspect="1"/>
          </p:cNvGrpSpPr>
          <p:nvPr/>
        </p:nvGrpSpPr>
        <p:grpSpPr bwMode="auto">
          <a:xfrm>
            <a:off x="7674134" y="1794980"/>
            <a:ext cx="471653" cy="610869"/>
            <a:chOff x="344" y="-4519"/>
            <a:chExt cx="2812" cy="3642"/>
          </a:xfrm>
          <a:solidFill>
            <a:schemeClr val="bg1"/>
          </a:solidFill>
        </p:grpSpPr>
        <p:sp>
          <p:nvSpPr>
            <p:cNvPr id="75" name="Freeform 41">
              <a:extLst>
                <a:ext uri="{FF2B5EF4-FFF2-40B4-BE49-F238E27FC236}">
                  <a16:creationId xmlns:a16="http://schemas.microsoft.com/office/drawing/2014/main" id="{09DCB9FA-2209-441B-959D-954859E569DD}"/>
                </a:ext>
              </a:extLst>
            </p:cNvPr>
            <p:cNvSpPr>
              <a:spLocks/>
            </p:cNvSpPr>
            <p:nvPr/>
          </p:nvSpPr>
          <p:spPr bwMode="auto">
            <a:xfrm>
              <a:off x="344" y="-2093"/>
              <a:ext cx="2812" cy="1216"/>
            </a:xfrm>
            <a:custGeom>
              <a:avLst/>
              <a:gdLst/>
              <a:ahLst/>
              <a:cxnLst>
                <a:cxn ang="0">
                  <a:pos x="2764" y="572"/>
                </a:cxn>
                <a:cxn ang="0">
                  <a:pos x="2748" y="524"/>
                </a:cxn>
                <a:cxn ang="0">
                  <a:pos x="2728" y="476"/>
                </a:cxn>
                <a:cxn ang="0">
                  <a:pos x="2700" y="432"/>
                </a:cxn>
                <a:cxn ang="0">
                  <a:pos x="2668" y="392"/>
                </a:cxn>
                <a:cxn ang="0">
                  <a:pos x="2632" y="354"/>
                </a:cxn>
                <a:cxn ang="0">
                  <a:pos x="2594" y="322"/>
                </a:cxn>
                <a:cxn ang="0">
                  <a:pos x="2548" y="294"/>
                </a:cxn>
                <a:cxn ang="0">
                  <a:pos x="2032" y="44"/>
                </a:cxn>
                <a:cxn ang="0">
                  <a:pos x="1948" y="0"/>
                </a:cxn>
                <a:cxn ang="0">
                  <a:pos x="1886" y="430"/>
                </a:cxn>
                <a:cxn ang="0">
                  <a:pos x="930" y="430"/>
                </a:cxn>
                <a:cxn ang="0">
                  <a:pos x="872" y="0"/>
                </a:cxn>
                <a:cxn ang="0">
                  <a:pos x="292" y="282"/>
                </a:cxn>
                <a:cxn ang="0">
                  <a:pos x="246" y="306"/>
                </a:cxn>
                <a:cxn ang="0">
                  <a:pos x="202" y="338"/>
                </a:cxn>
                <a:cxn ang="0">
                  <a:pos x="164" y="372"/>
                </a:cxn>
                <a:cxn ang="0">
                  <a:pos x="130" y="412"/>
                </a:cxn>
                <a:cxn ang="0">
                  <a:pos x="102" y="454"/>
                </a:cxn>
                <a:cxn ang="0">
                  <a:pos x="78" y="500"/>
                </a:cxn>
                <a:cxn ang="0">
                  <a:pos x="58" y="548"/>
                </a:cxn>
                <a:cxn ang="0">
                  <a:pos x="48" y="600"/>
                </a:cxn>
                <a:cxn ang="0">
                  <a:pos x="0" y="932"/>
                </a:cxn>
                <a:cxn ang="0">
                  <a:pos x="152" y="996"/>
                </a:cxn>
                <a:cxn ang="0">
                  <a:pos x="312" y="1054"/>
                </a:cxn>
                <a:cxn ang="0">
                  <a:pos x="478" y="1102"/>
                </a:cxn>
                <a:cxn ang="0">
                  <a:pos x="652" y="1142"/>
                </a:cxn>
                <a:cxn ang="0">
                  <a:pos x="832" y="1174"/>
                </a:cxn>
                <a:cxn ang="0">
                  <a:pos x="1018" y="1198"/>
                </a:cxn>
                <a:cxn ang="0">
                  <a:pos x="1210" y="1212"/>
                </a:cxn>
                <a:cxn ang="0">
                  <a:pos x="1408" y="1216"/>
                </a:cxn>
                <a:cxn ang="0">
                  <a:pos x="1508" y="1214"/>
                </a:cxn>
                <a:cxn ang="0">
                  <a:pos x="1704" y="1206"/>
                </a:cxn>
                <a:cxn ang="0">
                  <a:pos x="1892" y="1188"/>
                </a:cxn>
                <a:cxn ang="0">
                  <a:pos x="2074" y="1160"/>
                </a:cxn>
                <a:cxn ang="0">
                  <a:pos x="2250" y="1126"/>
                </a:cxn>
                <a:cxn ang="0">
                  <a:pos x="2418" y="1082"/>
                </a:cxn>
                <a:cxn ang="0">
                  <a:pos x="2580" y="1028"/>
                </a:cxn>
                <a:cxn ang="0">
                  <a:pos x="2736" y="968"/>
                </a:cxn>
                <a:cxn ang="0">
                  <a:pos x="2808" y="804"/>
                </a:cxn>
              </a:cxnLst>
              <a:rect l="0" t="0" r="r" b="b"/>
              <a:pathLst>
                <a:path w="2812" h="1216">
                  <a:moveTo>
                    <a:pt x="2768" y="600"/>
                  </a:moveTo>
                  <a:lnTo>
                    <a:pt x="2764" y="572"/>
                  </a:lnTo>
                  <a:lnTo>
                    <a:pt x="2758" y="548"/>
                  </a:lnTo>
                  <a:lnTo>
                    <a:pt x="2748" y="524"/>
                  </a:lnTo>
                  <a:lnTo>
                    <a:pt x="2738" y="500"/>
                  </a:lnTo>
                  <a:lnTo>
                    <a:pt x="2728" y="476"/>
                  </a:lnTo>
                  <a:lnTo>
                    <a:pt x="2714" y="454"/>
                  </a:lnTo>
                  <a:lnTo>
                    <a:pt x="2700" y="432"/>
                  </a:lnTo>
                  <a:lnTo>
                    <a:pt x="2686" y="412"/>
                  </a:lnTo>
                  <a:lnTo>
                    <a:pt x="2668" y="392"/>
                  </a:lnTo>
                  <a:lnTo>
                    <a:pt x="2652" y="372"/>
                  </a:lnTo>
                  <a:lnTo>
                    <a:pt x="2632" y="354"/>
                  </a:lnTo>
                  <a:lnTo>
                    <a:pt x="2612" y="338"/>
                  </a:lnTo>
                  <a:lnTo>
                    <a:pt x="2594" y="322"/>
                  </a:lnTo>
                  <a:lnTo>
                    <a:pt x="2570" y="306"/>
                  </a:lnTo>
                  <a:lnTo>
                    <a:pt x="2548" y="294"/>
                  </a:lnTo>
                  <a:lnTo>
                    <a:pt x="2524" y="282"/>
                  </a:lnTo>
                  <a:lnTo>
                    <a:pt x="2032" y="44"/>
                  </a:lnTo>
                  <a:lnTo>
                    <a:pt x="1990" y="22"/>
                  </a:lnTo>
                  <a:lnTo>
                    <a:pt x="1948" y="0"/>
                  </a:lnTo>
                  <a:lnTo>
                    <a:pt x="2102" y="446"/>
                  </a:lnTo>
                  <a:lnTo>
                    <a:pt x="1886" y="430"/>
                  </a:lnTo>
                  <a:lnTo>
                    <a:pt x="1408" y="1008"/>
                  </a:lnTo>
                  <a:lnTo>
                    <a:pt x="930" y="430"/>
                  </a:lnTo>
                  <a:lnTo>
                    <a:pt x="712" y="446"/>
                  </a:lnTo>
                  <a:lnTo>
                    <a:pt x="872" y="0"/>
                  </a:lnTo>
                  <a:lnTo>
                    <a:pt x="772" y="48"/>
                  </a:lnTo>
                  <a:lnTo>
                    <a:pt x="292" y="282"/>
                  </a:lnTo>
                  <a:lnTo>
                    <a:pt x="268" y="294"/>
                  </a:lnTo>
                  <a:lnTo>
                    <a:pt x="246" y="306"/>
                  </a:lnTo>
                  <a:lnTo>
                    <a:pt x="222" y="322"/>
                  </a:lnTo>
                  <a:lnTo>
                    <a:pt x="202" y="338"/>
                  </a:lnTo>
                  <a:lnTo>
                    <a:pt x="184" y="354"/>
                  </a:lnTo>
                  <a:lnTo>
                    <a:pt x="164" y="372"/>
                  </a:lnTo>
                  <a:lnTo>
                    <a:pt x="146" y="392"/>
                  </a:lnTo>
                  <a:lnTo>
                    <a:pt x="130" y="412"/>
                  </a:lnTo>
                  <a:lnTo>
                    <a:pt x="116" y="432"/>
                  </a:lnTo>
                  <a:lnTo>
                    <a:pt x="102" y="454"/>
                  </a:lnTo>
                  <a:lnTo>
                    <a:pt x="88" y="476"/>
                  </a:lnTo>
                  <a:lnTo>
                    <a:pt x="78" y="500"/>
                  </a:lnTo>
                  <a:lnTo>
                    <a:pt x="66" y="524"/>
                  </a:lnTo>
                  <a:lnTo>
                    <a:pt x="58" y="548"/>
                  </a:lnTo>
                  <a:lnTo>
                    <a:pt x="52" y="572"/>
                  </a:lnTo>
                  <a:lnTo>
                    <a:pt x="48" y="600"/>
                  </a:lnTo>
                  <a:lnTo>
                    <a:pt x="0" y="932"/>
                  </a:lnTo>
                  <a:lnTo>
                    <a:pt x="0" y="932"/>
                  </a:lnTo>
                  <a:lnTo>
                    <a:pt x="74" y="964"/>
                  </a:lnTo>
                  <a:lnTo>
                    <a:pt x="152" y="996"/>
                  </a:lnTo>
                  <a:lnTo>
                    <a:pt x="232" y="1026"/>
                  </a:lnTo>
                  <a:lnTo>
                    <a:pt x="312" y="1054"/>
                  </a:lnTo>
                  <a:lnTo>
                    <a:pt x="394" y="1080"/>
                  </a:lnTo>
                  <a:lnTo>
                    <a:pt x="478" y="1102"/>
                  </a:lnTo>
                  <a:lnTo>
                    <a:pt x="564" y="1124"/>
                  </a:lnTo>
                  <a:lnTo>
                    <a:pt x="652" y="1142"/>
                  </a:lnTo>
                  <a:lnTo>
                    <a:pt x="740" y="1160"/>
                  </a:lnTo>
                  <a:lnTo>
                    <a:pt x="832" y="1174"/>
                  </a:lnTo>
                  <a:lnTo>
                    <a:pt x="924" y="1186"/>
                  </a:lnTo>
                  <a:lnTo>
                    <a:pt x="1018" y="1198"/>
                  </a:lnTo>
                  <a:lnTo>
                    <a:pt x="1112" y="1206"/>
                  </a:lnTo>
                  <a:lnTo>
                    <a:pt x="1210" y="1212"/>
                  </a:lnTo>
                  <a:lnTo>
                    <a:pt x="1308" y="1214"/>
                  </a:lnTo>
                  <a:lnTo>
                    <a:pt x="1408" y="1216"/>
                  </a:lnTo>
                  <a:lnTo>
                    <a:pt x="1408" y="1216"/>
                  </a:lnTo>
                  <a:lnTo>
                    <a:pt x="1508" y="1214"/>
                  </a:lnTo>
                  <a:lnTo>
                    <a:pt x="1606" y="1212"/>
                  </a:lnTo>
                  <a:lnTo>
                    <a:pt x="1704" y="1206"/>
                  </a:lnTo>
                  <a:lnTo>
                    <a:pt x="1798" y="1198"/>
                  </a:lnTo>
                  <a:lnTo>
                    <a:pt x="1892" y="1188"/>
                  </a:lnTo>
                  <a:lnTo>
                    <a:pt x="1984" y="1176"/>
                  </a:lnTo>
                  <a:lnTo>
                    <a:pt x="2074" y="1160"/>
                  </a:lnTo>
                  <a:lnTo>
                    <a:pt x="2162" y="1144"/>
                  </a:lnTo>
                  <a:lnTo>
                    <a:pt x="2250" y="1126"/>
                  </a:lnTo>
                  <a:lnTo>
                    <a:pt x="2334" y="1104"/>
                  </a:lnTo>
                  <a:lnTo>
                    <a:pt x="2418" y="1082"/>
                  </a:lnTo>
                  <a:lnTo>
                    <a:pt x="2500" y="1056"/>
                  </a:lnTo>
                  <a:lnTo>
                    <a:pt x="2580" y="1028"/>
                  </a:lnTo>
                  <a:lnTo>
                    <a:pt x="2660" y="998"/>
                  </a:lnTo>
                  <a:lnTo>
                    <a:pt x="2736" y="968"/>
                  </a:lnTo>
                  <a:lnTo>
                    <a:pt x="2812" y="934"/>
                  </a:lnTo>
                  <a:lnTo>
                    <a:pt x="2808" y="804"/>
                  </a:lnTo>
                  <a:lnTo>
                    <a:pt x="2768" y="6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sp>
          <p:nvSpPr>
            <p:cNvPr id="76" name="Freeform 42">
              <a:extLst>
                <a:ext uri="{FF2B5EF4-FFF2-40B4-BE49-F238E27FC236}">
                  <a16:creationId xmlns:a16="http://schemas.microsoft.com/office/drawing/2014/main" id="{A4592109-B397-4A17-BFA1-BFCB93479B06}"/>
                </a:ext>
              </a:extLst>
            </p:cNvPr>
            <p:cNvSpPr>
              <a:spLocks/>
            </p:cNvSpPr>
            <p:nvPr/>
          </p:nvSpPr>
          <p:spPr bwMode="auto">
            <a:xfrm>
              <a:off x="714" y="-4519"/>
              <a:ext cx="2076" cy="3416"/>
            </a:xfrm>
            <a:custGeom>
              <a:avLst/>
              <a:gdLst/>
              <a:ahLst/>
              <a:cxnLst>
                <a:cxn ang="0">
                  <a:pos x="2030" y="1878"/>
                </a:cxn>
                <a:cxn ang="0">
                  <a:pos x="1958" y="1818"/>
                </a:cxn>
                <a:cxn ang="0">
                  <a:pos x="1918" y="1768"/>
                </a:cxn>
                <a:cxn ang="0">
                  <a:pos x="1882" y="1702"/>
                </a:cxn>
                <a:cxn ang="0">
                  <a:pos x="1852" y="1618"/>
                </a:cxn>
                <a:cxn ang="0">
                  <a:pos x="1830" y="1518"/>
                </a:cxn>
                <a:cxn ang="0">
                  <a:pos x="1820" y="1392"/>
                </a:cxn>
                <a:cxn ang="0">
                  <a:pos x="1828" y="1246"/>
                </a:cxn>
                <a:cxn ang="0">
                  <a:pos x="1838" y="1086"/>
                </a:cxn>
                <a:cxn ang="0">
                  <a:pos x="1838" y="936"/>
                </a:cxn>
                <a:cxn ang="0">
                  <a:pos x="1830" y="796"/>
                </a:cxn>
                <a:cxn ang="0">
                  <a:pos x="1816" y="702"/>
                </a:cxn>
                <a:cxn ang="0">
                  <a:pos x="1786" y="578"/>
                </a:cxn>
                <a:cxn ang="0">
                  <a:pos x="1742" y="470"/>
                </a:cxn>
                <a:cxn ang="0">
                  <a:pos x="1686" y="376"/>
                </a:cxn>
                <a:cxn ang="0">
                  <a:pos x="1616" y="304"/>
                </a:cxn>
                <a:cxn ang="0">
                  <a:pos x="1532" y="250"/>
                </a:cxn>
                <a:cxn ang="0">
                  <a:pos x="1432" y="222"/>
                </a:cxn>
                <a:cxn ang="0">
                  <a:pos x="1314" y="220"/>
                </a:cxn>
                <a:cxn ang="0">
                  <a:pos x="1278" y="172"/>
                </a:cxn>
                <a:cxn ang="0">
                  <a:pos x="1192" y="80"/>
                </a:cxn>
                <a:cxn ang="0">
                  <a:pos x="1096" y="26"/>
                </a:cxn>
                <a:cxn ang="0">
                  <a:pos x="996" y="4"/>
                </a:cxn>
                <a:cxn ang="0">
                  <a:pos x="894" y="4"/>
                </a:cxn>
                <a:cxn ang="0">
                  <a:pos x="794" y="22"/>
                </a:cxn>
                <a:cxn ang="0">
                  <a:pos x="672" y="64"/>
                </a:cxn>
                <a:cxn ang="0">
                  <a:pos x="536" y="134"/>
                </a:cxn>
                <a:cxn ang="0">
                  <a:pos x="484" y="168"/>
                </a:cxn>
                <a:cxn ang="0">
                  <a:pos x="364" y="304"/>
                </a:cxn>
                <a:cxn ang="0">
                  <a:pos x="280" y="444"/>
                </a:cxn>
                <a:cxn ang="0">
                  <a:pos x="226" y="586"/>
                </a:cxn>
                <a:cxn ang="0">
                  <a:pos x="198" y="726"/>
                </a:cxn>
                <a:cxn ang="0">
                  <a:pos x="190" y="858"/>
                </a:cxn>
                <a:cxn ang="0">
                  <a:pos x="196" y="978"/>
                </a:cxn>
                <a:cxn ang="0">
                  <a:pos x="234" y="1170"/>
                </a:cxn>
                <a:cxn ang="0">
                  <a:pos x="270" y="1278"/>
                </a:cxn>
                <a:cxn ang="0">
                  <a:pos x="264" y="1360"/>
                </a:cxn>
                <a:cxn ang="0">
                  <a:pos x="246" y="1512"/>
                </a:cxn>
                <a:cxn ang="0">
                  <a:pos x="216" y="1632"/>
                </a:cxn>
                <a:cxn ang="0">
                  <a:pos x="182" y="1724"/>
                </a:cxn>
                <a:cxn ang="0">
                  <a:pos x="142" y="1792"/>
                </a:cxn>
                <a:cxn ang="0">
                  <a:pos x="104" y="1838"/>
                </a:cxn>
                <a:cxn ang="0">
                  <a:pos x="64" y="1868"/>
                </a:cxn>
                <a:cxn ang="0">
                  <a:pos x="12" y="1890"/>
                </a:cxn>
                <a:cxn ang="0">
                  <a:pos x="16" y="1914"/>
                </a:cxn>
                <a:cxn ang="0">
                  <a:pos x="74" y="1962"/>
                </a:cxn>
                <a:cxn ang="0">
                  <a:pos x="178" y="2024"/>
                </a:cxn>
                <a:cxn ang="0">
                  <a:pos x="310" y="2072"/>
                </a:cxn>
                <a:cxn ang="0">
                  <a:pos x="410" y="2092"/>
                </a:cxn>
                <a:cxn ang="0">
                  <a:pos x="522" y="2106"/>
                </a:cxn>
                <a:cxn ang="0">
                  <a:pos x="656" y="2112"/>
                </a:cxn>
                <a:cxn ang="0">
                  <a:pos x="1430" y="2262"/>
                </a:cxn>
                <a:cxn ang="0">
                  <a:pos x="1448" y="2106"/>
                </a:cxn>
                <a:cxn ang="0">
                  <a:pos x="1578" y="2098"/>
                </a:cxn>
                <a:cxn ang="0">
                  <a:pos x="1726" y="2076"/>
                </a:cxn>
                <a:cxn ang="0">
                  <a:pos x="1888" y="2026"/>
                </a:cxn>
                <a:cxn ang="0">
                  <a:pos x="1964" y="1988"/>
                </a:cxn>
                <a:cxn ang="0">
                  <a:pos x="2036" y="1940"/>
                </a:cxn>
                <a:cxn ang="0">
                  <a:pos x="2064" y="1896"/>
                </a:cxn>
              </a:cxnLst>
              <a:rect l="0" t="0" r="r" b="b"/>
              <a:pathLst>
                <a:path w="2076" h="3416">
                  <a:moveTo>
                    <a:pt x="2064" y="1896"/>
                  </a:moveTo>
                  <a:lnTo>
                    <a:pt x="2050" y="1890"/>
                  </a:lnTo>
                  <a:lnTo>
                    <a:pt x="2030" y="1878"/>
                  </a:lnTo>
                  <a:lnTo>
                    <a:pt x="2008" y="1864"/>
                  </a:lnTo>
                  <a:lnTo>
                    <a:pt x="1984" y="1844"/>
                  </a:lnTo>
                  <a:lnTo>
                    <a:pt x="1958" y="1818"/>
                  </a:lnTo>
                  <a:lnTo>
                    <a:pt x="1944" y="1802"/>
                  </a:lnTo>
                  <a:lnTo>
                    <a:pt x="1932" y="1784"/>
                  </a:lnTo>
                  <a:lnTo>
                    <a:pt x="1918" y="1768"/>
                  </a:lnTo>
                  <a:lnTo>
                    <a:pt x="1906" y="1748"/>
                  </a:lnTo>
                  <a:lnTo>
                    <a:pt x="1894" y="1726"/>
                  </a:lnTo>
                  <a:lnTo>
                    <a:pt x="1882" y="1702"/>
                  </a:lnTo>
                  <a:lnTo>
                    <a:pt x="1872" y="1676"/>
                  </a:lnTo>
                  <a:lnTo>
                    <a:pt x="1862" y="1648"/>
                  </a:lnTo>
                  <a:lnTo>
                    <a:pt x="1852" y="1618"/>
                  </a:lnTo>
                  <a:lnTo>
                    <a:pt x="1844" y="1588"/>
                  </a:lnTo>
                  <a:lnTo>
                    <a:pt x="1836" y="1552"/>
                  </a:lnTo>
                  <a:lnTo>
                    <a:pt x="1830" y="1518"/>
                  </a:lnTo>
                  <a:lnTo>
                    <a:pt x="1824" y="1478"/>
                  </a:lnTo>
                  <a:lnTo>
                    <a:pt x="1822" y="1436"/>
                  </a:lnTo>
                  <a:lnTo>
                    <a:pt x="1820" y="1392"/>
                  </a:lnTo>
                  <a:lnTo>
                    <a:pt x="1822" y="1346"/>
                  </a:lnTo>
                  <a:lnTo>
                    <a:pt x="1822" y="1296"/>
                  </a:lnTo>
                  <a:lnTo>
                    <a:pt x="1828" y="1246"/>
                  </a:lnTo>
                  <a:lnTo>
                    <a:pt x="1832" y="1190"/>
                  </a:lnTo>
                  <a:lnTo>
                    <a:pt x="1834" y="1140"/>
                  </a:lnTo>
                  <a:lnTo>
                    <a:pt x="1838" y="1086"/>
                  </a:lnTo>
                  <a:lnTo>
                    <a:pt x="1840" y="1036"/>
                  </a:lnTo>
                  <a:lnTo>
                    <a:pt x="1840" y="986"/>
                  </a:lnTo>
                  <a:lnTo>
                    <a:pt x="1838" y="936"/>
                  </a:lnTo>
                  <a:lnTo>
                    <a:pt x="1836" y="886"/>
                  </a:lnTo>
                  <a:lnTo>
                    <a:pt x="1834" y="838"/>
                  </a:lnTo>
                  <a:lnTo>
                    <a:pt x="1830" y="796"/>
                  </a:lnTo>
                  <a:lnTo>
                    <a:pt x="1828" y="794"/>
                  </a:lnTo>
                  <a:lnTo>
                    <a:pt x="1822" y="748"/>
                  </a:lnTo>
                  <a:lnTo>
                    <a:pt x="1816" y="702"/>
                  </a:lnTo>
                  <a:lnTo>
                    <a:pt x="1806" y="660"/>
                  </a:lnTo>
                  <a:lnTo>
                    <a:pt x="1798" y="618"/>
                  </a:lnTo>
                  <a:lnTo>
                    <a:pt x="1786" y="578"/>
                  </a:lnTo>
                  <a:lnTo>
                    <a:pt x="1772" y="540"/>
                  </a:lnTo>
                  <a:lnTo>
                    <a:pt x="1758" y="504"/>
                  </a:lnTo>
                  <a:lnTo>
                    <a:pt x="1742" y="470"/>
                  </a:lnTo>
                  <a:lnTo>
                    <a:pt x="1726" y="434"/>
                  </a:lnTo>
                  <a:lnTo>
                    <a:pt x="1706" y="404"/>
                  </a:lnTo>
                  <a:lnTo>
                    <a:pt x="1686" y="376"/>
                  </a:lnTo>
                  <a:lnTo>
                    <a:pt x="1666" y="350"/>
                  </a:lnTo>
                  <a:lnTo>
                    <a:pt x="1642" y="324"/>
                  </a:lnTo>
                  <a:lnTo>
                    <a:pt x="1616" y="304"/>
                  </a:lnTo>
                  <a:lnTo>
                    <a:pt x="1588" y="282"/>
                  </a:lnTo>
                  <a:lnTo>
                    <a:pt x="1562" y="264"/>
                  </a:lnTo>
                  <a:lnTo>
                    <a:pt x="1532" y="250"/>
                  </a:lnTo>
                  <a:lnTo>
                    <a:pt x="1500" y="238"/>
                  </a:lnTo>
                  <a:lnTo>
                    <a:pt x="1466" y="230"/>
                  </a:lnTo>
                  <a:lnTo>
                    <a:pt x="1432" y="222"/>
                  </a:lnTo>
                  <a:lnTo>
                    <a:pt x="1394" y="218"/>
                  </a:lnTo>
                  <a:lnTo>
                    <a:pt x="1356" y="218"/>
                  </a:lnTo>
                  <a:lnTo>
                    <a:pt x="1314" y="220"/>
                  </a:lnTo>
                  <a:lnTo>
                    <a:pt x="1304" y="212"/>
                  </a:lnTo>
                  <a:lnTo>
                    <a:pt x="1304" y="212"/>
                  </a:lnTo>
                  <a:lnTo>
                    <a:pt x="1278" y="172"/>
                  </a:lnTo>
                  <a:lnTo>
                    <a:pt x="1252" y="138"/>
                  </a:lnTo>
                  <a:lnTo>
                    <a:pt x="1222" y="106"/>
                  </a:lnTo>
                  <a:lnTo>
                    <a:pt x="1192" y="80"/>
                  </a:lnTo>
                  <a:lnTo>
                    <a:pt x="1162" y="60"/>
                  </a:lnTo>
                  <a:lnTo>
                    <a:pt x="1130" y="42"/>
                  </a:lnTo>
                  <a:lnTo>
                    <a:pt x="1096" y="26"/>
                  </a:lnTo>
                  <a:lnTo>
                    <a:pt x="1064" y="16"/>
                  </a:lnTo>
                  <a:lnTo>
                    <a:pt x="1030" y="8"/>
                  </a:lnTo>
                  <a:lnTo>
                    <a:pt x="996" y="4"/>
                  </a:lnTo>
                  <a:lnTo>
                    <a:pt x="962" y="0"/>
                  </a:lnTo>
                  <a:lnTo>
                    <a:pt x="928" y="2"/>
                  </a:lnTo>
                  <a:lnTo>
                    <a:pt x="894" y="4"/>
                  </a:lnTo>
                  <a:lnTo>
                    <a:pt x="860" y="8"/>
                  </a:lnTo>
                  <a:lnTo>
                    <a:pt x="826" y="14"/>
                  </a:lnTo>
                  <a:lnTo>
                    <a:pt x="794" y="22"/>
                  </a:lnTo>
                  <a:lnTo>
                    <a:pt x="762" y="32"/>
                  </a:lnTo>
                  <a:lnTo>
                    <a:pt x="732" y="42"/>
                  </a:lnTo>
                  <a:lnTo>
                    <a:pt x="672" y="64"/>
                  </a:lnTo>
                  <a:lnTo>
                    <a:pt x="620" y="88"/>
                  </a:lnTo>
                  <a:lnTo>
                    <a:pt x="574" y="112"/>
                  </a:lnTo>
                  <a:lnTo>
                    <a:pt x="536" y="134"/>
                  </a:lnTo>
                  <a:lnTo>
                    <a:pt x="508" y="152"/>
                  </a:lnTo>
                  <a:lnTo>
                    <a:pt x="484" y="168"/>
                  </a:lnTo>
                  <a:lnTo>
                    <a:pt x="484" y="168"/>
                  </a:lnTo>
                  <a:lnTo>
                    <a:pt x="440" y="212"/>
                  </a:lnTo>
                  <a:lnTo>
                    <a:pt x="400" y="258"/>
                  </a:lnTo>
                  <a:lnTo>
                    <a:pt x="364" y="304"/>
                  </a:lnTo>
                  <a:lnTo>
                    <a:pt x="332" y="350"/>
                  </a:lnTo>
                  <a:lnTo>
                    <a:pt x="304" y="398"/>
                  </a:lnTo>
                  <a:lnTo>
                    <a:pt x="280" y="444"/>
                  </a:lnTo>
                  <a:lnTo>
                    <a:pt x="258" y="492"/>
                  </a:lnTo>
                  <a:lnTo>
                    <a:pt x="240" y="540"/>
                  </a:lnTo>
                  <a:lnTo>
                    <a:pt x="226" y="586"/>
                  </a:lnTo>
                  <a:lnTo>
                    <a:pt x="214" y="634"/>
                  </a:lnTo>
                  <a:lnTo>
                    <a:pt x="204" y="680"/>
                  </a:lnTo>
                  <a:lnTo>
                    <a:pt x="198" y="726"/>
                  </a:lnTo>
                  <a:lnTo>
                    <a:pt x="194" y="770"/>
                  </a:lnTo>
                  <a:lnTo>
                    <a:pt x="190" y="814"/>
                  </a:lnTo>
                  <a:lnTo>
                    <a:pt x="190" y="858"/>
                  </a:lnTo>
                  <a:lnTo>
                    <a:pt x="190" y="898"/>
                  </a:lnTo>
                  <a:lnTo>
                    <a:pt x="192" y="940"/>
                  </a:lnTo>
                  <a:lnTo>
                    <a:pt x="196" y="978"/>
                  </a:lnTo>
                  <a:lnTo>
                    <a:pt x="206" y="1050"/>
                  </a:lnTo>
                  <a:lnTo>
                    <a:pt x="220" y="1114"/>
                  </a:lnTo>
                  <a:lnTo>
                    <a:pt x="234" y="1170"/>
                  </a:lnTo>
                  <a:lnTo>
                    <a:pt x="246" y="1216"/>
                  </a:lnTo>
                  <a:lnTo>
                    <a:pt x="258" y="1250"/>
                  </a:lnTo>
                  <a:lnTo>
                    <a:pt x="270" y="1278"/>
                  </a:lnTo>
                  <a:lnTo>
                    <a:pt x="270" y="1278"/>
                  </a:lnTo>
                  <a:lnTo>
                    <a:pt x="268" y="1302"/>
                  </a:lnTo>
                  <a:lnTo>
                    <a:pt x="264" y="1360"/>
                  </a:lnTo>
                  <a:lnTo>
                    <a:pt x="258" y="1414"/>
                  </a:lnTo>
                  <a:lnTo>
                    <a:pt x="252" y="1466"/>
                  </a:lnTo>
                  <a:lnTo>
                    <a:pt x="246" y="1512"/>
                  </a:lnTo>
                  <a:lnTo>
                    <a:pt x="236" y="1556"/>
                  </a:lnTo>
                  <a:lnTo>
                    <a:pt x="226" y="1596"/>
                  </a:lnTo>
                  <a:lnTo>
                    <a:pt x="216" y="1632"/>
                  </a:lnTo>
                  <a:lnTo>
                    <a:pt x="204" y="1666"/>
                  </a:lnTo>
                  <a:lnTo>
                    <a:pt x="194" y="1696"/>
                  </a:lnTo>
                  <a:lnTo>
                    <a:pt x="182" y="1724"/>
                  </a:lnTo>
                  <a:lnTo>
                    <a:pt x="168" y="1750"/>
                  </a:lnTo>
                  <a:lnTo>
                    <a:pt x="154" y="1772"/>
                  </a:lnTo>
                  <a:lnTo>
                    <a:pt x="142" y="1792"/>
                  </a:lnTo>
                  <a:lnTo>
                    <a:pt x="128" y="1810"/>
                  </a:lnTo>
                  <a:lnTo>
                    <a:pt x="116" y="1824"/>
                  </a:lnTo>
                  <a:lnTo>
                    <a:pt x="104" y="1838"/>
                  </a:lnTo>
                  <a:lnTo>
                    <a:pt x="90" y="1848"/>
                  </a:lnTo>
                  <a:lnTo>
                    <a:pt x="78" y="1858"/>
                  </a:lnTo>
                  <a:lnTo>
                    <a:pt x="64" y="1868"/>
                  </a:lnTo>
                  <a:lnTo>
                    <a:pt x="44" y="1878"/>
                  </a:lnTo>
                  <a:lnTo>
                    <a:pt x="26" y="1886"/>
                  </a:lnTo>
                  <a:lnTo>
                    <a:pt x="12" y="1890"/>
                  </a:lnTo>
                  <a:lnTo>
                    <a:pt x="0" y="1892"/>
                  </a:lnTo>
                  <a:lnTo>
                    <a:pt x="6" y="1902"/>
                  </a:lnTo>
                  <a:lnTo>
                    <a:pt x="16" y="1914"/>
                  </a:lnTo>
                  <a:lnTo>
                    <a:pt x="30" y="1928"/>
                  </a:lnTo>
                  <a:lnTo>
                    <a:pt x="48" y="1944"/>
                  </a:lnTo>
                  <a:lnTo>
                    <a:pt x="74" y="1962"/>
                  </a:lnTo>
                  <a:lnTo>
                    <a:pt x="104" y="1982"/>
                  </a:lnTo>
                  <a:lnTo>
                    <a:pt x="138" y="2004"/>
                  </a:lnTo>
                  <a:lnTo>
                    <a:pt x="178" y="2024"/>
                  </a:lnTo>
                  <a:lnTo>
                    <a:pt x="226" y="2044"/>
                  </a:lnTo>
                  <a:lnTo>
                    <a:pt x="280" y="2064"/>
                  </a:lnTo>
                  <a:lnTo>
                    <a:pt x="310" y="2072"/>
                  </a:lnTo>
                  <a:lnTo>
                    <a:pt x="340" y="2078"/>
                  </a:lnTo>
                  <a:lnTo>
                    <a:pt x="374" y="2086"/>
                  </a:lnTo>
                  <a:lnTo>
                    <a:pt x="410" y="2092"/>
                  </a:lnTo>
                  <a:lnTo>
                    <a:pt x="444" y="2098"/>
                  </a:lnTo>
                  <a:lnTo>
                    <a:pt x="484" y="2102"/>
                  </a:lnTo>
                  <a:lnTo>
                    <a:pt x="522" y="2106"/>
                  </a:lnTo>
                  <a:lnTo>
                    <a:pt x="566" y="2110"/>
                  </a:lnTo>
                  <a:lnTo>
                    <a:pt x="610" y="2112"/>
                  </a:lnTo>
                  <a:lnTo>
                    <a:pt x="656" y="2112"/>
                  </a:lnTo>
                  <a:lnTo>
                    <a:pt x="656" y="2256"/>
                  </a:lnTo>
                  <a:lnTo>
                    <a:pt x="1044" y="3416"/>
                  </a:lnTo>
                  <a:lnTo>
                    <a:pt x="1430" y="2262"/>
                  </a:lnTo>
                  <a:lnTo>
                    <a:pt x="1428" y="2250"/>
                  </a:lnTo>
                  <a:lnTo>
                    <a:pt x="1428" y="2106"/>
                  </a:lnTo>
                  <a:lnTo>
                    <a:pt x="1448" y="2106"/>
                  </a:lnTo>
                  <a:lnTo>
                    <a:pt x="1500" y="2104"/>
                  </a:lnTo>
                  <a:lnTo>
                    <a:pt x="1536" y="2104"/>
                  </a:lnTo>
                  <a:lnTo>
                    <a:pt x="1578" y="2098"/>
                  </a:lnTo>
                  <a:lnTo>
                    <a:pt x="1624" y="2094"/>
                  </a:lnTo>
                  <a:lnTo>
                    <a:pt x="1674" y="2086"/>
                  </a:lnTo>
                  <a:lnTo>
                    <a:pt x="1726" y="2076"/>
                  </a:lnTo>
                  <a:lnTo>
                    <a:pt x="1778" y="2064"/>
                  </a:lnTo>
                  <a:lnTo>
                    <a:pt x="1834" y="2046"/>
                  </a:lnTo>
                  <a:lnTo>
                    <a:pt x="1888" y="2026"/>
                  </a:lnTo>
                  <a:lnTo>
                    <a:pt x="1912" y="2014"/>
                  </a:lnTo>
                  <a:lnTo>
                    <a:pt x="1940" y="2002"/>
                  </a:lnTo>
                  <a:lnTo>
                    <a:pt x="1964" y="1988"/>
                  </a:lnTo>
                  <a:lnTo>
                    <a:pt x="1990" y="1974"/>
                  </a:lnTo>
                  <a:lnTo>
                    <a:pt x="2012" y="1958"/>
                  </a:lnTo>
                  <a:lnTo>
                    <a:pt x="2036" y="1940"/>
                  </a:lnTo>
                  <a:lnTo>
                    <a:pt x="2056" y="1922"/>
                  </a:lnTo>
                  <a:lnTo>
                    <a:pt x="2076" y="1902"/>
                  </a:lnTo>
                  <a:lnTo>
                    <a:pt x="2064" y="189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fr-FR" sz="2400" b="0">
                <a:solidFill>
                  <a:prstClr val="black"/>
                </a:solidFill>
                <a:latin typeface="Arial"/>
                <a:cs typeface="+mn-cs"/>
              </a:endParaRPr>
            </a:p>
          </p:txBody>
        </p:sp>
      </p:grpSp>
      <p:grpSp>
        <p:nvGrpSpPr>
          <p:cNvPr id="77" name="Group 16">
            <a:extLst>
              <a:ext uri="{FF2B5EF4-FFF2-40B4-BE49-F238E27FC236}">
                <a16:creationId xmlns:a16="http://schemas.microsoft.com/office/drawing/2014/main" id="{C04680C9-452F-406B-99B3-F55D1536BC12}"/>
              </a:ext>
            </a:extLst>
          </p:cNvPr>
          <p:cNvGrpSpPr>
            <a:grpSpLocks noChangeAspect="1"/>
          </p:cNvGrpSpPr>
          <p:nvPr/>
        </p:nvGrpSpPr>
        <p:grpSpPr bwMode="auto">
          <a:xfrm>
            <a:off x="647161" y="1443667"/>
            <a:ext cx="618911" cy="608189"/>
            <a:chOff x="975" y="288"/>
            <a:chExt cx="3810" cy="3744"/>
          </a:xfrm>
          <a:solidFill>
            <a:schemeClr val="bg1"/>
          </a:solidFill>
        </p:grpSpPr>
        <p:sp>
          <p:nvSpPr>
            <p:cNvPr id="78" name="Freeform 17">
              <a:extLst>
                <a:ext uri="{FF2B5EF4-FFF2-40B4-BE49-F238E27FC236}">
                  <a16:creationId xmlns:a16="http://schemas.microsoft.com/office/drawing/2014/main" id="{1163CB81-674F-464C-88DB-B5574A228B09}"/>
                </a:ext>
              </a:extLst>
            </p:cNvPr>
            <p:cNvSpPr>
              <a:spLocks/>
            </p:cNvSpPr>
            <p:nvPr/>
          </p:nvSpPr>
          <p:spPr bwMode="auto">
            <a:xfrm>
              <a:off x="975" y="674"/>
              <a:ext cx="3452" cy="3358"/>
            </a:xfrm>
            <a:custGeom>
              <a:avLst/>
              <a:gdLst/>
              <a:ahLst/>
              <a:cxnLst>
                <a:cxn ang="0">
                  <a:pos x="1988" y="3338"/>
                </a:cxn>
                <a:cxn ang="0">
                  <a:pos x="2320" y="3256"/>
                </a:cxn>
                <a:cxn ang="0">
                  <a:pos x="2620" y="3116"/>
                </a:cxn>
                <a:cxn ang="0">
                  <a:pos x="2886" y="2922"/>
                </a:cxn>
                <a:cxn ang="0">
                  <a:pos x="3110" y="2684"/>
                </a:cxn>
                <a:cxn ang="0">
                  <a:pos x="3282" y="2408"/>
                </a:cxn>
                <a:cxn ang="0">
                  <a:pos x="3398" y="2100"/>
                </a:cxn>
                <a:cxn ang="0">
                  <a:pos x="3450" y="1766"/>
                </a:cxn>
                <a:cxn ang="0">
                  <a:pos x="3430" y="1418"/>
                </a:cxn>
                <a:cxn ang="0">
                  <a:pos x="3316" y="1026"/>
                </a:cxn>
                <a:cxn ang="0">
                  <a:pos x="3182" y="892"/>
                </a:cxn>
                <a:cxn ang="0">
                  <a:pos x="2902" y="1216"/>
                </a:cxn>
                <a:cxn ang="0">
                  <a:pos x="2988" y="1548"/>
                </a:cxn>
                <a:cxn ang="0">
                  <a:pos x="2988" y="1806"/>
                </a:cxn>
                <a:cxn ang="0">
                  <a:pos x="2938" y="2048"/>
                </a:cxn>
                <a:cxn ang="0">
                  <a:pos x="2842" y="2268"/>
                </a:cxn>
                <a:cxn ang="0">
                  <a:pos x="2706" y="2464"/>
                </a:cxn>
                <a:cxn ang="0">
                  <a:pos x="2532" y="2632"/>
                </a:cxn>
                <a:cxn ang="0">
                  <a:pos x="2330" y="2764"/>
                </a:cxn>
                <a:cxn ang="0">
                  <a:pos x="2102" y="2858"/>
                </a:cxn>
                <a:cxn ang="0">
                  <a:pos x="1856" y="2908"/>
                </a:cxn>
                <a:cxn ang="0">
                  <a:pos x="1628" y="2910"/>
                </a:cxn>
                <a:cxn ang="0">
                  <a:pos x="1378" y="2866"/>
                </a:cxn>
                <a:cxn ang="0">
                  <a:pos x="1148" y="2778"/>
                </a:cxn>
                <a:cxn ang="0">
                  <a:pos x="942" y="2650"/>
                </a:cxn>
                <a:cxn ang="0">
                  <a:pos x="766" y="2488"/>
                </a:cxn>
                <a:cxn ang="0">
                  <a:pos x="626" y="2294"/>
                </a:cxn>
                <a:cxn ang="0">
                  <a:pos x="524" y="2074"/>
                </a:cxn>
                <a:cxn ang="0">
                  <a:pos x="468" y="1836"/>
                </a:cxn>
                <a:cxn ang="0">
                  <a:pos x="458" y="1616"/>
                </a:cxn>
                <a:cxn ang="0">
                  <a:pos x="496" y="1372"/>
                </a:cxn>
                <a:cxn ang="0">
                  <a:pos x="582" y="1144"/>
                </a:cxn>
                <a:cxn ang="0">
                  <a:pos x="708" y="942"/>
                </a:cxn>
                <a:cxn ang="0">
                  <a:pos x="872" y="766"/>
                </a:cxn>
                <a:cxn ang="0">
                  <a:pos x="1068" y="624"/>
                </a:cxn>
                <a:cxn ang="0">
                  <a:pos x="1290" y="520"/>
                </a:cxn>
                <a:cxn ang="0">
                  <a:pos x="1532" y="460"/>
                </a:cxn>
                <a:cxn ang="0">
                  <a:pos x="1772" y="446"/>
                </a:cxn>
                <a:cxn ang="0">
                  <a:pos x="2122" y="506"/>
                </a:cxn>
                <a:cxn ang="0">
                  <a:pos x="2538" y="492"/>
                </a:cxn>
                <a:cxn ang="0">
                  <a:pos x="2474" y="166"/>
                </a:cxn>
                <a:cxn ang="0">
                  <a:pos x="2090" y="38"/>
                </a:cxn>
                <a:cxn ang="0">
                  <a:pos x="1724" y="0"/>
                </a:cxn>
                <a:cxn ang="0">
                  <a:pos x="1378" y="36"/>
                </a:cxn>
                <a:cxn ang="0">
                  <a:pos x="1054" y="132"/>
                </a:cxn>
                <a:cxn ang="0">
                  <a:pos x="760" y="286"/>
                </a:cxn>
                <a:cxn ang="0">
                  <a:pos x="506" y="492"/>
                </a:cxn>
                <a:cxn ang="0">
                  <a:pos x="294" y="740"/>
                </a:cxn>
                <a:cxn ang="0">
                  <a:pos x="134" y="1026"/>
                </a:cxn>
                <a:cxn ang="0">
                  <a:pos x="36" y="1342"/>
                </a:cxn>
                <a:cxn ang="0">
                  <a:pos x="0" y="1680"/>
                </a:cxn>
                <a:cxn ang="0">
                  <a:pos x="28" y="1978"/>
                </a:cxn>
                <a:cxn ang="0">
                  <a:pos x="120" y="2296"/>
                </a:cxn>
                <a:cxn ang="0">
                  <a:pos x="272" y="2584"/>
                </a:cxn>
                <a:cxn ang="0">
                  <a:pos x="476" y="2838"/>
                </a:cxn>
                <a:cxn ang="0">
                  <a:pos x="726" y="3050"/>
                </a:cxn>
                <a:cxn ang="0">
                  <a:pos x="1014" y="3210"/>
                </a:cxn>
                <a:cxn ang="0">
                  <a:pos x="1336" y="3316"/>
                </a:cxn>
                <a:cxn ang="0">
                  <a:pos x="1682" y="3358"/>
                </a:cxn>
              </a:cxnLst>
              <a:rect l="0" t="0" r="r" b="b"/>
              <a:pathLst>
                <a:path w="3452" h="3358">
                  <a:moveTo>
                    <a:pt x="1724" y="3358"/>
                  </a:moveTo>
                  <a:lnTo>
                    <a:pt x="1724" y="3358"/>
                  </a:lnTo>
                  <a:lnTo>
                    <a:pt x="1770" y="3358"/>
                  </a:lnTo>
                  <a:lnTo>
                    <a:pt x="1814" y="3356"/>
                  </a:lnTo>
                  <a:lnTo>
                    <a:pt x="1858" y="3354"/>
                  </a:lnTo>
                  <a:lnTo>
                    <a:pt x="1902" y="3350"/>
                  </a:lnTo>
                  <a:lnTo>
                    <a:pt x="1946" y="3344"/>
                  </a:lnTo>
                  <a:lnTo>
                    <a:pt x="1988" y="3338"/>
                  </a:lnTo>
                  <a:lnTo>
                    <a:pt x="2032" y="3332"/>
                  </a:lnTo>
                  <a:lnTo>
                    <a:pt x="2074" y="3324"/>
                  </a:lnTo>
                  <a:lnTo>
                    <a:pt x="2114" y="3316"/>
                  </a:lnTo>
                  <a:lnTo>
                    <a:pt x="2158" y="3306"/>
                  </a:lnTo>
                  <a:lnTo>
                    <a:pt x="2198" y="3294"/>
                  </a:lnTo>
                  <a:lnTo>
                    <a:pt x="2238" y="3284"/>
                  </a:lnTo>
                  <a:lnTo>
                    <a:pt x="2280" y="3270"/>
                  </a:lnTo>
                  <a:lnTo>
                    <a:pt x="2320" y="3256"/>
                  </a:lnTo>
                  <a:lnTo>
                    <a:pt x="2358" y="3242"/>
                  </a:lnTo>
                  <a:lnTo>
                    <a:pt x="2396" y="3226"/>
                  </a:lnTo>
                  <a:lnTo>
                    <a:pt x="2436" y="3210"/>
                  </a:lnTo>
                  <a:lnTo>
                    <a:pt x="2474" y="3192"/>
                  </a:lnTo>
                  <a:lnTo>
                    <a:pt x="2510" y="3176"/>
                  </a:lnTo>
                  <a:lnTo>
                    <a:pt x="2548" y="3156"/>
                  </a:lnTo>
                  <a:lnTo>
                    <a:pt x="2584" y="3136"/>
                  </a:lnTo>
                  <a:lnTo>
                    <a:pt x="2620" y="3116"/>
                  </a:lnTo>
                  <a:lnTo>
                    <a:pt x="2656" y="3094"/>
                  </a:lnTo>
                  <a:lnTo>
                    <a:pt x="2690" y="3072"/>
                  </a:lnTo>
                  <a:lnTo>
                    <a:pt x="2724" y="3050"/>
                  </a:lnTo>
                  <a:lnTo>
                    <a:pt x="2758" y="3026"/>
                  </a:lnTo>
                  <a:lnTo>
                    <a:pt x="2792" y="3000"/>
                  </a:lnTo>
                  <a:lnTo>
                    <a:pt x="2824" y="2976"/>
                  </a:lnTo>
                  <a:lnTo>
                    <a:pt x="2856" y="2948"/>
                  </a:lnTo>
                  <a:lnTo>
                    <a:pt x="2886" y="2922"/>
                  </a:lnTo>
                  <a:lnTo>
                    <a:pt x="2916" y="2896"/>
                  </a:lnTo>
                  <a:lnTo>
                    <a:pt x="2946" y="2866"/>
                  </a:lnTo>
                  <a:lnTo>
                    <a:pt x="2976" y="2838"/>
                  </a:lnTo>
                  <a:lnTo>
                    <a:pt x="3004" y="2808"/>
                  </a:lnTo>
                  <a:lnTo>
                    <a:pt x="3030" y="2778"/>
                  </a:lnTo>
                  <a:lnTo>
                    <a:pt x="3058" y="2748"/>
                  </a:lnTo>
                  <a:lnTo>
                    <a:pt x="3084" y="2716"/>
                  </a:lnTo>
                  <a:lnTo>
                    <a:pt x="3110" y="2684"/>
                  </a:lnTo>
                  <a:lnTo>
                    <a:pt x="3134" y="2652"/>
                  </a:lnTo>
                  <a:lnTo>
                    <a:pt x="3156" y="2618"/>
                  </a:lnTo>
                  <a:lnTo>
                    <a:pt x="3180" y="2584"/>
                  </a:lnTo>
                  <a:lnTo>
                    <a:pt x="3202" y="2550"/>
                  </a:lnTo>
                  <a:lnTo>
                    <a:pt x="3224" y="2514"/>
                  </a:lnTo>
                  <a:lnTo>
                    <a:pt x="3242" y="2480"/>
                  </a:lnTo>
                  <a:lnTo>
                    <a:pt x="3262" y="2444"/>
                  </a:lnTo>
                  <a:lnTo>
                    <a:pt x="3282" y="2408"/>
                  </a:lnTo>
                  <a:lnTo>
                    <a:pt x="3300" y="2372"/>
                  </a:lnTo>
                  <a:lnTo>
                    <a:pt x="3316" y="2332"/>
                  </a:lnTo>
                  <a:lnTo>
                    <a:pt x="3332" y="2296"/>
                  </a:lnTo>
                  <a:lnTo>
                    <a:pt x="3348" y="2258"/>
                  </a:lnTo>
                  <a:lnTo>
                    <a:pt x="3362" y="2218"/>
                  </a:lnTo>
                  <a:lnTo>
                    <a:pt x="3374" y="2180"/>
                  </a:lnTo>
                  <a:lnTo>
                    <a:pt x="3386" y="2140"/>
                  </a:lnTo>
                  <a:lnTo>
                    <a:pt x="3398" y="2100"/>
                  </a:lnTo>
                  <a:lnTo>
                    <a:pt x="3408" y="2058"/>
                  </a:lnTo>
                  <a:lnTo>
                    <a:pt x="3416" y="2018"/>
                  </a:lnTo>
                  <a:lnTo>
                    <a:pt x="3424" y="1978"/>
                  </a:lnTo>
                  <a:lnTo>
                    <a:pt x="3432" y="1934"/>
                  </a:lnTo>
                  <a:lnTo>
                    <a:pt x="3438" y="1894"/>
                  </a:lnTo>
                  <a:lnTo>
                    <a:pt x="3442" y="1852"/>
                  </a:lnTo>
                  <a:lnTo>
                    <a:pt x="3446" y="1808"/>
                  </a:lnTo>
                  <a:lnTo>
                    <a:pt x="3450" y="1766"/>
                  </a:lnTo>
                  <a:lnTo>
                    <a:pt x="3452" y="1724"/>
                  </a:lnTo>
                  <a:lnTo>
                    <a:pt x="3452" y="1680"/>
                  </a:lnTo>
                  <a:lnTo>
                    <a:pt x="3452" y="1680"/>
                  </a:lnTo>
                  <a:lnTo>
                    <a:pt x="3452" y="1626"/>
                  </a:lnTo>
                  <a:lnTo>
                    <a:pt x="3450" y="1574"/>
                  </a:lnTo>
                  <a:lnTo>
                    <a:pt x="3444" y="1522"/>
                  </a:lnTo>
                  <a:lnTo>
                    <a:pt x="3438" y="1468"/>
                  </a:lnTo>
                  <a:lnTo>
                    <a:pt x="3430" y="1418"/>
                  </a:lnTo>
                  <a:lnTo>
                    <a:pt x="3422" y="1366"/>
                  </a:lnTo>
                  <a:lnTo>
                    <a:pt x="3412" y="1316"/>
                  </a:lnTo>
                  <a:lnTo>
                    <a:pt x="3400" y="1266"/>
                  </a:lnTo>
                  <a:lnTo>
                    <a:pt x="3386" y="1218"/>
                  </a:lnTo>
                  <a:lnTo>
                    <a:pt x="3370" y="1168"/>
                  </a:lnTo>
                  <a:lnTo>
                    <a:pt x="3354" y="1122"/>
                  </a:lnTo>
                  <a:lnTo>
                    <a:pt x="3336" y="1072"/>
                  </a:lnTo>
                  <a:lnTo>
                    <a:pt x="3316" y="1026"/>
                  </a:lnTo>
                  <a:lnTo>
                    <a:pt x="3296" y="980"/>
                  </a:lnTo>
                  <a:lnTo>
                    <a:pt x="3274" y="936"/>
                  </a:lnTo>
                  <a:lnTo>
                    <a:pt x="3250" y="890"/>
                  </a:lnTo>
                  <a:lnTo>
                    <a:pt x="3250" y="890"/>
                  </a:lnTo>
                  <a:lnTo>
                    <a:pt x="3228" y="892"/>
                  </a:lnTo>
                  <a:lnTo>
                    <a:pt x="3208" y="894"/>
                  </a:lnTo>
                  <a:lnTo>
                    <a:pt x="3208" y="894"/>
                  </a:lnTo>
                  <a:lnTo>
                    <a:pt x="3182" y="892"/>
                  </a:lnTo>
                  <a:lnTo>
                    <a:pt x="2962" y="876"/>
                  </a:lnTo>
                  <a:lnTo>
                    <a:pt x="2804" y="1030"/>
                  </a:lnTo>
                  <a:lnTo>
                    <a:pt x="2804" y="1030"/>
                  </a:lnTo>
                  <a:lnTo>
                    <a:pt x="2826" y="1066"/>
                  </a:lnTo>
                  <a:lnTo>
                    <a:pt x="2848" y="1102"/>
                  </a:lnTo>
                  <a:lnTo>
                    <a:pt x="2868" y="1140"/>
                  </a:lnTo>
                  <a:lnTo>
                    <a:pt x="2886" y="1178"/>
                  </a:lnTo>
                  <a:lnTo>
                    <a:pt x="2902" y="1216"/>
                  </a:lnTo>
                  <a:lnTo>
                    <a:pt x="2918" y="1256"/>
                  </a:lnTo>
                  <a:lnTo>
                    <a:pt x="2932" y="1294"/>
                  </a:lnTo>
                  <a:lnTo>
                    <a:pt x="2946" y="1336"/>
                  </a:lnTo>
                  <a:lnTo>
                    <a:pt x="2956" y="1378"/>
                  </a:lnTo>
                  <a:lnTo>
                    <a:pt x="2966" y="1420"/>
                  </a:lnTo>
                  <a:lnTo>
                    <a:pt x="2976" y="1462"/>
                  </a:lnTo>
                  <a:lnTo>
                    <a:pt x="2982" y="1504"/>
                  </a:lnTo>
                  <a:lnTo>
                    <a:pt x="2988" y="1548"/>
                  </a:lnTo>
                  <a:lnTo>
                    <a:pt x="2992" y="1592"/>
                  </a:lnTo>
                  <a:lnTo>
                    <a:pt x="2996" y="1636"/>
                  </a:lnTo>
                  <a:lnTo>
                    <a:pt x="2996" y="1680"/>
                  </a:lnTo>
                  <a:lnTo>
                    <a:pt x="2996" y="1680"/>
                  </a:lnTo>
                  <a:lnTo>
                    <a:pt x="2996" y="1712"/>
                  </a:lnTo>
                  <a:lnTo>
                    <a:pt x="2994" y="1742"/>
                  </a:lnTo>
                  <a:lnTo>
                    <a:pt x="2992" y="1774"/>
                  </a:lnTo>
                  <a:lnTo>
                    <a:pt x="2988" y="1806"/>
                  </a:lnTo>
                  <a:lnTo>
                    <a:pt x="2984" y="1836"/>
                  </a:lnTo>
                  <a:lnTo>
                    <a:pt x="2980" y="1868"/>
                  </a:lnTo>
                  <a:lnTo>
                    <a:pt x="2976" y="1898"/>
                  </a:lnTo>
                  <a:lnTo>
                    <a:pt x="2970" y="1928"/>
                  </a:lnTo>
                  <a:lnTo>
                    <a:pt x="2962" y="1958"/>
                  </a:lnTo>
                  <a:lnTo>
                    <a:pt x="2956" y="1988"/>
                  </a:lnTo>
                  <a:lnTo>
                    <a:pt x="2948" y="2018"/>
                  </a:lnTo>
                  <a:lnTo>
                    <a:pt x="2938" y="2048"/>
                  </a:lnTo>
                  <a:lnTo>
                    <a:pt x="2928" y="2074"/>
                  </a:lnTo>
                  <a:lnTo>
                    <a:pt x="2918" y="2104"/>
                  </a:lnTo>
                  <a:lnTo>
                    <a:pt x="2908" y="2132"/>
                  </a:lnTo>
                  <a:lnTo>
                    <a:pt x="2894" y="2160"/>
                  </a:lnTo>
                  <a:lnTo>
                    <a:pt x="2884" y="2188"/>
                  </a:lnTo>
                  <a:lnTo>
                    <a:pt x="2870" y="2214"/>
                  </a:lnTo>
                  <a:lnTo>
                    <a:pt x="2856" y="2242"/>
                  </a:lnTo>
                  <a:lnTo>
                    <a:pt x="2842" y="2268"/>
                  </a:lnTo>
                  <a:lnTo>
                    <a:pt x="2826" y="2294"/>
                  </a:lnTo>
                  <a:lnTo>
                    <a:pt x="2810" y="2320"/>
                  </a:lnTo>
                  <a:lnTo>
                    <a:pt x="2796" y="2344"/>
                  </a:lnTo>
                  <a:lnTo>
                    <a:pt x="2778" y="2370"/>
                  </a:lnTo>
                  <a:lnTo>
                    <a:pt x="2762" y="2394"/>
                  </a:lnTo>
                  <a:lnTo>
                    <a:pt x="2742" y="2418"/>
                  </a:lnTo>
                  <a:lnTo>
                    <a:pt x="2724" y="2442"/>
                  </a:lnTo>
                  <a:lnTo>
                    <a:pt x="2706" y="2464"/>
                  </a:lnTo>
                  <a:lnTo>
                    <a:pt x="2686" y="2488"/>
                  </a:lnTo>
                  <a:lnTo>
                    <a:pt x="2666" y="2508"/>
                  </a:lnTo>
                  <a:lnTo>
                    <a:pt x="2644" y="2530"/>
                  </a:lnTo>
                  <a:lnTo>
                    <a:pt x="2622" y="2552"/>
                  </a:lnTo>
                  <a:lnTo>
                    <a:pt x="2602" y="2572"/>
                  </a:lnTo>
                  <a:lnTo>
                    <a:pt x="2580" y="2594"/>
                  </a:lnTo>
                  <a:lnTo>
                    <a:pt x="2556" y="2614"/>
                  </a:lnTo>
                  <a:lnTo>
                    <a:pt x="2532" y="2632"/>
                  </a:lnTo>
                  <a:lnTo>
                    <a:pt x="2508" y="2650"/>
                  </a:lnTo>
                  <a:lnTo>
                    <a:pt x="2484" y="2668"/>
                  </a:lnTo>
                  <a:lnTo>
                    <a:pt x="2460" y="2686"/>
                  </a:lnTo>
                  <a:lnTo>
                    <a:pt x="2436" y="2704"/>
                  </a:lnTo>
                  <a:lnTo>
                    <a:pt x="2410" y="2720"/>
                  </a:lnTo>
                  <a:lnTo>
                    <a:pt x="2384" y="2736"/>
                  </a:lnTo>
                  <a:lnTo>
                    <a:pt x="2358" y="2750"/>
                  </a:lnTo>
                  <a:lnTo>
                    <a:pt x="2330" y="2764"/>
                  </a:lnTo>
                  <a:lnTo>
                    <a:pt x="2304" y="2778"/>
                  </a:lnTo>
                  <a:lnTo>
                    <a:pt x="2276" y="2792"/>
                  </a:lnTo>
                  <a:lnTo>
                    <a:pt x="2248" y="2806"/>
                  </a:lnTo>
                  <a:lnTo>
                    <a:pt x="2220" y="2816"/>
                  </a:lnTo>
                  <a:lnTo>
                    <a:pt x="2192" y="2828"/>
                  </a:lnTo>
                  <a:lnTo>
                    <a:pt x="2162" y="2840"/>
                  </a:lnTo>
                  <a:lnTo>
                    <a:pt x="2132" y="2850"/>
                  </a:lnTo>
                  <a:lnTo>
                    <a:pt x="2102" y="2858"/>
                  </a:lnTo>
                  <a:lnTo>
                    <a:pt x="2074" y="2866"/>
                  </a:lnTo>
                  <a:lnTo>
                    <a:pt x="2044" y="2874"/>
                  </a:lnTo>
                  <a:lnTo>
                    <a:pt x="2012" y="2882"/>
                  </a:lnTo>
                  <a:lnTo>
                    <a:pt x="1982" y="2888"/>
                  </a:lnTo>
                  <a:lnTo>
                    <a:pt x="1950" y="2894"/>
                  </a:lnTo>
                  <a:lnTo>
                    <a:pt x="1920" y="2898"/>
                  </a:lnTo>
                  <a:lnTo>
                    <a:pt x="1888" y="2904"/>
                  </a:lnTo>
                  <a:lnTo>
                    <a:pt x="1856" y="2908"/>
                  </a:lnTo>
                  <a:lnTo>
                    <a:pt x="1824" y="2910"/>
                  </a:lnTo>
                  <a:lnTo>
                    <a:pt x="1792" y="2912"/>
                  </a:lnTo>
                  <a:lnTo>
                    <a:pt x="1758" y="2914"/>
                  </a:lnTo>
                  <a:lnTo>
                    <a:pt x="1726" y="2914"/>
                  </a:lnTo>
                  <a:lnTo>
                    <a:pt x="1726" y="2914"/>
                  </a:lnTo>
                  <a:lnTo>
                    <a:pt x="1692" y="2914"/>
                  </a:lnTo>
                  <a:lnTo>
                    <a:pt x="1660" y="2912"/>
                  </a:lnTo>
                  <a:lnTo>
                    <a:pt x="1628" y="2910"/>
                  </a:lnTo>
                  <a:lnTo>
                    <a:pt x="1596" y="2908"/>
                  </a:lnTo>
                  <a:lnTo>
                    <a:pt x="1564" y="2904"/>
                  </a:lnTo>
                  <a:lnTo>
                    <a:pt x="1532" y="2898"/>
                  </a:lnTo>
                  <a:lnTo>
                    <a:pt x="1502" y="2894"/>
                  </a:lnTo>
                  <a:lnTo>
                    <a:pt x="1470" y="2888"/>
                  </a:lnTo>
                  <a:lnTo>
                    <a:pt x="1440" y="2882"/>
                  </a:lnTo>
                  <a:lnTo>
                    <a:pt x="1410" y="2874"/>
                  </a:lnTo>
                  <a:lnTo>
                    <a:pt x="1378" y="2866"/>
                  </a:lnTo>
                  <a:lnTo>
                    <a:pt x="1348" y="2858"/>
                  </a:lnTo>
                  <a:lnTo>
                    <a:pt x="1320" y="2850"/>
                  </a:lnTo>
                  <a:lnTo>
                    <a:pt x="1290" y="2840"/>
                  </a:lnTo>
                  <a:lnTo>
                    <a:pt x="1260" y="2828"/>
                  </a:lnTo>
                  <a:lnTo>
                    <a:pt x="1232" y="2816"/>
                  </a:lnTo>
                  <a:lnTo>
                    <a:pt x="1202" y="2806"/>
                  </a:lnTo>
                  <a:lnTo>
                    <a:pt x="1176" y="2792"/>
                  </a:lnTo>
                  <a:lnTo>
                    <a:pt x="1148" y="2778"/>
                  </a:lnTo>
                  <a:lnTo>
                    <a:pt x="1120" y="2764"/>
                  </a:lnTo>
                  <a:lnTo>
                    <a:pt x="1094" y="2750"/>
                  </a:lnTo>
                  <a:lnTo>
                    <a:pt x="1068" y="2736"/>
                  </a:lnTo>
                  <a:lnTo>
                    <a:pt x="1042" y="2720"/>
                  </a:lnTo>
                  <a:lnTo>
                    <a:pt x="1016" y="2704"/>
                  </a:lnTo>
                  <a:lnTo>
                    <a:pt x="990" y="2686"/>
                  </a:lnTo>
                  <a:lnTo>
                    <a:pt x="966" y="2668"/>
                  </a:lnTo>
                  <a:lnTo>
                    <a:pt x="942" y="2650"/>
                  </a:lnTo>
                  <a:lnTo>
                    <a:pt x="918" y="2632"/>
                  </a:lnTo>
                  <a:lnTo>
                    <a:pt x="896" y="2614"/>
                  </a:lnTo>
                  <a:lnTo>
                    <a:pt x="874" y="2594"/>
                  </a:lnTo>
                  <a:lnTo>
                    <a:pt x="852" y="2572"/>
                  </a:lnTo>
                  <a:lnTo>
                    <a:pt x="828" y="2552"/>
                  </a:lnTo>
                  <a:lnTo>
                    <a:pt x="808" y="2530"/>
                  </a:lnTo>
                  <a:lnTo>
                    <a:pt x="786" y="2508"/>
                  </a:lnTo>
                  <a:lnTo>
                    <a:pt x="766" y="2488"/>
                  </a:lnTo>
                  <a:lnTo>
                    <a:pt x="746" y="2464"/>
                  </a:lnTo>
                  <a:lnTo>
                    <a:pt x="728" y="2442"/>
                  </a:lnTo>
                  <a:lnTo>
                    <a:pt x="708" y="2418"/>
                  </a:lnTo>
                  <a:lnTo>
                    <a:pt x="690" y="2394"/>
                  </a:lnTo>
                  <a:lnTo>
                    <a:pt x="674" y="2370"/>
                  </a:lnTo>
                  <a:lnTo>
                    <a:pt x="656" y="2344"/>
                  </a:lnTo>
                  <a:lnTo>
                    <a:pt x="640" y="2320"/>
                  </a:lnTo>
                  <a:lnTo>
                    <a:pt x="626" y="2294"/>
                  </a:lnTo>
                  <a:lnTo>
                    <a:pt x="610" y="2268"/>
                  </a:lnTo>
                  <a:lnTo>
                    <a:pt x="596" y="2242"/>
                  </a:lnTo>
                  <a:lnTo>
                    <a:pt x="582" y="2214"/>
                  </a:lnTo>
                  <a:lnTo>
                    <a:pt x="568" y="2188"/>
                  </a:lnTo>
                  <a:lnTo>
                    <a:pt x="556" y="2160"/>
                  </a:lnTo>
                  <a:lnTo>
                    <a:pt x="544" y="2132"/>
                  </a:lnTo>
                  <a:lnTo>
                    <a:pt x="534" y="2104"/>
                  </a:lnTo>
                  <a:lnTo>
                    <a:pt x="524" y="2074"/>
                  </a:lnTo>
                  <a:lnTo>
                    <a:pt x="514" y="2048"/>
                  </a:lnTo>
                  <a:lnTo>
                    <a:pt x="506" y="2018"/>
                  </a:lnTo>
                  <a:lnTo>
                    <a:pt x="496" y="1988"/>
                  </a:lnTo>
                  <a:lnTo>
                    <a:pt x="490" y="1958"/>
                  </a:lnTo>
                  <a:lnTo>
                    <a:pt x="482" y="1928"/>
                  </a:lnTo>
                  <a:lnTo>
                    <a:pt x="476" y="1898"/>
                  </a:lnTo>
                  <a:lnTo>
                    <a:pt x="470" y="1868"/>
                  </a:lnTo>
                  <a:lnTo>
                    <a:pt x="468" y="1836"/>
                  </a:lnTo>
                  <a:lnTo>
                    <a:pt x="462" y="1806"/>
                  </a:lnTo>
                  <a:lnTo>
                    <a:pt x="460" y="1774"/>
                  </a:lnTo>
                  <a:lnTo>
                    <a:pt x="458" y="1742"/>
                  </a:lnTo>
                  <a:lnTo>
                    <a:pt x="458" y="1712"/>
                  </a:lnTo>
                  <a:lnTo>
                    <a:pt x="458" y="1680"/>
                  </a:lnTo>
                  <a:lnTo>
                    <a:pt x="458" y="1680"/>
                  </a:lnTo>
                  <a:lnTo>
                    <a:pt x="458" y="1648"/>
                  </a:lnTo>
                  <a:lnTo>
                    <a:pt x="458" y="1616"/>
                  </a:lnTo>
                  <a:lnTo>
                    <a:pt x="460" y="1584"/>
                  </a:lnTo>
                  <a:lnTo>
                    <a:pt x="462" y="1554"/>
                  </a:lnTo>
                  <a:lnTo>
                    <a:pt x="468" y="1522"/>
                  </a:lnTo>
                  <a:lnTo>
                    <a:pt x="470" y="1492"/>
                  </a:lnTo>
                  <a:lnTo>
                    <a:pt x="476" y="1460"/>
                  </a:lnTo>
                  <a:lnTo>
                    <a:pt x="482" y="1432"/>
                  </a:lnTo>
                  <a:lnTo>
                    <a:pt x="490" y="1402"/>
                  </a:lnTo>
                  <a:lnTo>
                    <a:pt x="496" y="1372"/>
                  </a:lnTo>
                  <a:lnTo>
                    <a:pt x="506" y="1342"/>
                  </a:lnTo>
                  <a:lnTo>
                    <a:pt x="514" y="1312"/>
                  </a:lnTo>
                  <a:lnTo>
                    <a:pt x="524" y="1284"/>
                  </a:lnTo>
                  <a:lnTo>
                    <a:pt x="534" y="1256"/>
                  </a:lnTo>
                  <a:lnTo>
                    <a:pt x="544" y="1228"/>
                  </a:lnTo>
                  <a:lnTo>
                    <a:pt x="556" y="1198"/>
                  </a:lnTo>
                  <a:lnTo>
                    <a:pt x="568" y="1172"/>
                  </a:lnTo>
                  <a:lnTo>
                    <a:pt x="582" y="1144"/>
                  </a:lnTo>
                  <a:lnTo>
                    <a:pt x="596" y="1118"/>
                  </a:lnTo>
                  <a:lnTo>
                    <a:pt x="610" y="1092"/>
                  </a:lnTo>
                  <a:lnTo>
                    <a:pt x="626" y="1064"/>
                  </a:lnTo>
                  <a:lnTo>
                    <a:pt x="640" y="1040"/>
                  </a:lnTo>
                  <a:lnTo>
                    <a:pt x="656" y="1014"/>
                  </a:lnTo>
                  <a:lnTo>
                    <a:pt x="674" y="990"/>
                  </a:lnTo>
                  <a:lnTo>
                    <a:pt x="690" y="964"/>
                  </a:lnTo>
                  <a:lnTo>
                    <a:pt x="708" y="942"/>
                  </a:lnTo>
                  <a:lnTo>
                    <a:pt x="726" y="918"/>
                  </a:lnTo>
                  <a:lnTo>
                    <a:pt x="746" y="894"/>
                  </a:lnTo>
                  <a:lnTo>
                    <a:pt x="766" y="872"/>
                  </a:lnTo>
                  <a:lnTo>
                    <a:pt x="786" y="850"/>
                  </a:lnTo>
                  <a:lnTo>
                    <a:pt x="808" y="828"/>
                  </a:lnTo>
                  <a:lnTo>
                    <a:pt x="828" y="808"/>
                  </a:lnTo>
                  <a:lnTo>
                    <a:pt x="850" y="786"/>
                  </a:lnTo>
                  <a:lnTo>
                    <a:pt x="872" y="766"/>
                  </a:lnTo>
                  <a:lnTo>
                    <a:pt x="896" y="746"/>
                  </a:lnTo>
                  <a:lnTo>
                    <a:pt x="918" y="726"/>
                  </a:lnTo>
                  <a:lnTo>
                    <a:pt x="942" y="708"/>
                  </a:lnTo>
                  <a:lnTo>
                    <a:pt x="966" y="690"/>
                  </a:lnTo>
                  <a:lnTo>
                    <a:pt x="990" y="674"/>
                  </a:lnTo>
                  <a:lnTo>
                    <a:pt x="1016" y="656"/>
                  </a:lnTo>
                  <a:lnTo>
                    <a:pt x="1042" y="640"/>
                  </a:lnTo>
                  <a:lnTo>
                    <a:pt x="1068" y="624"/>
                  </a:lnTo>
                  <a:lnTo>
                    <a:pt x="1094" y="610"/>
                  </a:lnTo>
                  <a:lnTo>
                    <a:pt x="1120" y="594"/>
                  </a:lnTo>
                  <a:lnTo>
                    <a:pt x="1148" y="580"/>
                  </a:lnTo>
                  <a:lnTo>
                    <a:pt x="1176" y="566"/>
                  </a:lnTo>
                  <a:lnTo>
                    <a:pt x="1202" y="554"/>
                  </a:lnTo>
                  <a:lnTo>
                    <a:pt x="1232" y="542"/>
                  </a:lnTo>
                  <a:lnTo>
                    <a:pt x="1260" y="530"/>
                  </a:lnTo>
                  <a:lnTo>
                    <a:pt x="1290" y="520"/>
                  </a:lnTo>
                  <a:lnTo>
                    <a:pt x="1318" y="510"/>
                  </a:lnTo>
                  <a:lnTo>
                    <a:pt x="1348" y="500"/>
                  </a:lnTo>
                  <a:lnTo>
                    <a:pt x="1378" y="492"/>
                  </a:lnTo>
                  <a:lnTo>
                    <a:pt x="1410" y="484"/>
                  </a:lnTo>
                  <a:lnTo>
                    <a:pt x="1440" y="476"/>
                  </a:lnTo>
                  <a:lnTo>
                    <a:pt x="1470" y="470"/>
                  </a:lnTo>
                  <a:lnTo>
                    <a:pt x="1500" y="464"/>
                  </a:lnTo>
                  <a:lnTo>
                    <a:pt x="1532" y="460"/>
                  </a:lnTo>
                  <a:lnTo>
                    <a:pt x="1564" y="456"/>
                  </a:lnTo>
                  <a:lnTo>
                    <a:pt x="1596" y="452"/>
                  </a:lnTo>
                  <a:lnTo>
                    <a:pt x="1628" y="448"/>
                  </a:lnTo>
                  <a:lnTo>
                    <a:pt x="1660" y="446"/>
                  </a:lnTo>
                  <a:lnTo>
                    <a:pt x="1692" y="446"/>
                  </a:lnTo>
                  <a:lnTo>
                    <a:pt x="1724" y="446"/>
                  </a:lnTo>
                  <a:lnTo>
                    <a:pt x="1724" y="446"/>
                  </a:lnTo>
                  <a:lnTo>
                    <a:pt x="1772" y="446"/>
                  </a:lnTo>
                  <a:lnTo>
                    <a:pt x="1818" y="448"/>
                  </a:lnTo>
                  <a:lnTo>
                    <a:pt x="1862" y="452"/>
                  </a:lnTo>
                  <a:lnTo>
                    <a:pt x="1906" y="456"/>
                  </a:lnTo>
                  <a:lnTo>
                    <a:pt x="1950" y="464"/>
                  </a:lnTo>
                  <a:lnTo>
                    <a:pt x="1994" y="474"/>
                  </a:lnTo>
                  <a:lnTo>
                    <a:pt x="2036" y="482"/>
                  </a:lnTo>
                  <a:lnTo>
                    <a:pt x="2078" y="494"/>
                  </a:lnTo>
                  <a:lnTo>
                    <a:pt x="2122" y="506"/>
                  </a:lnTo>
                  <a:lnTo>
                    <a:pt x="2162" y="520"/>
                  </a:lnTo>
                  <a:lnTo>
                    <a:pt x="2202" y="536"/>
                  </a:lnTo>
                  <a:lnTo>
                    <a:pt x="2242" y="552"/>
                  </a:lnTo>
                  <a:lnTo>
                    <a:pt x="2282" y="570"/>
                  </a:lnTo>
                  <a:lnTo>
                    <a:pt x="2320" y="588"/>
                  </a:lnTo>
                  <a:lnTo>
                    <a:pt x="2356" y="610"/>
                  </a:lnTo>
                  <a:lnTo>
                    <a:pt x="2394" y="630"/>
                  </a:lnTo>
                  <a:lnTo>
                    <a:pt x="2538" y="492"/>
                  </a:lnTo>
                  <a:lnTo>
                    <a:pt x="2516" y="246"/>
                  </a:lnTo>
                  <a:lnTo>
                    <a:pt x="2516" y="246"/>
                  </a:lnTo>
                  <a:lnTo>
                    <a:pt x="2516" y="232"/>
                  </a:lnTo>
                  <a:lnTo>
                    <a:pt x="2516" y="218"/>
                  </a:lnTo>
                  <a:lnTo>
                    <a:pt x="2516" y="202"/>
                  </a:lnTo>
                  <a:lnTo>
                    <a:pt x="2518" y="188"/>
                  </a:lnTo>
                  <a:lnTo>
                    <a:pt x="2518" y="188"/>
                  </a:lnTo>
                  <a:lnTo>
                    <a:pt x="2474" y="166"/>
                  </a:lnTo>
                  <a:lnTo>
                    <a:pt x="2428" y="146"/>
                  </a:lnTo>
                  <a:lnTo>
                    <a:pt x="2380" y="126"/>
                  </a:lnTo>
                  <a:lnTo>
                    <a:pt x="2334" y="108"/>
                  </a:lnTo>
                  <a:lnTo>
                    <a:pt x="2286" y="92"/>
                  </a:lnTo>
                  <a:lnTo>
                    <a:pt x="2238" y="76"/>
                  </a:lnTo>
                  <a:lnTo>
                    <a:pt x="2190" y="62"/>
                  </a:lnTo>
                  <a:lnTo>
                    <a:pt x="2140" y="50"/>
                  </a:lnTo>
                  <a:lnTo>
                    <a:pt x="2090" y="38"/>
                  </a:lnTo>
                  <a:lnTo>
                    <a:pt x="2040" y="28"/>
                  </a:lnTo>
                  <a:lnTo>
                    <a:pt x="1988" y="20"/>
                  </a:lnTo>
                  <a:lnTo>
                    <a:pt x="1936" y="14"/>
                  </a:lnTo>
                  <a:lnTo>
                    <a:pt x="1884" y="8"/>
                  </a:lnTo>
                  <a:lnTo>
                    <a:pt x="1832" y="4"/>
                  </a:lnTo>
                  <a:lnTo>
                    <a:pt x="1780" y="2"/>
                  </a:lnTo>
                  <a:lnTo>
                    <a:pt x="1724" y="0"/>
                  </a:lnTo>
                  <a:lnTo>
                    <a:pt x="1724" y="0"/>
                  </a:lnTo>
                  <a:lnTo>
                    <a:pt x="1682" y="0"/>
                  </a:lnTo>
                  <a:lnTo>
                    <a:pt x="1636" y="4"/>
                  </a:lnTo>
                  <a:lnTo>
                    <a:pt x="1592" y="6"/>
                  </a:lnTo>
                  <a:lnTo>
                    <a:pt x="1548" y="10"/>
                  </a:lnTo>
                  <a:lnTo>
                    <a:pt x="1506" y="14"/>
                  </a:lnTo>
                  <a:lnTo>
                    <a:pt x="1462" y="20"/>
                  </a:lnTo>
                  <a:lnTo>
                    <a:pt x="1420" y="28"/>
                  </a:lnTo>
                  <a:lnTo>
                    <a:pt x="1378" y="36"/>
                  </a:lnTo>
                  <a:lnTo>
                    <a:pt x="1336" y="44"/>
                  </a:lnTo>
                  <a:lnTo>
                    <a:pt x="1294" y="54"/>
                  </a:lnTo>
                  <a:lnTo>
                    <a:pt x="1252" y="64"/>
                  </a:lnTo>
                  <a:lnTo>
                    <a:pt x="1212" y="76"/>
                  </a:lnTo>
                  <a:lnTo>
                    <a:pt x="1172" y="88"/>
                  </a:lnTo>
                  <a:lnTo>
                    <a:pt x="1132" y="102"/>
                  </a:lnTo>
                  <a:lnTo>
                    <a:pt x="1092" y="118"/>
                  </a:lnTo>
                  <a:lnTo>
                    <a:pt x="1054" y="132"/>
                  </a:lnTo>
                  <a:lnTo>
                    <a:pt x="1014" y="148"/>
                  </a:lnTo>
                  <a:lnTo>
                    <a:pt x="976" y="166"/>
                  </a:lnTo>
                  <a:lnTo>
                    <a:pt x="940" y="184"/>
                  </a:lnTo>
                  <a:lnTo>
                    <a:pt x="902" y="204"/>
                  </a:lnTo>
                  <a:lnTo>
                    <a:pt x="866" y="224"/>
                  </a:lnTo>
                  <a:lnTo>
                    <a:pt x="830" y="244"/>
                  </a:lnTo>
                  <a:lnTo>
                    <a:pt x="796" y="264"/>
                  </a:lnTo>
                  <a:lnTo>
                    <a:pt x="760" y="286"/>
                  </a:lnTo>
                  <a:lnTo>
                    <a:pt x="726" y="310"/>
                  </a:lnTo>
                  <a:lnTo>
                    <a:pt x="692" y="334"/>
                  </a:lnTo>
                  <a:lnTo>
                    <a:pt x="660" y="358"/>
                  </a:lnTo>
                  <a:lnTo>
                    <a:pt x="628" y="384"/>
                  </a:lnTo>
                  <a:lnTo>
                    <a:pt x="596" y="410"/>
                  </a:lnTo>
                  <a:lnTo>
                    <a:pt x="564" y="438"/>
                  </a:lnTo>
                  <a:lnTo>
                    <a:pt x="534" y="464"/>
                  </a:lnTo>
                  <a:lnTo>
                    <a:pt x="506" y="492"/>
                  </a:lnTo>
                  <a:lnTo>
                    <a:pt x="476" y="520"/>
                  </a:lnTo>
                  <a:lnTo>
                    <a:pt x="448" y="550"/>
                  </a:lnTo>
                  <a:lnTo>
                    <a:pt x="420" y="580"/>
                  </a:lnTo>
                  <a:lnTo>
                    <a:pt x="394" y="610"/>
                  </a:lnTo>
                  <a:lnTo>
                    <a:pt x="368" y="642"/>
                  </a:lnTo>
                  <a:lnTo>
                    <a:pt x="342" y="674"/>
                  </a:lnTo>
                  <a:lnTo>
                    <a:pt x="318" y="706"/>
                  </a:lnTo>
                  <a:lnTo>
                    <a:pt x="294" y="740"/>
                  </a:lnTo>
                  <a:lnTo>
                    <a:pt x="272" y="776"/>
                  </a:lnTo>
                  <a:lnTo>
                    <a:pt x="250" y="808"/>
                  </a:lnTo>
                  <a:lnTo>
                    <a:pt x="228" y="844"/>
                  </a:lnTo>
                  <a:lnTo>
                    <a:pt x="208" y="880"/>
                  </a:lnTo>
                  <a:lnTo>
                    <a:pt x="188" y="916"/>
                  </a:lnTo>
                  <a:lnTo>
                    <a:pt x="170" y="952"/>
                  </a:lnTo>
                  <a:lnTo>
                    <a:pt x="152" y="988"/>
                  </a:lnTo>
                  <a:lnTo>
                    <a:pt x="134" y="1026"/>
                  </a:lnTo>
                  <a:lnTo>
                    <a:pt x="120" y="1064"/>
                  </a:lnTo>
                  <a:lnTo>
                    <a:pt x="104" y="1102"/>
                  </a:lnTo>
                  <a:lnTo>
                    <a:pt x="90" y="1140"/>
                  </a:lnTo>
                  <a:lnTo>
                    <a:pt x="76" y="1180"/>
                  </a:lnTo>
                  <a:lnTo>
                    <a:pt x="66" y="1220"/>
                  </a:lnTo>
                  <a:lnTo>
                    <a:pt x="54" y="1260"/>
                  </a:lnTo>
                  <a:lnTo>
                    <a:pt x="44" y="1300"/>
                  </a:lnTo>
                  <a:lnTo>
                    <a:pt x="36" y="1342"/>
                  </a:lnTo>
                  <a:lnTo>
                    <a:pt x="28" y="1382"/>
                  </a:lnTo>
                  <a:lnTo>
                    <a:pt x="20" y="1424"/>
                  </a:lnTo>
                  <a:lnTo>
                    <a:pt x="14" y="1466"/>
                  </a:lnTo>
                  <a:lnTo>
                    <a:pt x="8" y="1508"/>
                  </a:lnTo>
                  <a:lnTo>
                    <a:pt x="4" y="1550"/>
                  </a:lnTo>
                  <a:lnTo>
                    <a:pt x="2" y="1594"/>
                  </a:lnTo>
                  <a:lnTo>
                    <a:pt x="0" y="1636"/>
                  </a:lnTo>
                  <a:lnTo>
                    <a:pt x="0" y="1680"/>
                  </a:lnTo>
                  <a:lnTo>
                    <a:pt x="0" y="1680"/>
                  </a:lnTo>
                  <a:lnTo>
                    <a:pt x="0" y="1724"/>
                  </a:lnTo>
                  <a:lnTo>
                    <a:pt x="2" y="1766"/>
                  </a:lnTo>
                  <a:lnTo>
                    <a:pt x="4" y="1808"/>
                  </a:lnTo>
                  <a:lnTo>
                    <a:pt x="8" y="1852"/>
                  </a:lnTo>
                  <a:lnTo>
                    <a:pt x="14" y="1894"/>
                  </a:lnTo>
                  <a:lnTo>
                    <a:pt x="20" y="1934"/>
                  </a:lnTo>
                  <a:lnTo>
                    <a:pt x="28" y="1978"/>
                  </a:lnTo>
                  <a:lnTo>
                    <a:pt x="36" y="2018"/>
                  </a:lnTo>
                  <a:lnTo>
                    <a:pt x="44" y="2058"/>
                  </a:lnTo>
                  <a:lnTo>
                    <a:pt x="54" y="2100"/>
                  </a:lnTo>
                  <a:lnTo>
                    <a:pt x="66" y="2140"/>
                  </a:lnTo>
                  <a:lnTo>
                    <a:pt x="76" y="2180"/>
                  </a:lnTo>
                  <a:lnTo>
                    <a:pt x="90" y="2218"/>
                  </a:lnTo>
                  <a:lnTo>
                    <a:pt x="104" y="2258"/>
                  </a:lnTo>
                  <a:lnTo>
                    <a:pt x="120" y="2296"/>
                  </a:lnTo>
                  <a:lnTo>
                    <a:pt x="134" y="2332"/>
                  </a:lnTo>
                  <a:lnTo>
                    <a:pt x="152" y="2372"/>
                  </a:lnTo>
                  <a:lnTo>
                    <a:pt x="170" y="2408"/>
                  </a:lnTo>
                  <a:lnTo>
                    <a:pt x="188" y="2444"/>
                  </a:lnTo>
                  <a:lnTo>
                    <a:pt x="208" y="2480"/>
                  </a:lnTo>
                  <a:lnTo>
                    <a:pt x="228" y="2514"/>
                  </a:lnTo>
                  <a:lnTo>
                    <a:pt x="250" y="2550"/>
                  </a:lnTo>
                  <a:lnTo>
                    <a:pt x="272" y="2584"/>
                  </a:lnTo>
                  <a:lnTo>
                    <a:pt x="294" y="2618"/>
                  </a:lnTo>
                  <a:lnTo>
                    <a:pt x="318" y="2652"/>
                  </a:lnTo>
                  <a:lnTo>
                    <a:pt x="342" y="2684"/>
                  </a:lnTo>
                  <a:lnTo>
                    <a:pt x="368" y="2716"/>
                  </a:lnTo>
                  <a:lnTo>
                    <a:pt x="394" y="2748"/>
                  </a:lnTo>
                  <a:lnTo>
                    <a:pt x="420" y="2778"/>
                  </a:lnTo>
                  <a:lnTo>
                    <a:pt x="448" y="2808"/>
                  </a:lnTo>
                  <a:lnTo>
                    <a:pt x="476" y="2838"/>
                  </a:lnTo>
                  <a:lnTo>
                    <a:pt x="506" y="2866"/>
                  </a:lnTo>
                  <a:lnTo>
                    <a:pt x="534" y="2896"/>
                  </a:lnTo>
                  <a:lnTo>
                    <a:pt x="564" y="2922"/>
                  </a:lnTo>
                  <a:lnTo>
                    <a:pt x="596" y="2948"/>
                  </a:lnTo>
                  <a:lnTo>
                    <a:pt x="628" y="2976"/>
                  </a:lnTo>
                  <a:lnTo>
                    <a:pt x="660" y="3000"/>
                  </a:lnTo>
                  <a:lnTo>
                    <a:pt x="692" y="3026"/>
                  </a:lnTo>
                  <a:lnTo>
                    <a:pt x="726" y="3050"/>
                  </a:lnTo>
                  <a:lnTo>
                    <a:pt x="760" y="3072"/>
                  </a:lnTo>
                  <a:lnTo>
                    <a:pt x="796" y="3094"/>
                  </a:lnTo>
                  <a:lnTo>
                    <a:pt x="830" y="3116"/>
                  </a:lnTo>
                  <a:lnTo>
                    <a:pt x="866" y="3136"/>
                  </a:lnTo>
                  <a:lnTo>
                    <a:pt x="904" y="3156"/>
                  </a:lnTo>
                  <a:lnTo>
                    <a:pt x="940" y="3176"/>
                  </a:lnTo>
                  <a:lnTo>
                    <a:pt x="976" y="3192"/>
                  </a:lnTo>
                  <a:lnTo>
                    <a:pt x="1014" y="3210"/>
                  </a:lnTo>
                  <a:lnTo>
                    <a:pt x="1054" y="3226"/>
                  </a:lnTo>
                  <a:lnTo>
                    <a:pt x="1092" y="3242"/>
                  </a:lnTo>
                  <a:lnTo>
                    <a:pt x="1132" y="3256"/>
                  </a:lnTo>
                  <a:lnTo>
                    <a:pt x="1172" y="3270"/>
                  </a:lnTo>
                  <a:lnTo>
                    <a:pt x="1212" y="3284"/>
                  </a:lnTo>
                  <a:lnTo>
                    <a:pt x="1252" y="3294"/>
                  </a:lnTo>
                  <a:lnTo>
                    <a:pt x="1294" y="3306"/>
                  </a:lnTo>
                  <a:lnTo>
                    <a:pt x="1336" y="3316"/>
                  </a:lnTo>
                  <a:lnTo>
                    <a:pt x="1378" y="3324"/>
                  </a:lnTo>
                  <a:lnTo>
                    <a:pt x="1420" y="3332"/>
                  </a:lnTo>
                  <a:lnTo>
                    <a:pt x="1462" y="3338"/>
                  </a:lnTo>
                  <a:lnTo>
                    <a:pt x="1506" y="3344"/>
                  </a:lnTo>
                  <a:lnTo>
                    <a:pt x="1548" y="3350"/>
                  </a:lnTo>
                  <a:lnTo>
                    <a:pt x="1594" y="3354"/>
                  </a:lnTo>
                  <a:lnTo>
                    <a:pt x="1636" y="3356"/>
                  </a:lnTo>
                  <a:lnTo>
                    <a:pt x="1682" y="3358"/>
                  </a:lnTo>
                  <a:lnTo>
                    <a:pt x="1724" y="3358"/>
                  </a:lnTo>
                  <a:lnTo>
                    <a:pt x="1724" y="3358"/>
                  </a:lnTo>
                  <a:lnTo>
                    <a:pt x="1724" y="3358"/>
                  </a:lnTo>
                  <a:lnTo>
                    <a:pt x="1724" y="33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a:noFill/>
                <a:latin typeface="Arial"/>
                <a:cs typeface="+mn-cs"/>
              </a:endParaRPr>
            </a:p>
          </p:txBody>
        </p:sp>
        <p:sp>
          <p:nvSpPr>
            <p:cNvPr id="79" name="Freeform 18">
              <a:extLst>
                <a:ext uri="{FF2B5EF4-FFF2-40B4-BE49-F238E27FC236}">
                  <a16:creationId xmlns:a16="http://schemas.microsoft.com/office/drawing/2014/main" id="{E87BF9E4-925C-42F5-B83E-DD8877F25F4F}"/>
                </a:ext>
              </a:extLst>
            </p:cNvPr>
            <p:cNvSpPr>
              <a:spLocks/>
            </p:cNvSpPr>
            <p:nvPr/>
          </p:nvSpPr>
          <p:spPr bwMode="auto">
            <a:xfrm>
              <a:off x="1859" y="1558"/>
              <a:ext cx="1682" cy="1590"/>
            </a:xfrm>
            <a:custGeom>
              <a:avLst/>
              <a:gdLst/>
              <a:ahLst/>
              <a:cxnLst>
                <a:cxn ang="0">
                  <a:pos x="1190" y="82"/>
                </a:cxn>
                <a:cxn ang="0">
                  <a:pos x="1156" y="58"/>
                </a:cxn>
                <a:cxn ang="0">
                  <a:pos x="1070" y="30"/>
                </a:cxn>
                <a:cxn ang="0">
                  <a:pos x="982" y="12"/>
                </a:cxn>
                <a:cxn ang="0">
                  <a:pos x="890" y="2"/>
                </a:cxn>
                <a:cxn ang="0">
                  <a:pos x="798" y="2"/>
                </a:cxn>
                <a:cxn ang="0">
                  <a:pos x="630" y="26"/>
                </a:cxn>
                <a:cxn ang="0">
                  <a:pos x="478" y="80"/>
                </a:cxn>
                <a:cxn ang="0">
                  <a:pos x="338" y="160"/>
                </a:cxn>
                <a:cxn ang="0">
                  <a:pos x="218" y="262"/>
                </a:cxn>
                <a:cxn ang="0">
                  <a:pos x="122" y="384"/>
                </a:cxn>
                <a:cxn ang="0">
                  <a:pos x="52" y="522"/>
                </a:cxn>
                <a:cxn ang="0">
                  <a:pos x="10" y="676"/>
                </a:cxn>
                <a:cxn ang="0">
                  <a:pos x="0" y="796"/>
                </a:cxn>
                <a:cxn ang="0">
                  <a:pos x="18" y="956"/>
                </a:cxn>
                <a:cxn ang="0">
                  <a:pos x="66" y="1104"/>
                </a:cxn>
                <a:cxn ang="0">
                  <a:pos x="144" y="1240"/>
                </a:cxn>
                <a:cxn ang="0">
                  <a:pos x="248" y="1358"/>
                </a:cxn>
                <a:cxn ang="0">
                  <a:pos x="372" y="1456"/>
                </a:cxn>
                <a:cxn ang="0">
                  <a:pos x="514" y="1528"/>
                </a:cxn>
                <a:cxn ang="0">
                  <a:pos x="672" y="1576"/>
                </a:cxn>
                <a:cxn ang="0">
                  <a:pos x="840" y="1590"/>
                </a:cxn>
                <a:cxn ang="0">
                  <a:pos x="970" y="1582"/>
                </a:cxn>
                <a:cxn ang="0">
                  <a:pos x="1130" y="1542"/>
                </a:cxn>
                <a:cxn ang="0">
                  <a:pos x="1278" y="1476"/>
                </a:cxn>
                <a:cxn ang="0">
                  <a:pos x="1408" y="1384"/>
                </a:cxn>
                <a:cxn ang="0">
                  <a:pos x="1516" y="1272"/>
                </a:cxn>
                <a:cxn ang="0">
                  <a:pos x="1600" y="1140"/>
                </a:cxn>
                <a:cxn ang="0">
                  <a:pos x="1656" y="994"/>
                </a:cxn>
                <a:cxn ang="0">
                  <a:pos x="1682" y="836"/>
                </a:cxn>
                <a:cxn ang="0">
                  <a:pos x="1682" y="752"/>
                </a:cxn>
                <a:cxn ang="0">
                  <a:pos x="1670" y="664"/>
                </a:cxn>
                <a:cxn ang="0">
                  <a:pos x="1650" y="580"/>
                </a:cxn>
                <a:cxn ang="0">
                  <a:pos x="1622" y="500"/>
                </a:cxn>
                <a:cxn ang="0">
                  <a:pos x="1282" y="764"/>
                </a:cxn>
                <a:cxn ang="0">
                  <a:pos x="1284" y="796"/>
                </a:cxn>
                <a:cxn ang="0">
                  <a:pos x="1274" y="880"/>
                </a:cxn>
                <a:cxn ang="0">
                  <a:pos x="1248" y="960"/>
                </a:cxn>
                <a:cxn ang="0">
                  <a:pos x="1206" y="1030"/>
                </a:cxn>
                <a:cxn ang="0">
                  <a:pos x="1154" y="1090"/>
                </a:cxn>
                <a:cxn ang="0">
                  <a:pos x="1088" y="1142"/>
                </a:cxn>
                <a:cxn ang="0">
                  <a:pos x="1012" y="1180"/>
                </a:cxn>
                <a:cxn ang="0">
                  <a:pos x="930" y="1204"/>
                </a:cxn>
                <a:cxn ang="0">
                  <a:pos x="840" y="1214"/>
                </a:cxn>
                <a:cxn ang="0">
                  <a:pos x="774" y="1208"/>
                </a:cxn>
                <a:cxn ang="0">
                  <a:pos x="690" y="1188"/>
                </a:cxn>
                <a:cxn ang="0">
                  <a:pos x="612" y="1152"/>
                </a:cxn>
                <a:cxn ang="0">
                  <a:pos x="544" y="1104"/>
                </a:cxn>
                <a:cxn ang="0">
                  <a:pos x="488" y="1046"/>
                </a:cxn>
                <a:cxn ang="0">
                  <a:pos x="444" y="976"/>
                </a:cxn>
                <a:cxn ang="0">
                  <a:pos x="414" y="900"/>
                </a:cxn>
                <a:cxn ang="0">
                  <a:pos x="402" y="818"/>
                </a:cxn>
                <a:cxn ang="0">
                  <a:pos x="402" y="754"/>
                </a:cxn>
                <a:cxn ang="0">
                  <a:pos x="420" y="672"/>
                </a:cxn>
                <a:cxn ang="0">
                  <a:pos x="454" y="596"/>
                </a:cxn>
                <a:cxn ang="0">
                  <a:pos x="502" y="530"/>
                </a:cxn>
                <a:cxn ang="0">
                  <a:pos x="562" y="474"/>
                </a:cxn>
                <a:cxn ang="0">
                  <a:pos x="630" y="430"/>
                </a:cxn>
                <a:cxn ang="0">
                  <a:pos x="710" y="398"/>
                </a:cxn>
                <a:cxn ang="0">
                  <a:pos x="796" y="382"/>
                </a:cxn>
                <a:cxn ang="0">
                  <a:pos x="840" y="380"/>
                </a:cxn>
              </a:cxnLst>
              <a:rect l="0" t="0" r="r" b="b"/>
              <a:pathLst>
                <a:path w="1682" h="1590">
                  <a:moveTo>
                    <a:pt x="840" y="380"/>
                  </a:moveTo>
                  <a:lnTo>
                    <a:pt x="840" y="380"/>
                  </a:lnTo>
                  <a:lnTo>
                    <a:pt x="876" y="380"/>
                  </a:lnTo>
                  <a:lnTo>
                    <a:pt x="1190" y="82"/>
                  </a:lnTo>
                  <a:lnTo>
                    <a:pt x="1198" y="76"/>
                  </a:lnTo>
                  <a:lnTo>
                    <a:pt x="1198" y="76"/>
                  </a:lnTo>
                  <a:lnTo>
                    <a:pt x="1176" y="66"/>
                  </a:lnTo>
                  <a:lnTo>
                    <a:pt x="1156" y="58"/>
                  </a:lnTo>
                  <a:lnTo>
                    <a:pt x="1136" y="50"/>
                  </a:lnTo>
                  <a:lnTo>
                    <a:pt x="1114" y="44"/>
                  </a:lnTo>
                  <a:lnTo>
                    <a:pt x="1092" y="36"/>
                  </a:lnTo>
                  <a:lnTo>
                    <a:pt x="1070" y="30"/>
                  </a:lnTo>
                  <a:lnTo>
                    <a:pt x="1048" y="26"/>
                  </a:lnTo>
                  <a:lnTo>
                    <a:pt x="1026" y="20"/>
                  </a:lnTo>
                  <a:lnTo>
                    <a:pt x="1004" y="16"/>
                  </a:lnTo>
                  <a:lnTo>
                    <a:pt x="982" y="12"/>
                  </a:lnTo>
                  <a:lnTo>
                    <a:pt x="958" y="8"/>
                  </a:lnTo>
                  <a:lnTo>
                    <a:pt x="936" y="6"/>
                  </a:lnTo>
                  <a:lnTo>
                    <a:pt x="912" y="4"/>
                  </a:lnTo>
                  <a:lnTo>
                    <a:pt x="890" y="2"/>
                  </a:lnTo>
                  <a:lnTo>
                    <a:pt x="866" y="2"/>
                  </a:lnTo>
                  <a:lnTo>
                    <a:pt x="840" y="0"/>
                  </a:lnTo>
                  <a:lnTo>
                    <a:pt x="840" y="0"/>
                  </a:lnTo>
                  <a:lnTo>
                    <a:pt x="798" y="2"/>
                  </a:lnTo>
                  <a:lnTo>
                    <a:pt x="756" y="6"/>
                  </a:lnTo>
                  <a:lnTo>
                    <a:pt x="714" y="10"/>
                  </a:lnTo>
                  <a:lnTo>
                    <a:pt x="672" y="18"/>
                  </a:lnTo>
                  <a:lnTo>
                    <a:pt x="630" y="26"/>
                  </a:lnTo>
                  <a:lnTo>
                    <a:pt x="592" y="36"/>
                  </a:lnTo>
                  <a:lnTo>
                    <a:pt x="552" y="50"/>
                  </a:lnTo>
                  <a:lnTo>
                    <a:pt x="514" y="64"/>
                  </a:lnTo>
                  <a:lnTo>
                    <a:pt x="478" y="80"/>
                  </a:lnTo>
                  <a:lnTo>
                    <a:pt x="440" y="96"/>
                  </a:lnTo>
                  <a:lnTo>
                    <a:pt x="406" y="116"/>
                  </a:lnTo>
                  <a:lnTo>
                    <a:pt x="372" y="136"/>
                  </a:lnTo>
                  <a:lnTo>
                    <a:pt x="338" y="160"/>
                  </a:lnTo>
                  <a:lnTo>
                    <a:pt x="306" y="182"/>
                  </a:lnTo>
                  <a:lnTo>
                    <a:pt x="276" y="208"/>
                  </a:lnTo>
                  <a:lnTo>
                    <a:pt x="248" y="234"/>
                  </a:lnTo>
                  <a:lnTo>
                    <a:pt x="218" y="262"/>
                  </a:lnTo>
                  <a:lnTo>
                    <a:pt x="192" y="290"/>
                  </a:lnTo>
                  <a:lnTo>
                    <a:pt x="166" y="320"/>
                  </a:lnTo>
                  <a:lnTo>
                    <a:pt x="144" y="352"/>
                  </a:lnTo>
                  <a:lnTo>
                    <a:pt x="122" y="384"/>
                  </a:lnTo>
                  <a:lnTo>
                    <a:pt x="102" y="416"/>
                  </a:lnTo>
                  <a:lnTo>
                    <a:pt x="84" y="450"/>
                  </a:lnTo>
                  <a:lnTo>
                    <a:pt x="66" y="486"/>
                  </a:lnTo>
                  <a:lnTo>
                    <a:pt x="52" y="522"/>
                  </a:lnTo>
                  <a:lnTo>
                    <a:pt x="38" y="558"/>
                  </a:lnTo>
                  <a:lnTo>
                    <a:pt x="26" y="596"/>
                  </a:lnTo>
                  <a:lnTo>
                    <a:pt x="18" y="636"/>
                  </a:lnTo>
                  <a:lnTo>
                    <a:pt x="10" y="676"/>
                  </a:lnTo>
                  <a:lnTo>
                    <a:pt x="6" y="714"/>
                  </a:lnTo>
                  <a:lnTo>
                    <a:pt x="2" y="756"/>
                  </a:lnTo>
                  <a:lnTo>
                    <a:pt x="0" y="796"/>
                  </a:lnTo>
                  <a:lnTo>
                    <a:pt x="0" y="796"/>
                  </a:lnTo>
                  <a:lnTo>
                    <a:pt x="2" y="836"/>
                  </a:lnTo>
                  <a:lnTo>
                    <a:pt x="6" y="876"/>
                  </a:lnTo>
                  <a:lnTo>
                    <a:pt x="10" y="918"/>
                  </a:lnTo>
                  <a:lnTo>
                    <a:pt x="18" y="956"/>
                  </a:lnTo>
                  <a:lnTo>
                    <a:pt x="26" y="994"/>
                  </a:lnTo>
                  <a:lnTo>
                    <a:pt x="38" y="1032"/>
                  </a:lnTo>
                  <a:lnTo>
                    <a:pt x="52" y="1068"/>
                  </a:lnTo>
                  <a:lnTo>
                    <a:pt x="66" y="1104"/>
                  </a:lnTo>
                  <a:lnTo>
                    <a:pt x="84" y="1140"/>
                  </a:lnTo>
                  <a:lnTo>
                    <a:pt x="102" y="1174"/>
                  </a:lnTo>
                  <a:lnTo>
                    <a:pt x="122" y="1208"/>
                  </a:lnTo>
                  <a:lnTo>
                    <a:pt x="144" y="1240"/>
                  </a:lnTo>
                  <a:lnTo>
                    <a:pt x="166" y="1272"/>
                  </a:lnTo>
                  <a:lnTo>
                    <a:pt x="192" y="1302"/>
                  </a:lnTo>
                  <a:lnTo>
                    <a:pt x="218" y="1330"/>
                  </a:lnTo>
                  <a:lnTo>
                    <a:pt x="248" y="1358"/>
                  </a:lnTo>
                  <a:lnTo>
                    <a:pt x="276" y="1384"/>
                  </a:lnTo>
                  <a:lnTo>
                    <a:pt x="306" y="1408"/>
                  </a:lnTo>
                  <a:lnTo>
                    <a:pt x="338" y="1432"/>
                  </a:lnTo>
                  <a:lnTo>
                    <a:pt x="372" y="1456"/>
                  </a:lnTo>
                  <a:lnTo>
                    <a:pt x="406" y="1476"/>
                  </a:lnTo>
                  <a:lnTo>
                    <a:pt x="440" y="1494"/>
                  </a:lnTo>
                  <a:lnTo>
                    <a:pt x="478" y="1512"/>
                  </a:lnTo>
                  <a:lnTo>
                    <a:pt x="514" y="1528"/>
                  </a:lnTo>
                  <a:lnTo>
                    <a:pt x="552" y="1542"/>
                  </a:lnTo>
                  <a:lnTo>
                    <a:pt x="592" y="1556"/>
                  </a:lnTo>
                  <a:lnTo>
                    <a:pt x="630" y="1566"/>
                  </a:lnTo>
                  <a:lnTo>
                    <a:pt x="672" y="1576"/>
                  </a:lnTo>
                  <a:lnTo>
                    <a:pt x="714" y="1582"/>
                  </a:lnTo>
                  <a:lnTo>
                    <a:pt x="756" y="1588"/>
                  </a:lnTo>
                  <a:lnTo>
                    <a:pt x="798" y="1590"/>
                  </a:lnTo>
                  <a:lnTo>
                    <a:pt x="840" y="1590"/>
                  </a:lnTo>
                  <a:lnTo>
                    <a:pt x="840" y="1590"/>
                  </a:lnTo>
                  <a:lnTo>
                    <a:pt x="884" y="1590"/>
                  </a:lnTo>
                  <a:lnTo>
                    <a:pt x="928" y="1588"/>
                  </a:lnTo>
                  <a:lnTo>
                    <a:pt x="970" y="1582"/>
                  </a:lnTo>
                  <a:lnTo>
                    <a:pt x="1010" y="1576"/>
                  </a:lnTo>
                  <a:lnTo>
                    <a:pt x="1052" y="1566"/>
                  </a:lnTo>
                  <a:lnTo>
                    <a:pt x="1092" y="1556"/>
                  </a:lnTo>
                  <a:lnTo>
                    <a:pt x="1130" y="1542"/>
                  </a:lnTo>
                  <a:lnTo>
                    <a:pt x="1168" y="1528"/>
                  </a:lnTo>
                  <a:lnTo>
                    <a:pt x="1206" y="1512"/>
                  </a:lnTo>
                  <a:lnTo>
                    <a:pt x="1242" y="1494"/>
                  </a:lnTo>
                  <a:lnTo>
                    <a:pt x="1278" y="1476"/>
                  </a:lnTo>
                  <a:lnTo>
                    <a:pt x="1312" y="1456"/>
                  </a:lnTo>
                  <a:lnTo>
                    <a:pt x="1344" y="1432"/>
                  </a:lnTo>
                  <a:lnTo>
                    <a:pt x="1376" y="1408"/>
                  </a:lnTo>
                  <a:lnTo>
                    <a:pt x="1408" y="1384"/>
                  </a:lnTo>
                  <a:lnTo>
                    <a:pt x="1436" y="1358"/>
                  </a:lnTo>
                  <a:lnTo>
                    <a:pt x="1464" y="1330"/>
                  </a:lnTo>
                  <a:lnTo>
                    <a:pt x="1490" y="1302"/>
                  </a:lnTo>
                  <a:lnTo>
                    <a:pt x="1516" y="1272"/>
                  </a:lnTo>
                  <a:lnTo>
                    <a:pt x="1540" y="1240"/>
                  </a:lnTo>
                  <a:lnTo>
                    <a:pt x="1562" y="1208"/>
                  </a:lnTo>
                  <a:lnTo>
                    <a:pt x="1580" y="1176"/>
                  </a:lnTo>
                  <a:lnTo>
                    <a:pt x="1600" y="1140"/>
                  </a:lnTo>
                  <a:lnTo>
                    <a:pt x="1616" y="1106"/>
                  </a:lnTo>
                  <a:lnTo>
                    <a:pt x="1632" y="1068"/>
                  </a:lnTo>
                  <a:lnTo>
                    <a:pt x="1644" y="1032"/>
                  </a:lnTo>
                  <a:lnTo>
                    <a:pt x="1656" y="994"/>
                  </a:lnTo>
                  <a:lnTo>
                    <a:pt x="1666" y="956"/>
                  </a:lnTo>
                  <a:lnTo>
                    <a:pt x="1672" y="918"/>
                  </a:lnTo>
                  <a:lnTo>
                    <a:pt x="1678" y="878"/>
                  </a:lnTo>
                  <a:lnTo>
                    <a:pt x="1682" y="836"/>
                  </a:lnTo>
                  <a:lnTo>
                    <a:pt x="1682" y="796"/>
                  </a:lnTo>
                  <a:lnTo>
                    <a:pt x="1682" y="796"/>
                  </a:lnTo>
                  <a:lnTo>
                    <a:pt x="1682" y="774"/>
                  </a:lnTo>
                  <a:lnTo>
                    <a:pt x="1682" y="752"/>
                  </a:lnTo>
                  <a:lnTo>
                    <a:pt x="1680" y="728"/>
                  </a:lnTo>
                  <a:lnTo>
                    <a:pt x="1678" y="708"/>
                  </a:lnTo>
                  <a:lnTo>
                    <a:pt x="1674" y="686"/>
                  </a:lnTo>
                  <a:lnTo>
                    <a:pt x="1670" y="664"/>
                  </a:lnTo>
                  <a:lnTo>
                    <a:pt x="1666" y="642"/>
                  </a:lnTo>
                  <a:lnTo>
                    <a:pt x="1662" y="622"/>
                  </a:lnTo>
                  <a:lnTo>
                    <a:pt x="1658" y="600"/>
                  </a:lnTo>
                  <a:lnTo>
                    <a:pt x="1650" y="580"/>
                  </a:lnTo>
                  <a:lnTo>
                    <a:pt x="1644" y="558"/>
                  </a:lnTo>
                  <a:lnTo>
                    <a:pt x="1638" y="538"/>
                  </a:lnTo>
                  <a:lnTo>
                    <a:pt x="1630" y="518"/>
                  </a:lnTo>
                  <a:lnTo>
                    <a:pt x="1622" y="500"/>
                  </a:lnTo>
                  <a:lnTo>
                    <a:pt x="1614" y="480"/>
                  </a:lnTo>
                  <a:lnTo>
                    <a:pt x="1604" y="460"/>
                  </a:lnTo>
                  <a:lnTo>
                    <a:pt x="1598" y="466"/>
                  </a:lnTo>
                  <a:lnTo>
                    <a:pt x="1282" y="764"/>
                  </a:lnTo>
                  <a:lnTo>
                    <a:pt x="1282" y="764"/>
                  </a:lnTo>
                  <a:lnTo>
                    <a:pt x="1282" y="780"/>
                  </a:lnTo>
                  <a:lnTo>
                    <a:pt x="1284" y="796"/>
                  </a:lnTo>
                  <a:lnTo>
                    <a:pt x="1284" y="796"/>
                  </a:lnTo>
                  <a:lnTo>
                    <a:pt x="1282" y="818"/>
                  </a:lnTo>
                  <a:lnTo>
                    <a:pt x="1280" y="840"/>
                  </a:lnTo>
                  <a:lnTo>
                    <a:pt x="1278" y="860"/>
                  </a:lnTo>
                  <a:lnTo>
                    <a:pt x="1274" y="880"/>
                  </a:lnTo>
                  <a:lnTo>
                    <a:pt x="1270" y="900"/>
                  </a:lnTo>
                  <a:lnTo>
                    <a:pt x="1264" y="920"/>
                  </a:lnTo>
                  <a:lnTo>
                    <a:pt x="1256" y="940"/>
                  </a:lnTo>
                  <a:lnTo>
                    <a:pt x="1248" y="960"/>
                  </a:lnTo>
                  <a:lnTo>
                    <a:pt x="1240" y="976"/>
                  </a:lnTo>
                  <a:lnTo>
                    <a:pt x="1228" y="994"/>
                  </a:lnTo>
                  <a:lnTo>
                    <a:pt x="1220" y="1012"/>
                  </a:lnTo>
                  <a:lnTo>
                    <a:pt x="1206" y="1030"/>
                  </a:lnTo>
                  <a:lnTo>
                    <a:pt x="1196" y="1046"/>
                  </a:lnTo>
                  <a:lnTo>
                    <a:pt x="1182" y="1062"/>
                  </a:lnTo>
                  <a:lnTo>
                    <a:pt x="1168" y="1076"/>
                  </a:lnTo>
                  <a:lnTo>
                    <a:pt x="1154" y="1090"/>
                  </a:lnTo>
                  <a:lnTo>
                    <a:pt x="1138" y="1104"/>
                  </a:lnTo>
                  <a:lnTo>
                    <a:pt x="1122" y="1118"/>
                  </a:lnTo>
                  <a:lnTo>
                    <a:pt x="1106" y="1130"/>
                  </a:lnTo>
                  <a:lnTo>
                    <a:pt x="1088" y="1142"/>
                  </a:lnTo>
                  <a:lnTo>
                    <a:pt x="1070" y="1152"/>
                  </a:lnTo>
                  <a:lnTo>
                    <a:pt x="1052" y="1164"/>
                  </a:lnTo>
                  <a:lnTo>
                    <a:pt x="1032" y="1172"/>
                  </a:lnTo>
                  <a:lnTo>
                    <a:pt x="1012" y="1180"/>
                  </a:lnTo>
                  <a:lnTo>
                    <a:pt x="992" y="1188"/>
                  </a:lnTo>
                  <a:lnTo>
                    <a:pt x="972" y="1194"/>
                  </a:lnTo>
                  <a:lnTo>
                    <a:pt x="952" y="1200"/>
                  </a:lnTo>
                  <a:lnTo>
                    <a:pt x="930" y="1204"/>
                  </a:lnTo>
                  <a:lnTo>
                    <a:pt x="908" y="1208"/>
                  </a:lnTo>
                  <a:lnTo>
                    <a:pt x="886" y="1210"/>
                  </a:lnTo>
                  <a:lnTo>
                    <a:pt x="864" y="1214"/>
                  </a:lnTo>
                  <a:lnTo>
                    <a:pt x="840" y="1214"/>
                  </a:lnTo>
                  <a:lnTo>
                    <a:pt x="840" y="1214"/>
                  </a:lnTo>
                  <a:lnTo>
                    <a:pt x="818" y="1214"/>
                  </a:lnTo>
                  <a:lnTo>
                    <a:pt x="796" y="1210"/>
                  </a:lnTo>
                  <a:lnTo>
                    <a:pt x="774" y="1208"/>
                  </a:lnTo>
                  <a:lnTo>
                    <a:pt x="752" y="1204"/>
                  </a:lnTo>
                  <a:lnTo>
                    <a:pt x="730" y="1200"/>
                  </a:lnTo>
                  <a:lnTo>
                    <a:pt x="710" y="1194"/>
                  </a:lnTo>
                  <a:lnTo>
                    <a:pt x="690" y="1188"/>
                  </a:lnTo>
                  <a:lnTo>
                    <a:pt x="670" y="1180"/>
                  </a:lnTo>
                  <a:lnTo>
                    <a:pt x="650" y="1172"/>
                  </a:lnTo>
                  <a:lnTo>
                    <a:pt x="630" y="1164"/>
                  </a:lnTo>
                  <a:lnTo>
                    <a:pt x="612" y="1152"/>
                  </a:lnTo>
                  <a:lnTo>
                    <a:pt x="594" y="1142"/>
                  </a:lnTo>
                  <a:lnTo>
                    <a:pt x="576" y="1130"/>
                  </a:lnTo>
                  <a:lnTo>
                    <a:pt x="560" y="1118"/>
                  </a:lnTo>
                  <a:lnTo>
                    <a:pt x="544" y="1104"/>
                  </a:lnTo>
                  <a:lnTo>
                    <a:pt x="530" y="1090"/>
                  </a:lnTo>
                  <a:lnTo>
                    <a:pt x="514" y="1076"/>
                  </a:lnTo>
                  <a:lnTo>
                    <a:pt x="500" y="1062"/>
                  </a:lnTo>
                  <a:lnTo>
                    <a:pt x="488" y="1046"/>
                  </a:lnTo>
                  <a:lnTo>
                    <a:pt x="476" y="1030"/>
                  </a:lnTo>
                  <a:lnTo>
                    <a:pt x="464" y="1012"/>
                  </a:lnTo>
                  <a:lnTo>
                    <a:pt x="454" y="994"/>
                  </a:lnTo>
                  <a:lnTo>
                    <a:pt x="444" y="976"/>
                  </a:lnTo>
                  <a:lnTo>
                    <a:pt x="434" y="960"/>
                  </a:lnTo>
                  <a:lnTo>
                    <a:pt x="426" y="940"/>
                  </a:lnTo>
                  <a:lnTo>
                    <a:pt x="420" y="920"/>
                  </a:lnTo>
                  <a:lnTo>
                    <a:pt x="414" y="900"/>
                  </a:lnTo>
                  <a:lnTo>
                    <a:pt x="410" y="880"/>
                  </a:lnTo>
                  <a:lnTo>
                    <a:pt x="406" y="860"/>
                  </a:lnTo>
                  <a:lnTo>
                    <a:pt x="402" y="840"/>
                  </a:lnTo>
                  <a:lnTo>
                    <a:pt x="402" y="818"/>
                  </a:lnTo>
                  <a:lnTo>
                    <a:pt x="402" y="796"/>
                  </a:lnTo>
                  <a:lnTo>
                    <a:pt x="402" y="796"/>
                  </a:lnTo>
                  <a:lnTo>
                    <a:pt x="402" y="776"/>
                  </a:lnTo>
                  <a:lnTo>
                    <a:pt x="402" y="754"/>
                  </a:lnTo>
                  <a:lnTo>
                    <a:pt x="406" y="732"/>
                  </a:lnTo>
                  <a:lnTo>
                    <a:pt x="410" y="712"/>
                  </a:lnTo>
                  <a:lnTo>
                    <a:pt x="414" y="692"/>
                  </a:lnTo>
                  <a:lnTo>
                    <a:pt x="420" y="672"/>
                  </a:lnTo>
                  <a:lnTo>
                    <a:pt x="426" y="652"/>
                  </a:lnTo>
                  <a:lnTo>
                    <a:pt x="434" y="634"/>
                  </a:lnTo>
                  <a:lnTo>
                    <a:pt x="444" y="614"/>
                  </a:lnTo>
                  <a:lnTo>
                    <a:pt x="454" y="596"/>
                  </a:lnTo>
                  <a:lnTo>
                    <a:pt x="464" y="580"/>
                  </a:lnTo>
                  <a:lnTo>
                    <a:pt x="476" y="564"/>
                  </a:lnTo>
                  <a:lnTo>
                    <a:pt x="488" y="546"/>
                  </a:lnTo>
                  <a:lnTo>
                    <a:pt x="502" y="530"/>
                  </a:lnTo>
                  <a:lnTo>
                    <a:pt x="516" y="516"/>
                  </a:lnTo>
                  <a:lnTo>
                    <a:pt x="530" y="500"/>
                  </a:lnTo>
                  <a:lnTo>
                    <a:pt x="546" y="488"/>
                  </a:lnTo>
                  <a:lnTo>
                    <a:pt x="562" y="474"/>
                  </a:lnTo>
                  <a:lnTo>
                    <a:pt x="576" y="462"/>
                  </a:lnTo>
                  <a:lnTo>
                    <a:pt x="596" y="450"/>
                  </a:lnTo>
                  <a:lnTo>
                    <a:pt x="612" y="440"/>
                  </a:lnTo>
                  <a:lnTo>
                    <a:pt x="630" y="430"/>
                  </a:lnTo>
                  <a:lnTo>
                    <a:pt x="650" y="420"/>
                  </a:lnTo>
                  <a:lnTo>
                    <a:pt x="670" y="410"/>
                  </a:lnTo>
                  <a:lnTo>
                    <a:pt x="690" y="404"/>
                  </a:lnTo>
                  <a:lnTo>
                    <a:pt x="710" y="398"/>
                  </a:lnTo>
                  <a:lnTo>
                    <a:pt x="732" y="392"/>
                  </a:lnTo>
                  <a:lnTo>
                    <a:pt x="752" y="388"/>
                  </a:lnTo>
                  <a:lnTo>
                    <a:pt x="774" y="384"/>
                  </a:lnTo>
                  <a:lnTo>
                    <a:pt x="796" y="382"/>
                  </a:lnTo>
                  <a:lnTo>
                    <a:pt x="820" y="380"/>
                  </a:lnTo>
                  <a:lnTo>
                    <a:pt x="840" y="380"/>
                  </a:lnTo>
                  <a:lnTo>
                    <a:pt x="840" y="380"/>
                  </a:lnTo>
                  <a:lnTo>
                    <a:pt x="840" y="380"/>
                  </a:lnTo>
                  <a:lnTo>
                    <a:pt x="840" y="38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a:noFill/>
                <a:latin typeface="Arial"/>
                <a:cs typeface="+mn-cs"/>
              </a:endParaRPr>
            </a:p>
          </p:txBody>
        </p:sp>
        <p:sp>
          <p:nvSpPr>
            <p:cNvPr id="80" name="Freeform 19">
              <a:extLst>
                <a:ext uri="{FF2B5EF4-FFF2-40B4-BE49-F238E27FC236}">
                  <a16:creationId xmlns:a16="http://schemas.microsoft.com/office/drawing/2014/main" id="{52AFC846-476C-48D6-AC83-D2CF3351D90C}"/>
                </a:ext>
              </a:extLst>
            </p:cNvPr>
            <p:cNvSpPr>
              <a:spLocks/>
            </p:cNvSpPr>
            <p:nvPr/>
          </p:nvSpPr>
          <p:spPr bwMode="auto">
            <a:xfrm>
              <a:off x="2713" y="288"/>
              <a:ext cx="2072" cy="2074"/>
            </a:xfrm>
            <a:custGeom>
              <a:avLst/>
              <a:gdLst/>
              <a:ahLst/>
              <a:cxnLst>
                <a:cxn ang="0">
                  <a:pos x="2070" y="610"/>
                </a:cxn>
                <a:cxn ang="0">
                  <a:pos x="2062" y="598"/>
                </a:cxn>
                <a:cxn ang="0">
                  <a:pos x="2052" y="588"/>
                </a:cxn>
                <a:cxn ang="0">
                  <a:pos x="1670" y="626"/>
                </a:cxn>
                <a:cxn ang="0">
                  <a:pos x="1862" y="430"/>
                </a:cxn>
                <a:cxn ang="0">
                  <a:pos x="1874" y="410"/>
                </a:cxn>
                <a:cxn ang="0">
                  <a:pos x="1880" y="388"/>
                </a:cxn>
                <a:cxn ang="0">
                  <a:pos x="1882" y="366"/>
                </a:cxn>
                <a:cxn ang="0">
                  <a:pos x="1880" y="344"/>
                </a:cxn>
                <a:cxn ang="0">
                  <a:pos x="1874" y="322"/>
                </a:cxn>
                <a:cxn ang="0">
                  <a:pos x="1862" y="302"/>
                </a:cxn>
                <a:cxn ang="0">
                  <a:pos x="1848" y="284"/>
                </a:cxn>
                <a:cxn ang="0">
                  <a:pos x="1828" y="262"/>
                </a:cxn>
                <a:cxn ang="0">
                  <a:pos x="1810" y="246"/>
                </a:cxn>
                <a:cxn ang="0">
                  <a:pos x="1790" y="226"/>
                </a:cxn>
                <a:cxn ang="0">
                  <a:pos x="1772" y="210"/>
                </a:cxn>
                <a:cxn ang="0">
                  <a:pos x="1752" y="200"/>
                </a:cxn>
                <a:cxn ang="0">
                  <a:pos x="1730" y="194"/>
                </a:cxn>
                <a:cxn ang="0">
                  <a:pos x="1708" y="192"/>
                </a:cxn>
                <a:cxn ang="0">
                  <a:pos x="1686" y="194"/>
                </a:cxn>
                <a:cxn ang="0">
                  <a:pos x="1664" y="200"/>
                </a:cxn>
                <a:cxn ang="0">
                  <a:pos x="1644" y="210"/>
                </a:cxn>
                <a:cxn ang="0">
                  <a:pos x="1448" y="404"/>
                </a:cxn>
                <a:cxn ang="0">
                  <a:pos x="1484" y="22"/>
                </a:cxn>
                <a:cxn ang="0">
                  <a:pos x="1476" y="10"/>
                </a:cxn>
                <a:cxn ang="0">
                  <a:pos x="1464" y="4"/>
                </a:cxn>
                <a:cxn ang="0">
                  <a:pos x="1450" y="0"/>
                </a:cxn>
                <a:cxn ang="0">
                  <a:pos x="1434" y="4"/>
                </a:cxn>
                <a:cxn ang="0">
                  <a:pos x="1422" y="12"/>
                </a:cxn>
                <a:cxn ang="0">
                  <a:pos x="958" y="474"/>
                </a:cxn>
                <a:cxn ang="0">
                  <a:pos x="936" y="510"/>
                </a:cxn>
                <a:cxn ang="0">
                  <a:pos x="922" y="548"/>
                </a:cxn>
                <a:cxn ang="0">
                  <a:pos x="914" y="590"/>
                </a:cxn>
                <a:cxn ang="0">
                  <a:pos x="916" y="628"/>
                </a:cxn>
                <a:cxn ang="0">
                  <a:pos x="776" y="1068"/>
                </a:cxn>
                <a:cxn ang="0">
                  <a:pos x="478" y="1366"/>
                </a:cxn>
                <a:cxn ang="0">
                  <a:pos x="68" y="1770"/>
                </a:cxn>
                <a:cxn ang="0">
                  <a:pos x="58" y="1784"/>
                </a:cxn>
                <a:cxn ang="0">
                  <a:pos x="48" y="1798"/>
                </a:cxn>
                <a:cxn ang="0">
                  <a:pos x="44" y="1814"/>
                </a:cxn>
                <a:cxn ang="0">
                  <a:pos x="42" y="1814"/>
                </a:cxn>
                <a:cxn ang="0">
                  <a:pos x="24" y="1878"/>
                </a:cxn>
                <a:cxn ang="0">
                  <a:pos x="12" y="1940"/>
                </a:cxn>
                <a:cxn ang="0">
                  <a:pos x="4" y="2024"/>
                </a:cxn>
                <a:cxn ang="0">
                  <a:pos x="0" y="2074"/>
                </a:cxn>
                <a:cxn ang="0">
                  <a:pos x="50" y="2070"/>
                </a:cxn>
                <a:cxn ang="0">
                  <a:pos x="132" y="2060"/>
                </a:cxn>
                <a:cxn ang="0">
                  <a:pos x="196" y="2050"/>
                </a:cxn>
                <a:cxn ang="0">
                  <a:pos x="258" y="2030"/>
                </a:cxn>
                <a:cxn ang="0">
                  <a:pos x="268" y="2028"/>
                </a:cxn>
                <a:cxn ang="0">
                  <a:pos x="282" y="2020"/>
                </a:cxn>
                <a:cxn ang="0">
                  <a:pos x="296" y="2012"/>
                </a:cxn>
                <a:cxn ang="0">
                  <a:pos x="428" y="1880"/>
                </a:cxn>
                <a:cxn ang="0">
                  <a:pos x="714" y="1588"/>
                </a:cxn>
                <a:cxn ang="0">
                  <a:pos x="1166" y="1136"/>
                </a:cxn>
                <a:cxn ang="0">
                  <a:pos x="1464" y="1158"/>
                </a:cxn>
                <a:cxn ang="0">
                  <a:pos x="1504" y="1158"/>
                </a:cxn>
                <a:cxn ang="0">
                  <a:pos x="1546" y="1146"/>
                </a:cxn>
                <a:cxn ang="0">
                  <a:pos x="1582" y="1128"/>
                </a:cxn>
                <a:cxn ang="0">
                  <a:pos x="1614" y="1100"/>
                </a:cxn>
                <a:cxn ang="0">
                  <a:pos x="2066" y="646"/>
                </a:cxn>
                <a:cxn ang="0">
                  <a:pos x="2072" y="632"/>
                </a:cxn>
                <a:cxn ang="0">
                  <a:pos x="2072" y="618"/>
                </a:cxn>
              </a:cxnLst>
              <a:rect l="0" t="0" r="r" b="b"/>
              <a:pathLst>
                <a:path w="2072" h="2074">
                  <a:moveTo>
                    <a:pt x="2072" y="618"/>
                  </a:moveTo>
                  <a:lnTo>
                    <a:pt x="2070" y="610"/>
                  </a:lnTo>
                  <a:lnTo>
                    <a:pt x="2066" y="604"/>
                  </a:lnTo>
                  <a:lnTo>
                    <a:pt x="2062" y="598"/>
                  </a:lnTo>
                  <a:lnTo>
                    <a:pt x="2058" y="592"/>
                  </a:lnTo>
                  <a:lnTo>
                    <a:pt x="2052" y="588"/>
                  </a:lnTo>
                  <a:lnTo>
                    <a:pt x="2044" y="586"/>
                  </a:lnTo>
                  <a:lnTo>
                    <a:pt x="1670" y="626"/>
                  </a:lnTo>
                  <a:lnTo>
                    <a:pt x="1856" y="438"/>
                  </a:lnTo>
                  <a:lnTo>
                    <a:pt x="1862" y="430"/>
                  </a:lnTo>
                  <a:lnTo>
                    <a:pt x="1868" y="418"/>
                  </a:lnTo>
                  <a:lnTo>
                    <a:pt x="1874" y="410"/>
                  </a:lnTo>
                  <a:lnTo>
                    <a:pt x="1878" y="398"/>
                  </a:lnTo>
                  <a:lnTo>
                    <a:pt x="1880" y="388"/>
                  </a:lnTo>
                  <a:lnTo>
                    <a:pt x="1882" y="376"/>
                  </a:lnTo>
                  <a:lnTo>
                    <a:pt x="1882" y="366"/>
                  </a:lnTo>
                  <a:lnTo>
                    <a:pt x="1882" y="354"/>
                  </a:lnTo>
                  <a:lnTo>
                    <a:pt x="1880" y="344"/>
                  </a:lnTo>
                  <a:lnTo>
                    <a:pt x="1878" y="334"/>
                  </a:lnTo>
                  <a:lnTo>
                    <a:pt x="1874" y="322"/>
                  </a:lnTo>
                  <a:lnTo>
                    <a:pt x="1868" y="312"/>
                  </a:lnTo>
                  <a:lnTo>
                    <a:pt x="1862" y="302"/>
                  </a:lnTo>
                  <a:lnTo>
                    <a:pt x="1856" y="292"/>
                  </a:lnTo>
                  <a:lnTo>
                    <a:pt x="1848" y="284"/>
                  </a:lnTo>
                  <a:lnTo>
                    <a:pt x="1828" y="262"/>
                  </a:lnTo>
                  <a:lnTo>
                    <a:pt x="1828" y="262"/>
                  </a:lnTo>
                  <a:lnTo>
                    <a:pt x="1820" y="254"/>
                  </a:lnTo>
                  <a:lnTo>
                    <a:pt x="1810" y="246"/>
                  </a:lnTo>
                  <a:lnTo>
                    <a:pt x="1810" y="246"/>
                  </a:lnTo>
                  <a:lnTo>
                    <a:pt x="1790" y="226"/>
                  </a:lnTo>
                  <a:lnTo>
                    <a:pt x="1782" y="218"/>
                  </a:lnTo>
                  <a:lnTo>
                    <a:pt x="1772" y="210"/>
                  </a:lnTo>
                  <a:lnTo>
                    <a:pt x="1762" y="204"/>
                  </a:lnTo>
                  <a:lnTo>
                    <a:pt x="1752" y="200"/>
                  </a:lnTo>
                  <a:lnTo>
                    <a:pt x="1740" y="196"/>
                  </a:lnTo>
                  <a:lnTo>
                    <a:pt x="1730" y="194"/>
                  </a:lnTo>
                  <a:lnTo>
                    <a:pt x="1720" y="192"/>
                  </a:lnTo>
                  <a:lnTo>
                    <a:pt x="1708" y="192"/>
                  </a:lnTo>
                  <a:lnTo>
                    <a:pt x="1698" y="192"/>
                  </a:lnTo>
                  <a:lnTo>
                    <a:pt x="1686" y="194"/>
                  </a:lnTo>
                  <a:lnTo>
                    <a:pt x="1676" y="196"/>
                  </a:lnTo>
                  <a:lnTo>
                    <a:pt x="1664" y="200"/>
                  </a:lnTo>
                  <a:lnTo>
                    <a:pt x="1654" y="204"/>
                  </a:lnTo>
                  <a:lnTo>
                    <a:pt x="1644" y="210"/>
                  </a:lnTo>
                  <a:lnTo>
                    <a:pt x="1634" y="218"/>
                  </a:lnTo>
                  <a:lnTo>
                    <a:pt x="1448" y="404"/>
                  </a:lnTo>
                  <a:lnTo>
                    <a:pt x="1488" y="30"/>
                  </a:lnTo>
                  <a:lnTo>
                    <a:pt x="1484" y="22"/>
                  </a:lnTo>
                  <a:lnTo>
                    <a:pt x="1480" y="16"/>
                  </a:lnTo>
                  <a:lnTo>
                    <a:pt x="1476" y="10"/>
                  </a:lnTo>
                  <a:lnTo>
                    <a:pt x="1470" y="6"/>
                  </a:lnTo>
                  <a:lnTo>
                    <a:pt x="1464" y="4"/>
                  </a:lnTo>
                  <a:lnTo>
                    <a:pt x="1456" y="2"/>
                  </a:lnTo>
                  <a:lnTo>
                    <a:pt x="1450" y="0"/>
                  </a:lnTo>
                  <a:lnTo>
                    <a:pt x="1442" y="2"/>
                  </a:lnTo>
                  <a:lnTo>
                    <a:pt x="1434" y="4"/>
                  </a:lnTo>
                  <a:lnTo>
                    <a:pt x="1428" y="6"/>
                  </a:lnTo>
                  <a:lnTo>
                    <a:pt x="1422" y="12"/>
                  </a:lnTo>
                  <a:lnTo>
                    <a:pt x="972" y="458"/>
                  </a:lnTo>
                  <a:lnTo>
                    <a:pt x="958" y="474"/>
                  </a:lnTo>
                  <a:lnTo>
                    <a:pt x="946" y="490"/>
                  </a:lnTo>
                  <a:lnTo>
                    <a:pt x="936" y="510"/>
                  </a:lnTo>
                  <a:lnTo>
                    <a:pt x="928" y="528"/>
                  </a:lnTo>
                  <a:lnTo>
                    <a:pt x="922" y="548"/>
                  </a:lnTo>
                  <a:lnTo>
                    <a:pt x="916" y="568"/>
                  </a:lnTo>
                  <a:lnTo>
                    <a:pt x="914" y="590"/>
                  </a:lnTo>
                  <a:lnTo>
                    <a:pt x="916" y="610"/>
                  </a:lnTo>
                  <a:lnTo>
                    <a:pt x="916" y="628"/>
                  </a:lnTo>
                  <a:lnTo>
                    <a:pt x="938" y="906"/>
                  </a:lnTo>
                  <a:lnTo>
                    <a:pt x="776" y="1068"/>
                  </a:lnTo>
                  <a:lnTo>
                    <a:pt x="484" y="1358"/>
                  </a:lnTo>
                  <a:lnTo>
                    <a:pt x="478" y="1366"/>
                  </a:lnTo>
                  <a:lnTo>
                    <a:pt x="194" y="1646"/>
                  </a:lnTo>
                  <a:lnTo>
                    <a:pt x="68" y="1770"/>
                  </a:lnTo>
                  <a:lnTo>
                    <a:pt x="62" y="1776"/>
                  </a:lnTo>
                  <a:lnTo>
                    <a:pt x="58" y="1784"/>
                  </a:lnTo>
                  <a:lnTo>
                    <a:pt x="52" y="1790"/>
                  </a:lnTo>
                  <a:lnTo>
                    <a:pt x="48" y="1798"/>
                  </a:lnTo>
                  <a:lnTo>
                    <a:pt x="46" y="1806"/>
                  </a:lnTo>
                  <a:lnTo>
                    <a:pt x="44" y="1814"/>
                  </a:lnTo>
                  <a:lnTo>
                    <a:pt x="42" y="1814"/>
                  </a:lnTo>
                  <a:lnTo>
                    <a:pt x="42" y="1814"/>
                  </a:lnTo>
                  <a:lnTo>
                    <a:pt x="30" y="1852"/>
                  </a:lnTo>
                  <a:lnTo>
                    <a:pt x="24" y="1878"/>
                  </a:lnTo>
                  <a:lnTo>
                    <a:pt x="18" y="1906"/>
                  </a:lnTo>
                  <a:lnTo>
                    <a:pt x="12" y="1940"/>
                  </a:lnTo>
                  <a:lnTo>
                    <a:pt x="8" y="1980"/>
                  </a:lnTo>
                  <a:lnTo>
                    <a:pt x="4" y="2024"/>
                  </a:lnTo>
                  <a:lnTo>
                    <a:pt x="0" y="2074"/>
                  </a:lnTo>
                  <a:lnTo>
                    <a:pt x="0" y="2074"/>
                  </a:lnTo>
                  <a:lnTo>
                    <a:pt x="0" y="2074"/>
                  </a:lnTo>
                  <a:lnTo>
                    <a:pt x="50" y="2070"/>
                  </a:lnTo>
                  <a:lnTo>
                    <a:pt x="94" y="2066"/>
                  </a:lnTo>
                  <a:lnTo>
                    <a:pt x="132" y="2060"/>
                  </a:lnTo>
                  <a:lnTo>
                    <a:pt x="166" y="2056"/>
                  </a:lnTo>
                  <a:lnTo>
                    <a:pt x="196" y="2050"/>
                  </a:lnTo>
                  <a:lnTo>
                    <a:pt x="220" y="2042"/>
                  </a:lnTo>
                  <a:lnTo>
                    <a:pt x="258" y="2030"/>
                  </a:lnTo>
                  <a:lnTo>
                    <a:pt x="260" y="2030"/>
                  </a:lnTo>
                  <a:lnTo>
                    <a:pt x="268" y="2028"/>
                  </a:lnTo>
                  <a:lnTo>
                    <a:pt x="276" y="2024"/>
                  </a:lnTo>
                  <a:lnTo>
                    <a:pt x="282" y="2020"/>
                  </a:lnTo>
                  <a:lnTo>
                    <a:pt x="290" y="2016"/>
                  </a:lnTo>
                  <a:lnTo>
                    <a:pt x="296" y="2012"/>
                  </a:lnTo>
                  <a:lnTo>
                    <a:pt x="304" y="2006"/>
                  </a:lnTo>
                  <a:lnTo>
                    <a:pt x="428" y="1880"/>
                  </a:lnTo>
                  <a:lnTo>
                    <a:pt x="708" y="1596"/>
                  </a:lnTo>
                  <a:lnTo>
                    <a:pt x="714" y="1588"/>
                  </a:lnTo>
                  <a:lnTo>
                    <a:pt x="1006" y="1298"/>
                  </a:lnTo>
                  <a:lnTo>
                    <a:pt x="1166" y="1136"/>
                  </a:lnTo>
                  <a:lnTo>
                    <a:pt x="1446" y="1158"/>
                  </a:lnTo>
                  <a:lnTo>
                    <a:pt x="1464" y="1158"/>
                  </a:lnTo>
                  <a:lnTo>
                    <a:pt x="1484" y="1158"/>
                  </a:lnTo>
                  <a:lnTo>
                    <a:pt x="1504" y="1158"/>
                  </a:lnTo>
                  <a:lnTo>
                    <a:pt x="1526" y="1152"/>
                  </a:lnTo>
                  <a:lnTo>
                    <a:pt x="1546" y="1146"/>
                  </a:lnTo>
                  <a:lnTo>
                    <a:pt x="1564" y="1138"/>
                  </a:lnTo>
                  <a:lnTo>
                    <a:pt x="1582" y="1128"/>
                  </a:lnTo>
                  <a:lnTo>
                    <a:pt x="1600" y="1116"/>
                  </a:lnTo>
                  <a:lnTo>
                    <a:pt x="1614" y="1100"/>
                  </a:lnTo>
                  <a:lnTo>
                    <a:pt x="2060" y="652"/>
                  </a:lnTo>
                  <a:lnTo>
                    <a:pt x="2066" y="646"/>
                  </a:lnTo>
                  <a:lnTo>
                    <a:pt x="2070" y="638"/>
                  </a:lnTo>
                  <a:lnTo>
                    <a:pt x="2072" y="632"/>
                  </a:lnTo>
                  <a:lnTo>
                    <a:pt x="2072" y="624"/>
                  </a:lnTo>
                  <a:lnTo>
                    <a:pt x="20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219170" fontAlgn="auto">
                <a:spcBef>
                  <a:spcPts val="0"/>
                </a:spcBef>
                <a:spcAft>
                  <a:spcPts val="0"/>
                </a:spcAft>
              </a:pPr>
              <a:endParaRPr lang="en-US" sz="2400" b="0">
                <a:noFill/>
                <a:latin typeface="Arial"/>
                <a:cs typeface="+mn-cs"/>
              </a:endParaRPr>
            </a:p>
          </p:txBody>
        </p:sp>
      </p:grpSp>
      <p:sp>
        <p:nvSpPr>
          <p:cNvPr id="39" name="Rectangle 38">
            <a:extLst>
              <a:ext uri="{FF2B5EF4-FFF2-40B4-BE49-F238E27FC236}">
                <a16:creationId xmlns:a16="http://schemas.microsoft.com/office/drawing/2014/main" id="{F57743DB-5459-4743-9979-A26E47A3F7E3}"/>
              </a:ext>
            </a:extLst>
          </p:cNvPr>
          <p:cNvSpPr/>
          <p:nvPr/>
        </p:nvSpPr>
        <p:spPr>
          <a:xfrm>
            <a:off x="10837334" y="6409459"/>
            <a:ext cx="647229" cy="2434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sp>
        <p:nvSpPr>
          <p:cNvPr id="40" name="Rectangle 39">
            <a:extLst>
              <a:ext uri="{FF2B5EF4-FFF2-40B4-BE49-F238E27FC236}">
                <a16:creationId xmlns:a16="http://schemas.microsoft.com/office/drawing/2014/main" id="{E0EF8BB6-B164-48F7-8CB8-DC00C1BC6318}"/>
              </a:ext>
            </a:extLst>
          </p:cNvPr>
          <p:cNvSpPr/>
          <p:nvPr/>
        </p:nvSpPr>
        <p:spPr>
          <a:xfrm>
            <a:off x="9236766" y="6506818"/>
            <a:ext cx="1179444" cy="14610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pPr>
            <a:endParaRPr lang="fr-FR" sz="1600" b="0" dirty="0">
              <a:solidFill>
                <a:prstClr val="white"/>
              </a:solidFill>
              <a:latin typeface="Arial"/>
            </a:endParaRPr>
          </a:p>
        </p:txBody>
      </p:sp>
      <p:pic>
        <p:nvPicPr>
          <p:cNvPr id="41" name="Image 40">
            <a:extLst>
              <a:ext uri="{FF2B5EF4-FFF2-40B4-BE49-F238E27FC236}">
                <a16:creationId xmlns:a16="http://schemas.microsoft.com/office/drawing/2014/main" id="{F2C68986-7E4C-4F2D-B2DA-9FD1DF641E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308" y="6213865"/>
            <a:ext cx="1155928" cy="650209"/>
          </a:xfrm>
          <a:prstGeom prst="rect">
            <a:avLst/>
          </a:prstGeom>
        </p:spPr>
      </p:pic>
    </p:spTree>
    <p:custDataLst>
      <p:tags r:id="rId1"/>
    </p:custDataLst>
    <p:extLst>
      <p:ext uri="{BB962C8B-B14F-4D97-AF65-F5344CB8AC3E}">
        <p14:creationId xmlns:p14="http://schemas.microsoft.com/office/powerpoint/2010/main" val="1559113009"/>
      </p:ext>
    </p:extLst>
  </p:cSld>
  <p:clrMapOvr>
    <a:masterClrMapping/>
  </p:clrMapOvr>
  <mc:AlternateContent xmlns:mc="http://schemas.openxmlformats.org/markup-compatibility/2006">
    <mc:Choice xmlns:p14="http://schemas.microsoft.com/office/powerpoint/2010/main" Requires="p14">
      <p:transition spd="slow" p14:dur="2000" advTm="9946"/>
    </mc:Choice>
    <mc:Fallback>
      <p:transition spd="slow" advTm="994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868&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WvnMfEcRv2NpO1Xfj1y7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MM_SLIDE_TYPE" val="6"/>
</p:tagLst>
</file>

<file path=ppt/tags/tag205.xml><?xml version="1.0" encoding="utf-8"?>
<p:tagLst xmlns:a="http://schemas.openxmlformats.org/drawingml/2006/main" xmlns:r="http://schemas.openxmlformats.org/officeDocument/2006/relationships" xmlns:p="http://schemas.openxmlformats.org/presentationml/2006/main">
  <p:tag name="MM_SLIDE_TYPE" val="6"/>
</p:tagLst>
</file>

<file path=ppt/tags/tag206.xml><?xml version="1.0" encoding="utf-8"?>
<p:tagLst xmlns:a="http://schemas.openxmlformats.org/drawingml/2006/main" xmlns:r="http://schemas.openxmlformats.org/officeDocument/2006/relationships" xmlns:p="http://schemas.openxmlformats.org/presentationml/2006/main">
  <p:tag name="MM_SLIDE_TYPE" val="6"/>
</p:tagLst>
</file>

<file path=ppt/tags/tag207.xml><?xml version="1.0" encoding="utf-8"?>
<p:tagLst xmlns:a="http://schemas.openxmlformats.org/drawingml/2006/main" xmlns:r="http://schemas.openxmlformats.org/officeDocument/2006/relationships" xmlns:p="http://schemas.openxmlformats.org/presentationml/2006/main">
  <p:tag name="MM_SLIDE_TYPE" val="6"/>
</p:tagLst>
</file>

<file path=ppt/tags/tag208.xml><?xml version="1.0" encoding="utf-8"?>
<p:tagLst xmlns:a="http://schemas.openxmlformats.org/drawingml/2006/main" xmlns:r="http://schemas.openxmlformats.org/officeDocument/2006/relationships" xmlns:p="http://schemas.openxmlformats.org/presentationml/2006/main">
  <p:tag name="MM_SLIDE_TYPE" val="6"/>
</p:tagLst>
</file>

<file path=ppt/tags/tag209.xml><?xml version="1.0" encoding="utf-8"?>
<p:tagLst xmlns:a="http://schemas.openxmlformats.org/drawingml/2006/main" xmlns:r="http://schemas.openxmlformats.org/officeDocument/2006/relationships" xmlns:p="http://schemas.openxmlformats.org/presentationml/2006/main">
  <p:tag name="MM_SLIDE_TYPE" val="6"/>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MM_SLIDE_TYPE" val="6"/>
</p:tagLst>
</file>

<file path=ppt/tags/tag211.xml><?xml version="1.0" encoding="utf-8"?>
<p:tagLst xmlns:a="http://schemas.openxmlformats.org/drawingml/2006/main" xmlns:r="http://schemas.openxmlformats.org/officeDocument/2006/relationships" xmlns:p="http://schemas.openxmlformats.org/presentationml/2006/main">
  <p:tag name="MM_SLIDE_TYPE" val="6"/>
</p:tagLst>
</file>

<file path=ppt/tags/tag212.xml><?xml version="1.0" encoding="utf-8"?>
<p:tagLst xmlns:a="http://schemas.openxmlformats.org/drawingml/2006/main" xmlns:r="http://schemas.openxmlformats.org/officeDocument/2006/relationships" xmlns:p="http://schemas.openxmlformats.org/presentationml/2006/main">
  <p:tag name="MM_SLIDE_TYPE" val="6"/>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MM_SLIDE_TYPE" val="6"/>
</p:tagLst>
</file>

<file path=ppt/tags/tag224.xml><?xml version="1.0" encoding="utf-8"?>
<p:tagLst xmlns:a="http://schemas.openxmlformats.org/drawingml/2006/main" xmlns:r="http://schemas.openxmlformats.org/officeDocument/2006/relationships" xmlns:p="http://schemas.openxmlformats.org/presentationml/2006/main">
  <p:tag name="MM_SLIDE_TYPE" val="6"/>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MM_SLIDE_TYPE" val="6"/>
</p:tagLst>
</file>

<file path=ppt/tags/tag227.xml><?xml version="1.0" encoding="utf-8"?>
<p:tagLst xmlns:a="http://schemas.openxmlformats.org/drawingml/2006/main" xmlns:r="http://schemas.openxmlformats.org/officeDocument/2006/relationships" xmlns:p="http://schemas.openxmlformats.org/presentationml/2006/main">
  <p:tag name="MM_SLIDE_TYPE" val="6"/>
</p:tagLst>
</file>

<file path=ppt/tags/tag228.xml><?xml version="1.0" encoding="utf-8"?>
<p:tagLst xmlns:a="http://schemas.openxmlformats.org/drawingml/2006/main" xmlns:r="http://schemas.openxmlformats.org/officeDocument/2006/relationships" xmlns:p="http://schemas.openxmlformats.org/presentationml/2006/main">
  <p:tag name="MM_SLIDE_TYPE" val="6"/>
</p:tagLst>
</file>

<file path=ppt/tags/tag229.xml><?xml version="1.0" encoding="utf-8"?>
<p:tagLst xmlns:a="http://schemas.openxmlformats.org/drawingml/2006/main" xmlns:r="http://schemas.openxmlformats.org/officeDocument/2006/relationships" xmlns:p="http://schemas.openxmlformats.org/presentationml/2006/main">
  <p:tag name="MM_SLIDE_TYPE" val="6"/>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MM_SLIDE_TYPE" val="6"/>
</p:tagLst>
</file>

<file path=ppt/tags/tag231.xml><?xml version="1.0" encoding="utf-8"?>
<p:tagLst xmlns:a="http://schemas.openxmlformats.org/drawingml/2006/main" xmlns:r="http://schemas.openxmlformats.org/officeDocument/2006/relationships" xmlns:p="http://schemas.openxmlformats.org/presentationml/2006/main">
  <p:tag name="MM_SLIDE_TYPE" val="6"/>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MM_SLIDE_TYPE" val="6"/>
</p:tagLst>
</file>

<file path=ppt/tags/tag234.xml><?xml version="1.0" encoding="utf-8"?>
<p:tagLst xmlns:a="http://schemas.openxmlformats.org/drawingml/2006/main" xmlns:r="http://schemas.openxmlformats.org/officeDocument/2006/relationships" xmlns:p="http://schemas.openxmlformats.org/presentationml/2006/main">
  <p:tag name="MM_SLIDE_TYPE" val="6"/>
</p:tagLst>
</file>

<file path=ppt/tags/tag235.xml><?xml version="1.0" encoding="utf-8"?>
<p:tagLst xmlns:a="http://schemas.openxmlformats.org/drawingml/2006/main" xmlns:r="http://schemas.openxmlformats.org/officeDocument/2006/relationships" xmlns:p="http://schemas.openxmlformats.org/presentationml/2006/main">
  <p:tag name="MM_SLIDE_TYPE" val="6"/>
</p:tagLst>
</file>

<file path=ppt/tags/tag236.xml><?xml version="1.0" encoding="utf-8"?>
<p:tagLst xmlns:a="http://schemas.openxmlformats.org/drawingml/2006/main" xmlns:r="http://schemas.openxmlformats.org/officeDocument/2006/relationships" xmlns:p="http://schemas.openxmlformats.org/presentationml/2006/main">
  <p:tag name="MM_SLIDE_TYPE" val="6"/>
</p:tagLst>
</file>

<file path=ppt/tags/tag237.xml><?xml version="1.0" encoding="utf-8"?>
<p:tagLst xmlns:a="http://schemas.openxmlformats.org/drawingml/2006/main" xmlns:r="http://schemas.openxmlformats.org/officeDocument/2006/relationships" xmlns:p="http://schemas.openxmlformats.org/presentationml/2006/main">
  <p:tag name="MM_SLIDE_TYPE" val="6"/>
</p:tagLst>
</file>

<file path=ppt/tags/tag238.xml><?xml version="1.0" encoding="utf-8"?>
<p:tagLst xmlns:a="http://schemas.openxmlformats.org/drawingml/2006/main" xmlns:r="http://schemas.openxmlformats.org/officeDocument/2006/relationships" xmlns:p="http://schemas.openxmlformats.org/presentationml/2006/main">
  <p:tag name="MM_SLIDE_TYPE" val="6"/>
</p:tagLst>
</file>

<file path=ppt/tags/tag239.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MM_SLIDE_TYPE" val="6"/>
</p:tagLst>
</file>

<file path=ppt/tags/tag241.xml><?xml version="1.0" encoding="utf-8"?>
<p:tagLst xmlns:a="http://schemas.openxmlformats.org/drawingml/2006/main" xmlns:r="http://schemas.openxmlformats.org/officeDocument/2006/relationships" xmlns:p="http://schemas.openxmlformats.org/presentationml/2006/main">
  <p:tag name="MM_SLIDE_TYPE" val="6"/>
</p:tagLst>
</file>

<file path=ppt/tags/tag242.xml><?xml version="1.0" encoding="utf-8"?>
<p:tagLst xmlns:a="http://schemas.openxmlformats.org/drawingml/2006/main" xmlns:r="http://schemas.openxmlformats.org/officeDocument/2006/relationships" xmlns:p="http://schemas.openxmlformats.org/presentationml/2006/main">
  <p:tag name="MM_SLIDE_TYPE" val="6"/>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MM_SLIDE_TYPE" val="6"/>
</p:tagLst>
</file>

<file path=ppt/tags/tag252.xml><?xml version="1.0" encoding="utf-8"?>
<p:tagLst xmlns:a="http://schemas.openxmlformats.org/drawingml/2006/main" xmlns:r="http://schemas.openxmlformats.org/officeDocument/2006/relationships" xmlns:p="http://schemas.openxmlformats.org/presentationml/2006/main">
  <p:tag name="MM_SLIDE_TYPE" val="6"/>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MM_SLIDE_TYPE" val="6"/>
</p:tagLst>
</file>

<file path=ppt/tags/tag255.xml><?xml version="1.0" encoding="utf-8"?>
<p:tagLst xmlns:a="http://schemas.openxmlformats.org/drawingml/2006/main" xmlns:r="http://schemas.openxmlformats.org/officeDocument/2006/relationships" xmlns:p="http://schemas.openxmlformats.org/presentationml/2006/main">
  <p:tag name="MM_SLIDE_TYPE" val="6"/>
</p:tagLst>
</file>

<file path=ppt/tags/tag256.xml><?xml version="1.0" encoding="utf-8"?>
<p:tagLst xmlns:a="http://schemas.openxmlformats.org/drawingml/2006/main" xmlns:r="http://schemas.openxmlformats.org/officeDocument/2006/relationships" xmlns:p="http://schemas.openxmlformats.org/presentationml/2006/main">
  <p:tag name="MM_SLIDE_TYPE" val="6"/>
</p:tagLst>
</file>

<file path=ppt/tags/tag257.xml><?xml version="1.0" encoding="utf-8"?>
<p:tagLst xmlns:a="http://schemas.openxmlformats.org/drawingml/2006/main" xmlns:r="http://schemas.openxmlformats.org/officeDocument/2006/relationships" xmlns:p="http://schemas.openxmlformats.org/presentationml/2006/main">
  <p:tag name="MM_SLIDE_TYPE" val="6"/>
</p:tagLst>
</file>

<file path=ppt/tags/tag258.xml><?xml version="1.0" encoding="utf-8"?>
<p:tagLst xmlns:a="http://schemas.openxmlformats.org/drawingml/2006/main" xmlns:r="http://schemas.openxmlformats.org/officeDocument/2006/relationships" xmlns:p="http://schemas.openxmlformats.org/presentationml/2006/main">
  <p:tag name="MM_SLIDE_TYPE" val="6"/>
</p:tagLst>
</file>

<file path=ppt/tags/tag259.xml><?xml version="1.0" encoding="utf-8"?>
<p:tagLst xmlns:a="http://schemas.openxmlformats.org/drawingml/2006/main" xmlns:r="http://schemas.openxmlformats.org/officeDocument/2006/relationships" xmlns:p="http://schemas.openxmlformats.org/presentationml/2006/main">
  <p:tag name="MM_SLIDE_TYPE" val="6"/>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MM_SLIDE_TYPE" val="6"/>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OWvnMfEcRv2NpO1Xfj1y7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MM_SLIDE_TYPE" val="6"/>
</p:tagLst>
</file>

<file path=ppt/tags/tag269.xml><?xml version="1.0" encoding="utf-8"?>
<p:tagLst xmlns:a="http://schemas.openxmlformats.org/drawingml/2006/main" xmlns:r="http://schemas.openxmlformats.org/officeDocument/2006/relationships" xmlns:p="http://schemas.openxmlformats.org/presentationml/2006/main">
  <p:tag name="MM_SLIDE_TYPE" val="6"/>
</p:tagLst>
</file>

<file path=ppt/tags/tag27.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70.xml><?xml version="1.0" encoding="utf-8"?>
<p:tagLst xmlns:a="http://schemas.openxmlformats.org/drawingml/2006/main" xmlns:r="http://schemas.openxmlformats.org/officeDocument/2006/relationships" xmlns:p="http://schemas.openxmlformats.org/presentationml/2006/main">
  <p:tag name="MM_SLIDE_TYPE" val="6"/>
</p:tagLst>
</file>

<file path=ppt/tags/tag271.xml><?xml version="1.0" encoding="utf-8"?>
<p:tagLst xmlns:a="http://schemas.openxmlformats.org/drawingml/2006/main" xmlns:r="http://schemas.openxmlformats.org/officeDocument/2006/relationships" xmlns:p="http://schemas.openxmlformats.org/presentationml/2006/main">
  <p:tag name="MM_SLIDE_TYPE" val="6"/>
</p:tagLst>
</file>

<file path=ppt/tags/tag272.xml><?xml version="1.0" encoding="utf-8"?>
<p:tagLst xmlns:a="http://schemas.openxmlformats.org/drawingml/2006/main" xmlns:r="http://schemas.openxmlformats.org/officeDocument/2006/relationships" xmlns:p="http://schemas.openxmlformats.org/presentationml/2006/main">
  <p:tag name="MM_SLIDE_TYPE" val="6"/>
</p:tagLst>
</file>

<file path=ppt/tags/tag273.xml><?xml version="1.0" encoding="utf-8"?>
<p:tagLst xmlns:a="http://schemas.openxmlformats.org/drawingml/2006/main" xmlns:r="http://schemas.openxmlformats.org/officeDocument/2006/relationships" xmlns:p="http://schemas.openxmlformats.org/presentationml/2006/main">
  <p:tag name="MM_SLIDE_TYPE" val="6"/>
</p:tagLst>
</file>

<file path=ppt/tags/tag274.xml><?xml version="1.0" encoding="utf-8"?>
<p:tagLst xmlns:a="http://schemas.openxmlformats.org/drawingml/2006/main" xmlns:r="http://schemas.openxmlformats.org/officeDocument/2006/relationships" xmlns:p="http://schemas.openxmlformats.org/presentationml/2006/main">
  <p:tag name="MM_SLIDE_TYPE" val="6"/>
</p:tagLst>
</file>

<file path=ppt/tags/tag275.xml><?xml version="1.0" encoding="utf-8"?>
<p:tagLst xmlns:a="http://schemas.openxmlformats.org/drawingml/2006/main" xmlns:r="http://schemas.openxmlformats.org/officeDocument/2006/relationships" xmlns:p="http://schemas.openxmlformats.org/presentationml/2006/main">
  <p:tag name="MM_SLIDE_TYPE" val="6"/>
</p:tagLst>
</file>

<file path=ppt/tags/tag276.xml><?xml version="1.0" encoding="utf-8"?>
<p:tagLst xmlns:a="http://schemas.openxmlformats.org/drawingml/2006/main" xmlns:r="http://schemas.openxmlformats.org/officeDocument/2006/relationships" xmlns:p="http://schemas.openxmlformats.org/presentationml/2006/main">
  <p:tag name="MM_SLIDE_TYPE" val="6"/>
</p:tagLst>
</file>

<file path=ppt/tags/tag277.xml><?xml version="1.0" encoding="utf-8"?>
<p:tagLst xmlns:a="http://schemas.openxmlformats.org/drawingml/2006/main" xmlns:r="http://schemas.openxmlformats.org/officeDocument/2006/relationships" xmlns:p="http://schemas.openxmlformats.org/presentationml/2006/main">
  <p:tag name="MM_SLIDE_TYPE" val="6"/>
</p:tagLst>
</file>

<file path=ppt/tags/tag278.xml><?xml version="1.0" encoding="utf-8"?>
<p:tagLst xmlns:a="http://schemas.openxmlformats.org/drawingml/2006/main" xmlns:r="http://schemas.openxmlformats.org/officeDocument/2006/relationships" xmlns:p="http://schemas.openxmlformats.org/presentationml/2006/main">
  <p:tag name="MM_SLIDE_TYPE" val="6"/>
</p:tagLst>
</file>

<file path=ppt/tags/tag279.xml><?xml version="1.0" encoding="utf-8"?>
<p:tagLst xmlns:a="http://schemas.openxmlformats.org/drawingml/2006/main" xmlns:r="http://schemas.openxmlformats.org/officeDocument/2006/relationships" xmlns:p="http://schemas.openxmlformats.org/presentationml/2006/main">
  <p:tag name="MM_SLIDE_TYPE" val="6"/>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80.xml><?xml version="1.0" encoding="utf-8"?>
<p:tagLst xmlns:a="http://schemas.openxmlformats.org/drawingml/2006/main" xmlns:r="http://schemas.openxmlformats.org/officeDocument/2006/relationships" xmlns:p="http://schemas.openxmlformats.org/presentationml/2006/main">
  <p:tag name="MM_SLIDE_TYPE" val="6"/>
</p:tagLst>
</file>

<file path=ppt/tags/tag281.xml><?xml version="1.0" encoding="utf-8"?>
<p:tagLst xmlns:a="http://schemas.openxmlformats.org/drawingml/2006/main" xmlns:r="http://schemas.openxmlformats.org/officeDocument/2006/relationships" xmlns:p="http://schemas.openxmlformats.org/presentationml/2006/main">
  <p:tag name="MM_SLIDE_TYPE" val="6"/>
</p:tagLst>
</file>

<file path=ppt/tags/tag282.xml><?xml version="1.0" encoding="utf-8"?>
<p:tagLst xmlns:a="http://schemas.openxmlformats.org/drawingml/2006/main" xmlns:r="http://schemas.openxmlformats.org/officeDocument/2006/relationships" xmlns:p="http://schemas.openxmlformats.org/presentationml/2006/main">
  <p:tag name="MM_SLIDE_TYPE" val="6"/>
</p:tagLst>
</file>

<file path=ppt/tags/tag283.xml><?xml version="1.0" encoding="utf-8"?>
<p:tagLst xmlns:a="http://schemas.openxmlformats.org/drawingml/2006/main" xmlns:r="http://schemas.openxmlformats.org/officeDocument/2006/relationships" xmlns:p="http://schemas.openxmlformats.org/presentationml/2006/main">
  <p:tag name="MM_SLIDE_TYPE" val="6"/>
</p:tagLst>
</file>

<file path=ppt/tags/tag284.xml><?xml version="1.0" encoding="utf-8"?>
<p:tagLst xmlns:a="http://schemas.openxmlformats.org/drawingml/2006/main" xmlns:r="http://schemas.openxmlformats.org/officeDocument/2006/relationships" xmlns:p="http://schemas.openxmlformats.org/presentationml/2006/main">
  <p:tag name="MM_SLIDE_TYPE" val="6"/>
</p:tagLst>
</file>

<file path=ppt/tags/tag285.xml><?xml version="1.0" encoding="utf-8"?>
<p:tagLst xmlns:a="http://schemas.openxmlformats.org/drawingml/2006/main" xmlns:r="http://schemas.openxmlformats.org/officeDocument/2006/relationships" xmlns:p="http://schemas.openxmlformats.org/presentationml/2006/main">
  <p:tag name="MM_SLIDE_TYPE" val="6"/>
</p:tagLst>
</file>

<file path=ppt/tags/tag286.xml><?xml version="1.0" encoding="utf-8"?>
<p:tagLst xmlns:a="http://schemas.openxmlformats.org/drawingml/2006/main" xmlns:r="http://schemas.openxmlformats.org/officeDocument/2006/relationships" xmlns:p="http://schemas.openxmlformats.org/presentationml/2006/main">
  <p:tag name="MM_SLIDE_TYPE" val="6"/>
</p:tagLst>
</file>

<file path=ppt/tags/tag287.xml><?xml version="1.0" encoding="utf-8"?>
<p:tagLst xmlns:a="http://schemas.openxmlformats.org/drawingml/2006/main" xmlns:r="http://schemas.openxmlformats.org/officeDocument/2006/relationships" xmlns:p="http://schemas.openxmlformats.org/presentationml/2006/main">
  <p:tag name="MM_SLIDE_TYPE" val="6"/>
</p:tagLst>
</file>

<file path=ppt/tags/tag288.xml><?xml version="1.0" encoding="utf-8"?>
<p:tagLst xmlns:a="http://schemas.openxmlformats.org/drawingml/2006/main" xmlns:r="http://schemas.openxmlformats.org/officeDocument/2006/relationships" xmlns:p="http://schemas.openxmlformats.org/presentationml/2006/main">
  <p:tag name="MM_SLIDE_TYPE" val="6"/>
</p:tagLst>
</file>

<file path=ppt/tags/tag289.xml><?xml version="1.0" encoding="utf-8"?>
<p:tagLst xmlns:a="http://schemas.openxmlformats.org/drawingml/2006/main" xmlns:r="http://schemas.openxmlformats.org/officeDocument/2006/relationships" xmlns:p="http://schemas.openxmlformats.org/presentationml/2006/main">
  <p:tag name="MM_SLIDE_TYPE" val="6"/>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90.xml><?xml version="1.0" encoding="utf-8"?>
<p:tagLst xmlns:a="http://schemas.openxmlformats.org/drawingml/2006/main" xmlns:r="http://schemas.openxmlformats.org/officeDocument/2006/relationships" xmlns:p="http://schemas.openxmlformats.org/presentationml/2006/main">
  <p:tag name="MM_SLIDE_TYPE" val="6"/>
</p:tagLst>
</file>

<file path=ppt/tags/tag291.xml><?xml version="1.0" encoding="utf-8"?>
<p:tagLst xmlns:a="http://schemas.openxmlformats.org/drawingml/2006/main" xmlns:r="http://schemas.openxmlformats.org/officeDocument/2006/relationships" xmlns:p="http://schemas.openxmlformats.org/presentationml/2006/main">
  <p:tag name="MM_SLIDE_TYPE" val="6"/>
</p:tagLst>
</file>

<file path=ppt/tags/tag292.xml><?xml version="1.0" encoding="utf-8"?>
<p:tagLst xmlns:a="http://schemas.openxmlformats.org/drawingml/2006/main" xmlns:r="http://schemas.openxmlformats.org/officeDocument/2006/relationships" xmlns:p="http://schemas.openxmlformats.org/presentationml/2006/main">
  <p:tag name="MM_SLIDE_TYPE" val="6"/>
</p:tagLst>
</file>

<file path=ppt/tags/tag293.xml><?xml version="1.0" encoding="utf-8"?>
<p:tagLst xmlns:a="http://schemas.openxmlformats.org/drawingml/2006/main" xmlns:r="http://schemas.openxmlformats.org/officeDocument/2006/relationships" xmlns:p="http://schemas.openxmlformats.org/presentationml/2006/main">
  <p:tag name="MM_SLIDE_TYPE" val="6"/>
</p:tagLst>
</file>

<file path=ppt/tags/tag294.xml><?xml version="1.0" encoding="utf-8"?>
<p:tagLst xmlns:a="http://schemas.openxmlformats.org/drawingml/2006/main" xmlns:r="http://schemas.openxmlformats.org/officeDocument/2006/relationships" xmlns:p="http://schemas.openxmlformats.org/presentationml/2006/main">
  <p:tag name="MM_SLIDE_TYPE" val="6"/>
</p:tagLst>
</file>

<file path=ppt/tags/tag295.xml><?xml version="1.0" encoding="utf-8"?>
<p:tagLst xmlns:a="http://schemas.openxmlformats.org/drawingml/2006/main" xmlns:r="http://schemas.openxmlformats.org/officeDocument/2006/relationships" xmlns:p="http://schemas.openxmlformats.org/presentationml/2006/main">
  <p:tag name="SLIDE_LAYOUT_CONST" val="3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NAME" val="Moon"/>
</p:tagLst>
</file>

<file path=ppt/tags/tag31.xml><?xml version="1.0" encoding="utf-8"?>
<p:tagLst xmlns:a="http://schemas.openxmlformats.org/drawingml/2006/main" xmlns:r="http://schemas.openxmlformats.org/officeDocument/2006/relationships" xmlns:p="http://schemas.openxmlformats.org/presentationml/2006/main">
  <p:tag name="NAME" val="Moon"/>
</p:tagLst>
</file>

<file path=ppt/tags/tag32.xml><?xml version="1.0" encoding="utf-8"?>
<p:tagLst xmlns:a="http://schemas.openxmlformats.org/drawingml/2006/main" xmlns:r="http://schemas.openxmlformats.org/officeDocument/2006/relationships" xmlns:p="http://schemas.openxmlformats.org/presentationml/2006/main">
  <p:tag name="NAME" val="Moon"/>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9.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NAME" val="Moon"/>
</p:tagLst>
</file>

<file path=ppt/tags/tag51.xml><?xml version="1.0" encoding="utf-8"?>
<p:tagLst xmlns:a="http://schemas.openxmlformats.org/drawingml/2006/main" xmlns:r="http://schemas.openxmlformats.org/officeDocument/2006/relationships" xmlns:p="http://schemas.openxmlformats.org/presentationml/2006/main">
  <p:tag name="NAME" val="Moon"/>
</p:tagLst>
</file>

<file path=ppt/tags/tag52.xml><?xml version="1.0" encoding="utf-8"?>
<p:tagLst xmlns:a="http://schemas.openxmlformats.org/drawingml/2006/main" xmlns:r="http://schemas.openxmlformats.org/officeDocument/2006/relationships" xmlns:p="http://schemas.openxmlformats.org/presentationml/2006/main">
  <p:tag name="NAME" val="Moon"/>
</p:tagLst>
</file>

<file path=ppt/tags/tag53.xml><?xml version="1.0" encoding="utf-8"?>
<p:tagLst xmlns:a="http://schemas.openxmlformats.org/drawingml/2006/main" xmlns:r="http://schemas.openxmlformats.org/officeDocument/2006/relationships" xmlns:p="http://schemas.openxmlformats.org/presentationml/2006/main">
  <p:tag name="NAME" val="Moon"/>
</p:tagLst>
</file>

<file path=ppt/tags/tag5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5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6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hDFBogcw7k6MWIwwmKEFy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hDFBogcw7k6MWIwwmKEF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emplate">
  <a:themeElements>
    <a:clrScheme name="Current">
      <a:dk1>
        <a:srgbClr val="000000"/>
      </a:dk1>
      <a:lt1>
        <a:srgbClr val="FFFFFF"/>
      </a:lt1>
      <a:dk2>
        <a:srgbClr val="E60028"/>
      </a:dk2>
      <a:lt2>
        <a:srgbClr val="FFFFFF"/>
      </a:lt2>
      <a:accent1>
        <a:srgbClr val="DDDDDD"/>
      </a:accent1>
      <a:accent2>
        <a:srgbClr val="ADADAD"/>
      </a:accent2>
      <a:accent3>
        <a:srgbClr val="E60028"/>
      </a:accent3>
      <a:accent4>
        <a:srgbClr val="69892F"/>
      </a:accent4>
      <a:accent5>
        <a:srgbClr val="7A1638"/>
      </a:accent5>
      <a:accent6>
        <a:srgbClr val="808080"/>
      </a:accent6>
      <a:hlink>
        <a:srgbClr val="E60028"/>
      </a:hlink>
      <a:folHlink>
        <a:srgbClr val="69892F"/>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60028"/>
        </a:dk2>
        <a:lt2>
          <a:srgbClr val="FFFFFF"/>
        </a:lt2>
        <a:accent1>
          <a:srgbClr val="DDDDDD"/>
        </a:accent1>
        <a:accent2>
          <a:srgbClr val="ADADAD"/>
        </a:accent2>
        <a:accent3>
          <a:srgbClr val="E60028"/>
        </a:accent3>
        <a:accent4>
          <a:srgbClr val="69892F"/>
        </a:accent4>
        <a:accent5>
          <a:srgbClr val="7A1638"/>
        </a:accent5>
        <a:accent6>
          <a:srgbClr val="808080"/>
        </a:accent6>
        <a:hlink>
          <a:srgbClr val="E60028"/>
        </a:hlink>
        <a:folHlink>
          <a:srgbClr val="69892F"/>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SG_GB_Sommaire_1">
  <a:themeElements>
    <a:clrScheme name="1_SG_GB_Sommai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Sommai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Sommai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Template">
  <a:themeElements>
    <a:clrScheme name="Current">
      <a:dk1>
        <a:srgbClr val="000000"/>
      </a:dk1>
      <a:lt1>
        <a:srgbClr val="FFFFFF"/>
      </a:lt1>
      <a:dk2>
        <a:srgbClr val="E60028"/>
      </a:dk2>
      <a:lt2>
        <a:srgbClr val="FFFFFF"/>
      </a:lt2>
      <a:accent1>
        <a:srgbClr val="DDDDDD"/>
      </a:accent1>
      <a:accent2>
        <a:srgbClr val="ADADAD"/>
      </a:accent2>
      <a:accent3>
        <a:srgbClr val="E60028"/>
      </a:accent3>
      <a:accent4>
        <a:srgbClr val="69892F"/>
      </a:accent4>
      <a:accent5>
        <a:srgbClr val="7A1638"/>
      </a:accent5>
      <a:accent6>
        <a:srgbClr val="808080"/>
      </a:accent6>
      <a:hlink>
        <a:srgbClr val="E60028"/>
      </a:hlink>
      <a:folHlink>
        <a:srgbClr val="69892F"/>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E60028"/>
        </a:dk2>
        <a:lt2>
          <a:srgbClr val="FFFFFF"/>
        </a:lt2>
        <a:accent1>
          <a:srgbClr val="DDDDDD"/>
        </a:accent1>
        <a:accent2>
          <a:srgbClr val="ADADAD"/>
        </a:accent2>
        <a:accent3>
          <a:srgbClr val="E60028"/>
        </a:accent3>
        <a:accent4>
          <a:srgbClr val="69892F"/>
        </a:accent4>
        <a:accent5>
          <a:srgbClr val="7A1638"/>
        </a:accent5>
        <a:accent6>
          <a:srgbClr val="808080"/>
        </a:accent6>
        <a:hlink>
          <a:srgbClr val="E60028"/>
        </a:hlink>
        <a:folHlink>
          <a:srgbClr val="69892F"/>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4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3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4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54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0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37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35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3_Template 0611-sg-gb">
  <a:themeElements>
    <a:clrScheme name="1_SG_GB_Couverture_Texte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ouverture_Tex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extraClrScheme>
      <a:clrScheme name="1_SG_GB_Couverture_Texte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38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36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39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53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42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49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55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41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47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7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8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50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4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43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44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5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G_GB_Sommaire_1">
  <a:themeElements>
    <a:clrScheme name="1_SG_GB_Sommai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Sommai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Sommai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9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Template SG - Arnaud bis">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1_Template_SG_DTP">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Template SG Groupe">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44.xml><?xml version="1.0" encoding="utf-8"?>
<a:theme xmlns:a="http://schemas.openxmlformats.org/drawingml/2006/main" name="57_SG_FR">
  <a:themeElements>
    <a:clrScheme name="Société Générale">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bg2"/>
          </a:solid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6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2015 03 25 Gabarit ppt VF 2">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7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1_Template SG Groupe">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49.xml><?xml version="1.0" encoding="utf-8"?>
<a:theme xmlns:a="http://schemas.openxmlformats.org/drawingml/2006/main" name="SG Group Identity">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3_SG_GB_Chapitre_1">
  <a:themeElements>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1_SG_GB_Chapitre_1">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1_SG_GB_Chapitre_1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1_SG Group Identity">
  <a:themeElements>
    <a:clrScheme name="SOCIETE GENERALE Templat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51.xml><?xml version="1.0" encoding="utf-8"?>
<a:theme xmlns:a="http://schemas.openxmlformats.org/drawingml/2006/main" name="56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2_SG Group Identity">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53.xml><?xml version="1.0" encoding="utf-8"?>
<a:theme xmlns:a="http://schemas.openxmlformats.org/drawingml/2006/main" name="Presentation pour le jeudi 9 mars 2017">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ＭＳ Ｐゴシック"/>
        <a:cs typeface="Arial"/>
      </a:majorFont>
      <a:minorFont>
        <a:latin typeface="Arial"/>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8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9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0_SG_FR">
  <a:themeElements>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9525" cap="flat" cmpd="sng" algn="ctr">
          <a:solidFill>
            <a:srgbClr val="000000"/>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3_SG Group Identity">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58.xml><?xml version="1.0" encoding="utf-8"?>
<a:theme xmlns:a="http://schemas.openxmlformats.org/drawingml/2006/main" name="4_SG Group Identity">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59.xml><?xml version="1.0" encoding="utf-8"?>
<a:theme xmlns:a="http://schemas.openxmlformats.org/drawingml/2006/main" name="5_SG Group Identity">
  <a:themeElements>
    <a:clrScheme name="SG Group Color Theme">
      <a:dk1>
        <a:sysClr val="windowText" lastClr="000000"/>
      </a:dk1>
      <a:lt1>
        <a:sysClr val="window" lastClr="FFFFFF"/>
      </a:lt1>
      <a:dk2>
        <a:srgbClr val="C1BCBC"/>
      </a:dk2>
      <a:lt2>
        <a:srgbClr val="E60028"/>
      </a:lt2>
      <a:accent1>
        <a:srgbClr val="D6C292"/>
      </a:accent1>
      <a:accent2>
        <a:srgbClr val="A4262C"/>
      </a:accent2>
      <a:accent3>
        <a:srgbClr val="FCB12F"/>
      </a:accent3>
      <a:accent4>
        <a:srgbClr val="EC6C2D"/>
      </a:accent4>
      <a:accent5>
        <a:srgbClr val="595392"/>
      </a:accent5>
      <a:accent6>
        <a:srgbClr val="519BA5"/>
      </a:accent6>
      <a:hlink>
        <a:srgbClr val="E60028"/>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26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2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SG_FR">
  <a:themeElements>
    <a:clrScheme name="MATRICE SG">
      <a:dk1>
        <a:srgbClr val="000000"/>
      </a:dk1>
      <a:lt1>
        <a:srgbClr val="FFFFFF"/>
      </a:lt1>
      <a:dk2>
        <a:srgbClr val="7DBE78"/>
      </a:dk2>
      <a:lt2>
        <a:srgbClr val="6E6E87"/>
      </a:lt2>
      <a:accent1>
        <a:srgbClr val="69AACD"/>
      </a:accent1>
      <a:accent2>
        <a:srgbClr val="EEEEEE"/>
      </a:accent2>
      <a:accent3>
        <a:srgbClr val="A7A7B7"/>
      </a:accent3>
      <a:accent4>
        <a:srgbClr val="6E6E87"/>
      </a:accent4>
      <a:accent5>
        <a:srgbClr val="C40021"/>
      </a:accent5>
      <a:accent6>
        <a:srgbClr val="B59AB0"/>
      </a:accent6>
      <a:hlink>
        <a:srgbClr val="F0B93C"/>
      </a:hlink>
      <a:folHlink>
        <a:srgbClr val="C40021"/>
      </a:folHlink>
    </a:clrScheme>
    <a:fontScheme name="SG_F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rgbClr val="000000"/>
            </a:solidFill>
            <a:effectLst/>
            <a:latin typeface="Arial" pitchFamily="34" charset="0"/>
            <a:cs typeface="Arial" pitchFamily="34" charset="0"/>
          </a:defRPr>
        </a:defPPr>
      </a:lstStyle>
    </a:spDef>
    <a:lnDef>
      <a:spPr bwMode="auto">
        <a:solidFill>
          <a:schemeClr val="bg2"/>
        </a:solidFill>
        <a:ln w="6350" cap="flat" cmpd="sng" algn="ctr">
          <a:solidFill>
            <a:schemeClr val="bg2">
              <a:lumMod val="60000"/>
              <a:lumOff val="40000"/>
            </a:schemeClr>
          </a:solidFill>
          <a:prstDash val="solid"/>
          <a:round/>
          <a:headEnd type="none" w="med" len="med"/>
          <a:tailEnd type="none" w="med" len="med"/>
        </a:ln>
        <a:effectLst/>
      </a:spPr>
      <a:bodyPr/>
      <a:lstStyle/>
    </a:lnDef>
    <a:txDef>
      <a:spPr>
        <a:noFill/>
      </a:spPr>
      <a:bodyPr wrap="square" lIns="0" tIns="0" rIns="0" bIns="0" rtlCol="0" anchor="ctr" anchorCtr="0">
        <a:noAutofit/>
      </a:bodyPr>
      <a:lstStyle>
        <a:defPPr>
          <a:defRPr sz="900" dirty="0" smtClean="0"/>
        </a:defPPr>
      </a:lstStyle>
    </a:txDef>
  </a:objectDefaults>
  <a:extraClrSchemeLst>
    <a:extraClrScheme>
      <a:clrScheme name="SG_FR 1">
        <a:dk1>
          <a:srgbClr val="E60028"/>
        </a:dk1>
        <a:lt1>
          <a:srgbClr val="FFFFFF"/>
        </a:lt1>
        <a:dk2>
          <a:srgbClr val="7DBE78"/>
        </a:dk2>
        <a:lt2>
          <a:srgbClr val="6E6E87"/>
        </a:lt2>
        <a:accent1>
          <a:srgbClr val="69AACD"/>
        </a:accent1>
        <a:accent2>
          <a:srgbClr val="C8AAC3"/>
        </a:accent2>
        <a:accent3>
          <a:srgbClr val="FFFFFF"/>
        </a:accent3>
        <a:accent4>
          <a:srgbClr val="C40021"/>
        </a:accent4>
        <a:accent5>
          <a:srgbClr val="B9D2E3"/>
        </a:accent5>
        <a:accent6>
          <a:srgbClr val="B59AB0"/>
        </a:accent6>
        <a:hlink>
          <a:srgbClr val="F0B93C"/>
        </a:hlink>
        <a:folHlink>
          <a:srgbClr val="C86E5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9bccac26-9cbf-41d1-9e81-6ea168092051" Revision="1" Stencil="Icons_1" StencilVersion="1.0"/>
</Control>
</file>

<file path=customXml/item2.xml><?xml version="1.0" encoding="utf-8"?>
<Control xmlns="http://schemas.microsoft.com/VisualStudio/2011/storyboarding/control">
  <Id Name="c40d821e-eb41-41ef-9f41-5b34e541410d" Revision="1" Stencil="Logos_2_v01" StencilVersion="1.0"/>
</Control>
</file>

<file path=customXml/item3.xml><?xml version="1.0" encoding="utf-8"?>
<Control xmlns="http://schemas.microsoft.com/VisualStudio/2011/storyboarding/control">
  <Id Name="8d6a041d-feb0-482d-a2e5-ea38bd5a4c81" Revision="1" Stencil="Icons_2" StencilVersion="1.0"/>
</Control>
</file>

<file path=customXml/item4.xml><?xml version="1.0" encoding="utf-8"?>
<Control xmlns="http://schemas.microsoft.com/VisualStudio/2011/storyboarding/control">
  <Id Name="c1c4fb7c-d602-4db2-a34d-f4661f049ee5" Revision="1" Stencil="Icons_2" StencilVersion="1.0"/>
</Control>
</file>

<file path=customXml/item5.xml><?xml version="1.0" encoding="utf-8"?>
<Control xmlns="http://schemas.microsoft.com/VisualStudio/2011/storyboarding/control">
  <Id Name="16ab16a8-23b4-474c-9b54-60edebdd6f6e" Revision="1" Stencil="Icons_1" StencilVersion="1.0"/>
</Control>
</file>

<file path=customXml/itemProps1.xml><?xml version="1.0" encoding="utf-8"?>
<ds:datastoreItem xmlns:ds="http://schemas.openxmlformats.org/officeDocument/2006/customXml" ds:itemID="{032C9186-0FDE-471B-AE4D-43A2211131C4}">
  <ds:schemaRefs>
    <ds:schemaRef ds:uri="http://schemas.microsoft.com/VisualStudio/2011/storyboarding/control"/>
  </ds:schemaRefs>
</ds:datastoreItem>
</file>

<file path=customXml/itemProps2.xml><?xml version="1.0" encoding="utf-8"?>
<ds:datastoreItem xmlns:ds="http://schemas.openxmlformats.org/officeDocument/2006/customXml" ds:itemID="{188F79D3-46A4-456E-BCC3-60408650FBC7}">
  <ds:schemaRefs>
    <ds:schemaRef ds:uri="http://schemas.microsoft.com/VisualStudio/2011/storyboarding/control"/>
  </ds:schemaRefs>
</ds:datastoreItem>
</file>

<file path=customXml/itemProps3.xml><?xml version="1.0" encoding="utf-8"?>
<ds:datastoreItem xmlns:ds="http://schemas.openxmlformats.org/officeDocument/2006/customXml" ds:itemID="{02249CBE-310B-4D67-A784-BD51B1B08EBF}">
  <ds:schemaRefs>
    <ds:schemaRef ds:uri="http://schemas.microsoft.com/VisualStudio/2011/storyboarding/control"/>
  </ds:schemaRefs>
</ds:datastoreItem>
</file>

<file path=customXml/itemProps4.xml><?xml version="1.0" encoding="utf-8"?>
<ds:datastoreItem xmlns:ds="http://schemas.openxmlformats.org/officeDocument/2006/customXml" ds:itemID="{F288354A-596B-4EE1-B2C8-DF32BB4EB7DB}">
  <ds:schemaRefs>
    <ds:schemaRef ds:uri="http://schemas.microsoft.com/VisualStudio/2011/storyboarding/control"/>
  </ds:schemaRefs>
</ds:datastoreItem>
</file>

<file path=customXml/itemProps5.xml><?xml version="1.0" encoding="utf-8"?>
<ds:datastoreItem xmlns:ds="http://schemas.openxmlformats.org/officeDocument/2006/customXml" ds:itemID="{56AB78AA-7ABC-4F21-BC52-56C48544D8D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SG_FR</Template>
  <TotalTime>118839</TotalTime>
  <Words>569</Words>
  <Application>Microsoft Office PowerPoint</Application>
  <PresentationFormat>Grand écran</PresentationFormat>
  <Paragraphs>101</Paragraphs>
  <Slides>6</Slides>
  <Notes>4</Notes>
  <HiddenSlides>0</HiddenSlides>
  <MMClips>0</MMClips>
  <ScaleCrop>false</ScaleCrop>
  <HeadingPairs>
    <vt:vector size="8" baseType="variant">
      <vt:variant>
        <vt:lpstr>Polices utilisées</vt:lpstr>
      </vt:variant>
      <vt:variant>
        <vt:i4>17</vt:i4>
      </vt:variant>
      <vt:variant>
        <vt:lpstr>Thème</vt:lpstr>
      </vt:variant>
      <vt:variant>
        <vt:i4>59</vt:i4>
      </vt:variant>
      <vt:variant>
        <vt:lpstr>Serveurs OLE incorporés</vt:lpstr>
      </vt:variant>
      <vt:variant>
        <vt:i4>1</vt:i4>
      </vt:variant>
      <vt:variant>
        <vt:lpstr>Titres des diapositives</vt:lpstr>
      </vt:variant>
      <vt:variant>
        <vt:i4>6</vt:i4>
      </vt:variant>
    </vt:vector>
  </HeadingPairs>
  <TitlesOfParts>
    <vt:vector size="83" baseType="lpstr">
      <vt:lpstr>Arial Unicode MS</vt:lpstr>
      <vt:lpstr>MS PGothic</vt:lpstr>
      <vt:lpstr>MS PGothic</vt:lpstr>
      <vt:lpstr>American Typewriter Condensed</vt:lpstr>
      <vt:lpstr>Arial</vt:lpstr>
      <vt:lpstr>Arial Black</vt:lpstr>
      <vt:lpstr>Arial Narrow</vt:lpstr>
      <vt:lpstr>Calibri</vt:lpstr>
      <vt:lpstr>Courier New</vt:lpstr>
      <vt:lpstr>Helvetica</vt:lpstr>
      <vt:lpstr>HelveticaNeueLT Com 45 Lt</vt:lpstr>
      <vt:lpstr>HelveticaNeueLT Com 75 Bd</vt:lpstr>
      <vt:lpstr>inherit</vt:lpstr>
      <vt:lpstr>Lucida Grande</vt:lpstr>
      <vt:lpstr>Open Sans</vt:lpstr>
      <vt:lpstr>Webdings</vt:lpstr>
      <vt:lpstr>Wingdings</vt:lpstr>
      <vt:lpstr>SG_FR</vt:lpstr>
      <vt:lpstr>30_SG_FR</vt:lpstr>
      <vt:lpstr>2_SG_GB_Chapitre_1</vt:lpstr>
      <vt:lpstr>2_SG_GB_Sommaire_1</vt:lpstr>
      <vt:lpstr>3_SG_GB_Chapitre_1</vt:lpstr>
      <vt:lpstr>26_SG_FR</vt:lpstr>
      <vt:lpstr>Custom Design</vt:lpstr>
      <vt:lpstr>32_SG_FR</vt:lpstr>
      <vt:lpstr>1_SG_FR</vt:lpstr>
      <vt:lpstr>2_SG_FR</vt:lpstr>
      <vt:lpstr>Template</vt:lpstr>
      <vt:lpstr>3_SG_GB_Sommaire_1</vt:lpstr>
      <vt:lpstr>1_Template</vt:lpstr>
      <vt:lpstr>4_SG_GB_Chapitre_1</vt:lpstr>
      <vt:lpstr>33_SG_FR</vt:lpstr>
      <vt:lpstr>34_SG_FR</vt:lpstr>
      <vt:lpstr>5_SG_GB_Chapitre_1</vt:lpstr>
      <vt:lpstr>6_SG_GB_Chapitre_1</vt:lpstr>
      <vt:lpstr>54_SG_FR</vt:lpstr>
      <vt:lpstr>37_SG_FR</vt:lpstr>
      <vt:lpstr>35_SG_FR</vt:lpstr>
      <vt:lpstr>3_Template 0611-sg-gb</vt:lpstr>
      <vt:lpstr>38_SG_FR</vt:lpstr>
      <vt:lpstr>36_SG_FR</vt:lpstr>
      <vt:lpstr>39_SG_FR</vt:lpstr>
      <vt:lpstr>53_SG_FR</vt:lpstr>
      <vt:lpstr>42_SG_FR</vt:lpstr>
      <vt:lpstr>49_SG_FR</vt:lpstr>
      <vt:lpstr>3_SG_FR</vt:lpstr>
      <vt:lpstr>55_SG_FR</vt:lpstr>
      <vt:lpstr>41_SG_FR</vt:lpstr>
      <vt:lpstr>47_SG_FR</vt:lpstr>
      <vt:lpstr>7_SG_GB_Chapitre_1</vt:lpstr>
      <vt:lpstr>8_SG_GB_Chapitre_1</vt:lpstr>
      <vt:lpstr>50_SG_FR</vt:lpstr>
      <vt:lpstr>4_SG_FR</vt:lpstr>
      <vt:lpstr>43_SG_FR</vt:lpstr>
      <vt:lpstr>44_SG_FR</vt:lpstr>
      <vt:lpstr>5_SG_FR</vt:lpstr>
      <vt:lpstr>9_SG_GB_Chapitre_1</vt:lpstr>
      <vt:lpstr>Template SG - Arnaud bis</vt:lpstr>
      <vt:lpstr>1_Template_SG_DTP</vt:lpstr>
      <vt:lpstr>Template SG Groupe</vt:lpstr>
      <vt:lpstr>57_SG_FR</vt:lpstr>
      <vt:lpstr>6_SG_FR</vt:lpstr>
      <vt:lpstr>2015 03 25 Gabarit ppt VF 2</vt:lpstr>
      <vt:lpstr>7_SG_FR</vt:lpstr>
      <vt:lpstr>1_Template SG Groupe</vt:lpstr>
      <vt:lpstr>SG Group Identity</vt:lpstr>
      <vt:lpstr>1_SG Group Identity</vt:lpstr>
      <vt:lpstr>56_SG_FR</vt:lpstr>
      <vt:lpstr>2_SG Group Identity</vt:lpstr>
      <vt:lpstr>Presentation pour le jeudi 9 mars 2017</vt:lpstr>
      <vt:lpstr>8_SG_FR</vt:lpstr>
      <vt:lpstr>9_SG_FR</vt:lpstr>
      <vt:lpstr>10_SG_FR</vt:lpstr>
      <vt:lpstr>3_SG Group Identity</vt:lpstr>
      <vt:lpstr>4_SG Group Identity</vt:lpstr>
      <vt:lpstr>5_SG Group Identity</vt:lpstr>
      <vt:lpstr>Diapositive think-cell</vt:lpstr>
      <vt:lpstr>CSR at RESG</vt:lpstr>
      <vt:lpstr>CSR at GTS</vt:lpstr>
      <vt:lpstr>The 8 good practices … to reduce your environmental footprint</vt:lpstr>
      <vt:lpstr>Environmental impacts of digital</vt:lpstr>
      <vt:lpstr>societe generale &amp; simplon</vt:lpstr>
      <vt:lpstr>ENJEUX &amp; OBJECITFS</vt:lpstr>
    </vt:vector>
  </TitlesOfParts>
  <Company>Société Générale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Exco 13 mars 2018</dc:title>
  <dc:creator>SOCIETE GENERALE</dc:creator>
  <cp:lastModifiedBy>ERIC MELY</cp:lastModifiedBy>
  <cp:revision>11660</cp:revision>
  <cp:lastPrinted>2018-03-26T16:20:24Z</cp:lastPrinted>
  <dcterms:created xsi:type="dcterms:W3CDTF">2011-06-06T13:25:31Z</dcterms:created>
  <dcterms:modified xsi:type="dcterms:W3CDTF">2018-07-03T09:34:57Z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msoLanguageIDEnglishUK</vt:lpwstr>
  </property>
</Properties>
</file>