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72" r:id="rId4"/>
    <p:sldId id="273" r:id="rId5"/>
    <p:sldId id="271" r:id="rId6"/>
    <p:sldId id="275" r:id="rId7"/>
    <p:sldId id="260" r:id="rId8"/>
    <p:sldId id="261" r:id="rId9"/>
    <p:sldId id="276" r:id="rId10"/>
    <p:sldId id="263" r:id="rId11"/>
    <p:sldId id="262" r:id="rId12"/>
    <p:sldId id="277" r:id="rId13"/>
    <p:sldId id="283" r:id="rId14"/>
    <p:sldId id="282" r:id="rId15"/>
    <p:sldId id="284" r:id="rId16"/>
    <p:sldId id="264" r:id="rId17"/>
    <p:sldId id="278" r:id="rId18"/>
    <p:sldId id="265" r:id="rId19"/>
    <p:sldId id="279" r:id="rId20"/>
    <p:sldId id="280" r:id="rId21"/>
    <p:sldId id="281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A64B9-F79F-48A1-8F26-FB59382EFF2E}" v="75" dt="2024-02-14T11:48:40.745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in Maske" userId="35201d5d-5e3b-48d1-8680-1d02144f5faf" providerId="ADAL" clId="{6B8A64B9-F79F-48A1-8F26-FB59382EFF2E}"/>
    <pc:docChg chg="undo custSel addSld delSld modSld sldOrd">
      <pc:chgData name="Pravin Maske" userId="35201d5d-5e3b-48d1-8680-1d02144f5faf" providerId="ADAL" clId="{6B8A64B9-F79F-48A1-8F26-FB59382EFF2E}" dt="2024-02-14T11:49:31.260" v="1181"/>
      <pc:docMkLst>
        <pc:docMk/>
      </pc:docMkLst>
      <pc:sldChg chg="mod modShow">
        <pc:chgData name="Pravin Maske" userId="35201d5d-5e3b-48d1-8680-1d02144f5faf" providerId="ADAL" clId="{6B8A64B9-F79F-48A1-8F26-FB59382EFF2E}" dt="2024-02-14T11:37:21.820" v="1118" actId="729"/>
        <pc:sldMkLst>
          <pc:docMk/>
          <pc:sldMk cId="997860157" sldId="259"/>
        </pc:sldMkLst>
      </pc:sldChg>
      <pc:sldChg chg="addSp delSp modSp mod">
        <pc:chgData name="Pravin Maske" userId="35201d5d-5e3b-48d1-8680-1d02144f5faf" providerId="ADAL" clId="{6B8A64B9-F79F-48A1-8F26-FB59382EFF2E}" dt="2024-02-14T10:24:13.246" v="17" actId="478"/>
        <pc:sldMkLst>
          <pc:docMk/>
          <pc:sldMk cId="384888077" sldId="260"/>
        </pc:sldMkLst>
        <pc:spChg chg="del">
          <ac:chgData name="Pravin Maske" userId="35201d5d-5e3b-48d1-8680-1d02144f5faf" providerId="ADAL" clId="{6B8A64B9-F79F-48A1-8F26-FB59382EFF2E}" dt="2024-02-14T10:22:08.820" v="0" actId="478"/>
          <ac:spMkLst>
            <pc:docMk/>
            <pc:sldMk cId="384888077" sldId="260"/>
            <ac:spMk id="3" creationId="{00000000-0000-0000-0000-000000000000}"/>
          </ac:spMkLst>
        </pc:spChg>
        <pc:spChg chg="add del mod">
          <ac:chgData name="Pravin Maske" userId="35201d5d-5e3b-48d1-8680-1d02144f5faf" providerId="ADAL" clId="{6B8A64B9-F79F-48A1-8F26-FB59382EFF2E}" dt="2024-02-14T10:22:15.321" v="3" actId="478"/>
          <ac:spMkLst>
            <pc:docMk/>
            <pc:sldMk cId="384888077" sldId="260"/>
            <ac:spMk id="5" creationId="{5F312968-136C-6713-1F7C-647B117361B8}"/>
          </ac:spMkLst>
        </pc:spChg>
        <pc:spChg chg="add mod">
          <ac:chgData name="Pravin Maske" userId="35201d5d-5e3b-48d1-8680-1d02144f5faf" providerId="ADAL" clId="{6B8A64B9-F79F-48A1-8F26-FB59382EFF2E}" dt="2024-02-14T10:22:12.478" v="2" actId="14100"/>
          <ac:spMkLst>
            <pc:docMk/>
            <pc:sldMk cId="384888077" sldId="260"/>
            <ac:spMk id="6" creationId="{1664BCEF-399F-17AF-6E0C-797EE59521A5}"/>
          </ac:spMkLst>
        </pc:spChg>
        <pc:spChg chg="add">
          <ac:chgData name="Pravin Maske" userId="35201d5d-5e3b-48d1-8680-1d02144f5faf" providerId="ADAL" clId="{6B8A64B9-F79F-48A1-8F26-FB59382EFF2E}" dt="2024-02-14T10:22:20.530" v="4"/>
          <ac:spMkLst>
            <pc:docMk/>
            <pc:sldMk cId="384888077" sldId="260"/>
            <ac:spMk id="7" creationId="{742D6398-93CD-5732-8E97-8970BB37773D}"/>
          </ac:spMkLst>
        </pc:spChg>
        <pc:picChg chg="add del mod">
          <ac:chgData name="Pravin Maske" userId="35201d5d-5e3b-48d1-8680-1d02144f5faf" providerId="ADAL" clId="{6B8A64B9-F79F-48A1-8F26-FB59382EFF2E}" dt="2024-02-14T10:24:13.246" v="17" actId="478"/>
          <ac:picMkLst>
            <pc:docMk/>
            <pc:sldMk cId="384888077" sldId="260"/>
            <ac:picMk id="5126" creationId="{BB9CC764-BBB8-E2B5-EC28-28D3F6F60942}"/>
          </ac:picMkLst>
        </pc:picChg>
        <pc:picChg chg="add mod">
          <ac:chgData name="Pravin Maske" userId="35201d5d-5e3b-48d1-8680-1d02144f5faf" providerId="ADAL" clId="{6B8A64B9-F79F-48A1-8F26-FB59382EFF2E}" dt="2024-02-14T10:24:12.790" v="16" actId="14100"/>
          <ac:picMkLst>
            <pc:docMk/>
            <pc:sldMk cId="384888077" sldId="260"/>
            <ac:picMk id="5128" creationId="{F068B67C-ACEB-3B60-0CCB-C871F68A4F77}"/>
          </ac:picMkLst>
        </pc:picChg>
      </pc:sldChg>
      <pc:sldChg chg="delSp modSp mod">
        <pc:chgData name="Pravin Maske" userId="35201d5d-5e3b-48d1-8680-1d02144f5faf" providerId="ADAL" clId="{6B8A64B9-F79F-48A1-8F26-FB59382EFF2E}" dt="2024-02-14T10:28:19.481" v="78" actId="20577"/>
        <pc:sldMkLst>
          <pc:docMk/>
          <pc:sldMk cId="4237039325" sldId="261"/>
        </pc:sldMkLst>
        <pc:spChg chg="del">
          <ac:chgData name="Pravin Maske" userId="35201d5d-5e3b-48d1-8680-1d02144f5faf" providerId="ADAL" clId="{6B8A64B9-F79F-48A1-8F26-FB59382EFF2E}" dt="2024-02-14T10:26:27.749" v="19" actId="478"/>
          <ac:spMkLst>
            <pc:docMk/>
            <pc:sldMk cId="4237039325" sldId="261"/>
            <ac:spMk id="3" creationId="{00000000-0000-0000-0000-000000000000}"/>
          </ac:spMkLst>
        </pc:spChg>
        <pc:spChg chg="mod">
          <ac:chgData name="Pravin Maske" userId="35201d5d-5e3b-48d1-8680-1d02144f5faf" providerId="ADAL" clId="{6B8A64B9-F79F-48A1-8F26-FB59382EFF2E}" dt="2024-02-14T10:28:19.481" v="78" actId="20577"/>
          <ac:spMkLst>
            <pc:docMk/>
            <pc:sldMk cId="4237039325" sldId="261"/>
            <ac:spMk id="6" creationId="{00000000-0000-0000-0000-000000000000}"/>
          </ac:spMkLst>
        </pc:spChg>
        <pc:spChg chg="mod">
          <ac:chgData name="Pravin Maske" userId="35201d5d-5e3b-48d1-8680-1d02144f5faf" providerId="ADAL" clId="{6B8A64B9-F79F-48A1-8F26-FB59382EFF2E}" dt="2024-02-14T10:28:05.513" v="61" actId="113"/>
          <ac:spMkLst>
            <pc:docMk/>
            <pc:sldMk cId="4237039325" sldId="261"/>
            <ac:spMk id="9" creationId="{00000000-0000-0000-0000-000000000000}"/>
          </ac:spMkLst>
        </pc:spChg>
      </pc:sldChg>
      <pc:sldChg chg="addSp delSp modSp mod ord modClrScheme chgLayout">
        <pc:chgData name="Pravin Maske" userId="35201d5d-5e3b-48d1-8680-1d02144f5faf" providerId="ADAL" clId="{6B8A64B9-F79F-48A1-8F26-FB59382EFF2E}" dt="2024-02-14T10:42:12.973" v="541" actId="1076"/>
        <pc:sldMkLst>
          <pc:docMk/>
          <pc:sldMk cId="3514341159" sldId="262"/>
        </pc:sldMkLst>
        <pc:spChg chg="mod">
          <ac:chgData name="Pravin Maske" userId="35201d5d-5e3b-48d1-8680-1d02144f5faf" providerId="ADAL" clId="{6B8A64B9-F79F-48A1-8F26-FB59382EFF2E}" dt="2024-02-14T10:37:57.253" v="344" actId="20577"/>
          <ac:spMkLst>
            <pc:docMk/>
            <pc:sldMk cId="3514341159" sldId="262"/>
            <ac:spMk id="2" creationId="{00000000-0000-0000-0000-000000000000}"/>
          </ac:spMkLst>
        </pc:spChg>
        <pc:spChg chg="mod">
          <ac:chgData name="Pravin Maske" userId="35201d5d-5e3b-48d1-8680-1d02144f5faf" providerId="ADAL" clId="{6B8A64B9-F79F-48A1-8F26-FB59382EFF2E}" dt="2024-02-14T10:40:34.255" v="536" actId="20577"/>
          <ac:spMkLst>
            <pc:docMk/>
            <pc:sldMk cId="3514341159" sldId="262"/>
            <ac:spMk id="3" creationId="{00000000-0000-0000-0000-000000000000}"/>
          </ac:spMkLst>
        </pc:spChg>
        <pc:spChg chg="add">
          <ac:chgData name="Pravin Maske" userId="35201d5d-5e3b-48d1-8680-1d02144f5faf" providerId="ADAL" clId="{6B8A64B9-F79F-48A1-8F26-FB59382EFF2E}" dt="2024-02-14T10:33:41.661" v="289"/>
          <ac:spMkLst>
            <pc:docMk/>
            <pc:sldMk cId="3514341159" sldId="262"/>
            <ac:spMk id="5" creationId="{D05F618B-89C4-0467-FA27-23CD55E2E0C6}"/>
          </ac:spMkLst>
        </pc:spChg>
        <pc:picChg chg="add del mod">
          <ac:chgData name="Pravin Maske" userId="35201d5d-5e3b-48d1-8680-1d02144f5faf" providerId="ADAL" clId="{6B8A64B9-F79F-48A1-8F26-FB59382EFF2E}" dt="2024-02-14T10:33:40.592" v="288" actId="478"/>
          <ac:picMkLst>
            <pc:docMk/>
            <pc:sldMk cId="3514341159" sldId="262"/>
            <ac:picMk id="4" creationId="{C26E412E-B8DE-6776-6976-D574C1B4B1A1}"/>
          </ac:picMkLst>
        </pc:picChg>
        <pc:picChg chg="add del mod">
          <ac:chgData name="Pravin Maske" userId="35201d5d-5e3b-48d1-8680-1d02144f5faf" providerId="ADAL" clId="{6B8A64B9-F79F-48A1-8F26-FB59382EFF2E}" dt="2024-02-14T10:41:31.127" v="537" actId="478"/>
          <ac:picMkLst>
            <pc:docMk/>
            <pc:sldMk cId="3514341159" sldId="262"/>
            <ac:picMk id="6" creationId="{CFDDD62E-0038-1703-7C28-0834FD223332}"/>
          </ac:picMkLst>
        </pc:picChg>
        <pc:picChg chg="add">
          <ac:chgData name="Pravin Maske" userId="35201d5d-5e3b-48d1-8680-1d02144f5faf" providerId="ADAL" clId="{6B8A64B9-F79F-48A1-8F26-FB59382EFF2E}" dt="2024-02-14T10:41:32.444" v="538"/>
          <ac:picMkLst>
            <pc:docMk/>
            <pc:sldMk cId="3514341159" sldId="262"/>
            <ac:picMk id="7172" creationId="{73E7F0BE-D93E-25C6-3C22-DD202BB9F0B7}"/>
          </ac:picMkLst>
        </pc:picChg>
        <pc:picChg chg="add mod">
          <ac:chgData name="Pravin Maske" userId="35201d5d-5e3b-48d1-8680-1d02144f5faf" providerId="ADAL" clId="{6B8A64B9-F79F-48A1-8F26-FB59382EFF2E}" dt="2024-02-14T10:42:12.973" v="541" actId="1076"/>
          <ac:picMkLst>
            <pc:docMk/>
            <pc:sldMk cId="3514341159" sldId="262"/>
            <ac:picMk id="7174" creationId="{FD9ED5AC-7A5C-3FEC-CC26-865EFF818AD7}"/>
          </ac:picMkLst>
        </pc:picChg>
      </pc:sldChg>
      <pc:sldChg chg="addSp delSp modSp mod">
        <pc:chgData name="Pravin Maske" userId="35201d5d-5e3b-48d1-8680-1d02144f5faf" providerId="ADAL" clId="{6B8A64B9-F79F-48A1-8F26-FB59382EFF2E}" dt="2024-02-14T10:36:14.759" v="331" actId="113"/>
        <pc:sldMkLst>
          <pc:docMk/>
          <pc:sldMk cId="3046085847" sldId="263"/>
        </pc:sldMkLst>
        <pc:spChg chg="del mod">
          <ac:chgData name="Pravin Maske" userId="35201d5d-5e3b-48d1-8680-1d02144f5faf" providerId="ADAL" clId="{6B8A64B9-F79F-48A1-8F26-FB59382EFF2E}" dt="2024-02-14T10:35:33.464" v="324" actId="478"/>
          <ac:spMkLst>
            <pc:docMk/>
            <pc:sldMk cId="3046085847" sldId="263"/>
            <ac:spMk id="2" creationId="{00000000-0000-0000-0000-000000000000}"/>
          </ac:spMkLst>
        </pc:spChg>
        <pc:spChg chg="mod">
          <ac:chgData name="Pravin Maske" userId="35201d5d-5e3b-48d1-8680-1d02144f5faf" providerId="ADAL" clId="{6B8A64B9-F79F-48A1-8F26-FB59382EFF2E}" dt="2024-02-14T10:36:14.759" v="331" actId="113"/>
          <ac:spMkLst>
            <pc:docMk/>
            <pc:sldMk cId="3046085847" sldId="263"/>
            <ac:spMk id="3" creationId="{00000000-0000-0000-0000-000000000000}"/>
          </ac:spMkLst>
        </pc:spChg>
        <pc:picChg chg="add mod">
          <ac:chgData name="Pravin Maske" userId="35201d5d-5e3b-48d1-8680-1d02144f5faf" providerId="ADAL" clId="{6B8A64B9-F79F-48A1-8F26-FB59382EFF2E}" dt="2024-02-14T10:35:57.369" v="327" actId="1076"/>
          <ac:picMkLst>
            <pc:docMk/>
            <pc:sldMk cId="3046085847" sldId="263"/>
            <ac:picMk id="8194" creationId="{8EB20DA6-DCE6-FDDF-B657-DD145783BADF}"/>
          </ac:picMkLst>
        </pc:picChg>
      </pc:sldChg>
      <pc:sldChg chg="delSp modSp mod ord">
        <pc:chgData name="Pravin Maske" userId="35201d5d-5e3b-48d1-8680-1d02144f5faf" providerId="ADAL" clId="{6B8A64B9-F79F-48A1-8F26-FB59382EFF2E}" dt="2024-02-14T11:49:15.855" v="1179"/>
        <pc:sldMkLst>
          <pc:docMk/>
          <pc:sldMk cId="411993636" sldId="264"/>
        </pc:sldMkLst>
        <pc:spChg chg="mod">
          <ac:chgData name="Pravin Maske" userId="35201d5d-5e3b-48d1-8680-1d02144f5faf" providerId="ADAL" clId="{6B8A64B9-F79F-48A1-8F26-FB59382EFF2E}" dt="2024-02-14T10:44:22.604" v="588" actId="20577"/>
          <ac:spMkLst>
            <pc:docMk/>
            <pc:sldMk cId="411993636" sldId="264"/>
            <ac:spMk id="2" creationId="{00000000-0000-0000-0000-000000000000}"/>
          </ac:spMkLst>
        </pc:spChg>
        <pc:spChg chg="mod">
          <ac:chgData name="Pravin Maske" userId="35201d5d-5e3b-48d1-8680-1d02144f5faf" providerId="ADAL" clId="{6B8A64B9-F79F-48A1-8F26-FB59382EFF2E}" dt="2024-02-14T10:45:35.462" v="615" actId="33524"/>
          <ac:spMkLst>
            <pc:docMk/>
            <pc:sldMk cId="411993636" sldId="264"/>
            <ac:spMk id="4" creationId="{00000000-0000-0000-0000-000000000000}"/>
          </ac:spMkLst>
        </pc:spChg>
        <pc:spChg chg="del">
          <ac:chgData name="Pravin Maske" userId="35201d5d-5e3b-48d1-8680-1d02144f5faf" providerId="ADAL" clId="{6B8A64B9-F79F-48A1-8F26-FB59382EFF2E}" dt="2024-02-14T10:43:46.245" v="549" actId="478"/>
          <ac:spMkLst>
            <pc:docMk/>
            <pc:sldMk cId="411993636" sldId="264"/>
            <ac:spMk id="5" creationId="{00000000-0000-0000-0000-000000000000}"/>
          </ac:spMkLst>
        </pc:spChg>
      </pc:sldChg>
      <pc:sldChg chg="modSp mod">
        <pc:chgData name="Pravin Maske" userId="35201d5d-5e3b-48d1-8680-1d02144f5faf" providerId="ADAL" clId="{6B8A64B9-F79F-48A1-8F26-FB59382EFF2E}" dt="2024-02-14T10:53:26.291" v="711" actId="20577"/>
        <pc:sldMkLst>
          <pc:docMk/>
          <pc:sldMk cId="2822598965" sldId="265"/>
        </pc:sldMkLst>
        <pc:spChg chg="mod">
          <ac:chgData name="Pravin Maske" userId="35201d5d-5e3b-48d1-8680-1d02144f5faf" providerId="ADAL" clId="{6B8A64B9-F79F-48A1-8F26-FB59382EFF2E}" dt="2024-02-14T10:51:41.690" v="671" actId="20577"/>
          <ac:spMkLst>
            <pc:docMk/>
            <pc:sldMk cId="2822598965" sldId="265"/>
            <ac:spMk id="2" creationId="{00000000-0000-0000-0000-000000000000}"/>
          </ac:spMkLst>
        </pc:spChg>
        <pc:spChg chg="mod">
          <ac:chgData name="Pravin Maske" userId="35201d5d-5e3b-48d1-8680-1d02144f5faf" providerId="ADAL" clId="{6B8A64B9-F79F-48A1-8F26-FB59382EFF2E}" dt="2024-02-14T10:53:26.291" v="711" actId="20577"/>
          <ac:spMkLst>
            <pc:docMk/>
            <pc:sldMk cId="2822598965" sldId="265"/>
            <ac:spMk id="3" creationId="{00000000-0000-0000-0000-000000000000}"/>
          </ac:spMkLst>
        </pc:spChg>
      </pc:sldChg>
      <pc:sldChg chg="add">
        <pc:chgData name="Pravin Maske" userId="35201d5d-5e3b-48d1-8680-1d02144f5faf" providerId="ADAL" clId="{6B8A64B9-F79F-48A1-8F26-FB59382EFF2E}" dt="2024-02-14T10:37:47.187" v="333" actId="2890"/>
        <pc:sldMkLst>
          <pc:docMk/>
          <pc:sldMk cId="379671197" sldId="276"/>
        </pc:sldMkLst>
      </pc:sldChg>
      <pc:sldChg chg="addSp delSp modSp new del mod">
        <pc:chgData name="Pravin Maske" userId="35201d5d-5e3b-48d1-8680-1d02144f5faf" providerId="ADAL" clId="{6B8A64B9-F79F-48A1-8F26-FB59382EFF2E}" dt="2024-02-14T10:37:22.111" v="332" actId="47"/>
        <pc:sldMkLst>
          <pc:docMk/>
          <pc:sldMk cId="828429748" sldId="276"/>
        </pc:sldMkLst>
        <pc:spChg chg="del">
          <ac:chgData name="Pravin Maske" userId="35201d5d-5e3b-48d1-8680-1d02144f5faf" providerId="ADAL" clId="{6B8A64B9-F79F-48A1-8F26-FB59382EFF2E}" dt="2024-02-14T10:31:55.922" v="276" actId="478"/>
          <ac:spMkLst>
            <pc:docMk/>
            <pc:sldMk cId="828429748" sldId="276"/>
            <ac:spMk id="2" creationId="{A3B185BC-4C91-FD87-4721-8037FB5E40B9}"/>
          </ac:spMkLst>
        </pc:spChg>
        <pc:spChg chg="del">
          <ac:chgData name="Pravin Maske" userId="35201d5d-5e3b-48d1-8680-1d02144f5faf" providerId="ADAL" clId="{6B8A64B9-F79F-48A1-8F26-FB59382EFF2E}" dt="2024-02-14T10:31:59.081" v="278" actId="478"/>
          <ac:spMkLst>
            <pc:docMk/>
            <pc:sldMk cId="828429748" sldId="276"/>
            <ac:spMk id="3" creationId="{657C306E-B748-0150-CC10-5C4C251F0446}"/>
          </ac:spMkLst>
        </pc:spChg>
        <pc:picChg chg="add del mod">
          <ac:chgData name="Pravin Maske" userId="35201d5d-5e3b-48d1-8680-1d02144f5faf" providerId="ADAL" clId="{6B8A64B9-F79F-48A1-8F26-FB59382EFF2E}" dt="2024-02-14T10:32:41.282" v="280" actId="478"/>
          <ac:picMkLst>
            <pc:docMk/>
            <pc:sldMk cId="828429748" sldId="276"/>
            <ac:picMk id="6146" creationId="{1AF613D4-AA19-44AC-18E5-FFE4B0514C52}"/>
          </ac:picMkLst>
        </pc:picChg>
        <pc:picChg chg="add del">
          <ac:chgData name="Pravin Maske" userId="35201d5d-5e3b-48d1-8680-1d02144f5faf" providerId="ADAL" clId="{6B8A64B9-F79F-48A1-8F26-FB59382EFF2E}" dt="2024-02-14T10:34:15.281" v="295" actId="478"/>
          <ac:picMkLst>
            <pc:docMk/>
            <pc:sldMk cId="828429748" sldId="276"/>
            <ac:picMk id="6148" creationId="{B6B1E419-020C-2162-3C0D-EE324A702D0F}"/>
          </ac:picMkLst>
        </pc:picChg>
      </pc:sldChg>
      <pc:sldChg chg="addSp delSp modSp new mod modClrScheme modShow chgLayout">
        <pc:chgData name="Pravin Maske" userId="35201d5d-5e3b-48d1-8680-1d02144f5faf" providerId="ADAL" clId="{6B8A64B9-F79F-48A1-8F26-FB59382EFF2E}" dt="2024-02-14T11:37:55.244" v="1119" actId="729"/>
        <pc:sldMkLst>
          <pc:docMk/>
          <pc:sldMk cId="2288334982" sldId="277"/>
        </pc:sldMkLst>
        <pc:spChg chg="del">
          <ac:chgData name="Pravin Maske" userId="35201d5d-5e3b-48d1-8680-1d02144f5faf" providerId="ADAL" clId="{6B8A64B9-F79F-48A1-8F26-FB59382EFF2E}" dt="2024-02-14T10:42:47.998" v="543" actId="478"/>
          <ac:spMkLst>
            <pc:docMk/>
            <pc:sldMk cId="2288334982" sldId="277"/>
            <ac:spMk id="2" creationId="{F4CB9A86-EF09-AB0D-FA4D-1B36365CCF24}"/>
          </ac:spMkLst>
        </pc:spChg>
        <pc:spChg chg="del">
          <ac:chgData name="Pravin Maske" userId="35201d5d-5e3b-48d1-8680-1d02144f5faf" providerId="ADAL" clId="{6B8A64B9-F79F-48A1-8F26-FB59382EFF2E}" dt="2024-02-14T10:42:49.048" v="544" actId="478"/>
          <ac:spMkLst>
            <pc:docMk/>
            <pc:sldMk cId="2288334982" sldId="277"/>
            <ac:spMk id="3" creationId="{840BFE91-76AF-3C1F-3BAA-E3404663018D}"/>
          </ac:spMkLst>
        </pc:spChg>
        <pc:spChg chg="del">
          <ac:chgData name="Pravin Maske" userId="35201d5d-5e3b-48d1-8680-1d02144f5faf" providerId="ADAL" clId="{6B8A64B9-F79F-48A1-8F26-FB59382EFF2E}" dt="2024-02-14T10:42:49.980" v="545" actId="478"/>
          <ac:spMkLst>
            <pc:docMk/>
            <pc:sldMk cId="2288334982" sldId="277"/>
            <ac:spMk id="4" creationId="{61876D9A-3A95-6D05-DE2B-281E426204BB}"/>
          </ac:spMkLst>
        </pc:spChg>
        <pc:picChg chg="add mod">
          <ac:chgData name="Pravin Maske" userId="35201d5d-5e3b-48d1-8680-1d02144f5faf" providerId="ADAL" clId="{6B8A64B9-F79F-48A1-8F26-FB59382EFF2E}" dt="2024-02-14T10:42:55.378" v="548" actId="26606"/>
          <ac:picMkLst>
            <pc:docMk/>
            <pc:sldMk cId="2288334982" sldId="277"/>
            <ac:picMk id="9218" creationId="{6E6B3B6A-4295-3F81-7B83-3523B7365F5E}"/>
          </ac:picMkLst>
        </pc:picChg>
      </pc:sldChg>
      <pc:sldChg chg="addSp delSp modSp add mod modClrScheme chgLayout">
        <pc:chgData name="Pravin Maske" userId="35201d5d-5e3b-48d1-8680-1d02144f5faf" providerId="ADAL" clId="{6B8A64B9-F79F-48A1-8F26-FB59382EFF2E}" dt="2024-02-14T10:50:08.657" v="641" actId="1076"/>
        <pc:sldMkLst>
          <pc:docMk/>
          <pc:sldMk cId="1755443020" sldId="278"/>
        </pc:sldMkLst>
        <pc:spChg chg="mod">
          <ac:chgData name="Pravin Maske" userId="35201d5d-5e3b-48d1-8680-1d02144f5faf" providerId="ADAL" clId="{6B8A64B9-F79F-48A1-8F26-FB59382EFF2E}" dt="2024-02-14T10:48:48.226" v="631" actId="26606"/>
          <ac:spMkLst>
            <pc:docMk/>
            <pc:sldMk cId="1755443020" sldId="278"/>
            <ac:spMk id="2" creationId="{D251C655-2D7E-9CDE-AA5A-FE7D8632273A}"/>
          </ac:spMkLst>
        </pc:spChg>
        <pc:spChg chg="del">
          <ac:chgData name="Pravin Maske" userId="35201d5d-5e3b-48d1-8680-1d02144f5faf" providerId="ADAL" clId="{6B8A64B9-F79F-48A1-8F26-FB59382EFF2E}" dt="2024-02-14T10:46:12.590" v="628" actId="478"/>
          <ac:spMkLst>
            <pc:docMk/>
            <pc:sldMk cId="1755443020" sldId="278"/>
            <ac:spMk id="4" creationId="{0899F28A-7E21-AC77-F705-F0C0F1CE3608}"/>
          </ac:spMkLst>
        </pc:spChg>
        <pc:spChg chg="add del mod">
          <ac:chgData name="Pravin Maske" userId="35201d5d-5e3b-48d1-8680-1d02144f5faf" providerId="ADAL" clId="{6B8A64B9-F79F-48A1-8F26-FB59382EFF2E}" dt="2024-02-14T10:48:37.284" v="629" actId="478"/>
          <ac:spMkLst>
            <pc:docMk/>
            <pc:sldMk cId="1755443020" sldId="278"/>
            <ac:spMk id="5" creationId="{924E6ED0-D171-0B78-32BB-F67BD264AFDE}"/>
          </ac:spMkLst>
        </pc:spChg>
        <pc:picChg chg="add mod">
          <ac:chgData name="Pravin Maske" userId="35201d5d-5e3b-48d1-8680-1d02144f5faf" providerId="ADAL" clId="{6B8A64B9-F79F-48A1-8F26-FB59382EFF2E}" dt="2024-02-14T10:50:08.657" v="641" actId="1076"/>
          <ac:picMkLst>
            <pc:docMk/>
            <pc:sldMk cId="1755443020" sldId="278"/>
            <ac:picMk id="7" creationId="{EC2ECADA-6D2C-0622-A371-E7230F6F2F79}"/>
          </ac:picMkLst>
        </pc:picChg>
        <pc:picChg chg="add del mod">
          <ac:chgData name="Pravin Maske" userId="35201d5d-5e3b-48d1-8680-1d02144f5faf" providerId="ADAL" clId="{6B8A64B9-F79F-48A1-8F26-FB59382EFF2E}" dt="2024-02-14T10:49:59.747" v="637" actId="478"/>
          <ac:picMkLst>
            <pc:docMk/>
            <pc:sldMk cId="1755443020" sldId="278"/>
            <ac:picMk id="10242" creationId="{34A72FEE-3B5A-E2F3-AB13-F7906AEAEA0C}"/>
          </ac:picMkLst>
        </pc:picChg>
      </pc:sldChg>
      <pc:sldChg chg="addSp delSp modSp add mod ord">
        <pc:chgData name="Pravin Maske" userId="35201d5d-5e3b-48d1-8680-1d02144f5faf" providerId="ADAL" clId="{6B8A64B9-F79F-48A1-8F26-FB59382EFF2E}" dt="2024-02-14T11:01:57.329" v="1117" actId="20577"/>
        <pc:sldMkLst>
          <pc:docMk/>
          <pc:sldMk cId="2170677297" sldId="279"/>
        </pc:sldMkLst>
        <pc:spChg chg="mod">
          <ac:chgData name="Pravin Maske" userId="35201d5d-5e3b-48d1-8680-1d02144f5faf" providerId="ADAL" clId="{6B8A64B9-F79F-48A1-8F26-FB59382EFF2E}" dt="2024-02-14T11:01:57.329" v="1117" actId="20577"/>
          <ac:spMkLst>
            <pc:docMk/>
            <pc:sldMk cId="2170677297" sldId="279"/>
            <ac:spMk id="2" creationId="{1E2CC825-83AF-64AE-EDF5-9A230B86323A}"/>
          </ac:spMkLst>
        </pc:spChg>
        <pc:picChg chg="add mod">
          <ac:chgData name="Pravin Maske" userId="35201d5d-5e3b-48d1-8680-1d02144f5faf" providerId="ADAL" clId="{6B8A64B9-F79F-48A1-8F26-FB59382EFF2E}" dt="2024-02-14T10:55:02.508" v="727" actId="1076"/>
          <ac:picMkLst>
            <pc:docMk/>
            <pc:sldMk cId="2170677297" sldId="279"/>
            <ac:picMk id="4" creationId="{95213921-594D-D235-07D2-B0A0BBED2873}"/>
          </ac:picMkLst>
        </pc:picChg>
        <pc:picChg chg="add del">
          <ac:chgData name="Pravin Maske" userId="35201d5d-5e3b-48d1-8680-1d02144f5faf" providerId="ADAL" clId="{6B8A64B9-F79F-48A1-8F26-FB59382EFF2E}" dt="2024-02-14T10:54:21.717" v="718" actId="478"/>
          <ac:picMkLst>
            <pc:docMk/>
            <pc:sldMk cId="2170677297" sldId="279"/>
            <ac:picMk id="7" creationId="{07156E4B-3AD5-6CA7-5033-EC337D904177}"/>
          </ac:picMkLst>
        </pc:picChg>
        <pc:picChg chg="add del">
          <ac:chgData name="Pravin Maske" userId="35201d5d-5e3b-48d1-8680-1d02144f5faf" providerId="ADAL" clId="{6B8A64B9-F79F-48A1-8F26-FB59382EFF2E}" dt="2024-02-14T10:54:16.944" v="717" actId="478"/>
          <ac:picMkLst>
            <pc:docMk/>
            <pc:sldMk cId="2170677297" sldId="279"/>
            <ac:picMk id="11266" creationId="{DB90F3AD-F9B2-FE02-61F4-91FBCFDA51D7}"/>
          </ac:picMkLst>
        </pc:picChg>
        <pc:picChg chg="add del mod">
          <ac:chgData name="Pravin Maske" userId="35201d5d-5e3b-48d1-8680-1d02144f5faf" providerId="ADAL" clId="{6B8A64B9-F79F-48A1-8F26-FB59382EFF2E}" dt="2024-02-14T10:54:56.009" v="724" actId="478"/>
          <ac:picMkLst>
            <pc:docMk/>
            <pc:sldMk cId="2170677297" sldId="279"/>
            <ac:picMk id="11268" creationId="{92C1C132-BEC3-9BD2-71F7-36A1B5324F52}"/>
          </ac:picMkLst>
        </pc:picChg>
      </pc:sldChg>
      <pc:sldChg chg="modSp add mod ord">
        <pc:chgData name="Pravin Maske" userId="35201d5d-5e3b-48d1-8680-1d02144f5faf" providerId="ADAL" clId="{6B8A64B9-F79F-48A1-8F26-FB59382EFF2E}" dt="2024-02-14T10:59:40.279" v="1100" actId="33524"/>
        <pc:sldMkLst>
          <pc:docMk/>
          <pc:sldMk cId="2439436376" sldId="280"/>
        </pc:sldMkLst>
        <pc:spChg chg="mod">
          <ac:chgData name="Pravin Maske" userId="35201d5d-5e3b-48d1-8680-1d02144f5faf" providerId="ADAL" clId="{6B8A64B9-F79F-48A1-8F26-FB59382EFF2E}" dt="2024-02-14T10:56:11.447" v="738" actId="20577"/>
          <ac:spMkLst>
            <pc:docMk/>
            <pc:sldMk cId="2439436376" sldId="280"/>
            <ac:spMk id="2" creationId="{2E0D45FB-58E1-7F3C-080D-76A2F9B7E300}"/>
          </ac:spMkLst>
        </pc:spChg>
        <pc:spChg chg="mod">
          <ac:chgData name="Pravin Maske" userId="35201d5d-5e3b-48d1-8680-1d02144f5faf" providerId="ADAL" clId="{6B8A64B9-F79F-48A1-8F26-FB59382EFF2E}" dt="2024-02-14T10:59:40.279" v="1100" actId="33524"/>
          <ac:spMkLst>
            <pc:docMk/>
            <pc:sldMk cId="2439436376" sldId="280"/>
            <ac:spMk id="3" creationId="{6803D5D7-0E52-9048-1A8A-219728C327AE}"/>
          </ac:spMkLst>
        </pc:spChg>
      </pc:sldChg>
      <pc:sldChg chg="addSp delSp modSp add mod ord">
        <pc:chgData name="Pravin Maske" userId="35201d5d-5e3b-48d1-8680-1d02144f5faf" providerId="ADAL" clId="{6B8A64B9-F79F-48A1-8F26-FB59382EFF2E}" dt="2024-02-14T11:47:11.389" v="1166"/>
        <pc:sldMkLst>
          <pc:docMk/>
          <pc:sldMk cId="2183546521" sldId="281"/>
        </pc:sldMkLst>
        <pc:spChg chg="mod">
          <ac:chgData name="Pravin Maske" userId="35201d5d-5e3b-48d1-8680-1d02144f5faf" providerId="ADAL" clId="{6B8A64B9-F79F-48A1-8F26-FB59382EFF2E}" dt="2024-02-14T11:01:49.923" v="1115" actId="20577"/>
          <ac:spMkLst>
            <pc:docMk/>
            <pc:sldMk cId="2183546521" sldId="281"/>
            <ac:spMk id="2" creationId="{D28BD211-B994-F829-9017-FE24854AB65D}"/>
          </ac:spMkLst>
        </pc:spChg>
        <pc:picChg chg="del">
          <ac:chgData name="Pravin Maske" userId="35201d5d-5e3b-48d1-8680-1d02144f5faf" providerId="ADAL" clId="{6B8A64B9-F79F-48A1-8F26-FB59382EFF2E}" dt="2024-02-14T11:01:09.285" v="1104" actId="478"/>
          <ac:picMkLst>
            <pc:docMk/>
            <pc:sldMk cId="2183546521" sldId="281"/>
            <ac:picMk id="4" creationId="{6D1C09A2-D294-65BB-A17A-A5F2BE170D4B}"/>
          </ac:picMkLst>
        </pc:picChg>
        <pc:picChg chg="add mod">
          <ac:chgData name="Pravin Maske" userId="35201d5d-5e3b-48d1-8680-1d02144f5faf" providerId="ADAL" clId="{6B8A64B9-F79F-48A1-8F26-FB59382EFF2E}" dt="2024-02-14T11:01:46.006" v="1113" actId="1076"/>
          <ac:picMkLst>
            <pc:docMk/>
            <pc:sldMk cId="2183546521" sldId="281"/>
            <ac:picMk id="5" creationId="{7564DF29-9EF2-0062-AB47-C805AABA7421}"/>
          </ac:picMkLst>
        </pc:picChg>
        <pc:picChg chg="add del mod">
          <ac:chgData name="Pravin Maske" userId="35201d5d-5e3b-48d1-8680-1d02144f5faf" providerId="ADAL" clId="{6B8A64B9-F79F-48A1-8F26-FB59382EFF2E}" dt="2024-02-14T11:01:42.196" v="1111" actId="478"/>
          <ac:picMkLst>
            <pc:docMk/>
            <pc:sldMk cId="2183546521" sldId="281"/>
            <ac:picMk id="12290" creationId="{B7A62C67-A06D-376C-4B3F-76FB536613D2}"/>
          </ac:picMkLst>
        </pc:picChg>
      </pc:sldChg>
      <pc:sldChg chg="addSp delSp modSp new mod modClrScheme chgLayout">
        <pc:chgData name="Pravin Maske" userId="35201d5d-5e3b-48d1-8680-1d02144f5faf" providerId="ADAL" clId="{6B8A64B9-F79F-48A1-8F26-FB59382EFF2E}" dt="2024-02-14T11:45:55.568" v="1163" actId="20577"/>
        <pc:sldMkLst>
          <pc:docMk/>
          <pc:sldMk cId="3292815246" sldId="282"/>
        </pc:sldMkLst>
        <pc:spChg chg="add del">
          <ac:chgData name="Pravin Maske" userId="35201d5d-5e3b-48d1-8680-1d02144f5faf" providerId="ADAL" clId="{6B8A64B9-F79F-48A1-8F26-FB59382EFF2E}" dt="2024-02-14T11:44:53.336" v="1123" actId="478"/>
          <ac:spMkLst>
            <pc:docMk/>
            <pc:sldMk cId="3292815246" sldId="282"/>
            <ac:spMk id="2" creationId="{58C47703-4C39-B4B8-6471-70C1C5DC22FF}"/>
          </ac:spMkLst>
        </pc:spChg>
        <pc:spChg chg="del">
          <ac:chgData name="Pravin Maske" userId="35201d5d-5e3b-48d1-8680-1d02144f5faf" providerId="ADAL" clId="{6B8A64B9-F79F-48A1-8F26-FB59382EFF2E}" dt="2024-02-14T11:44:55.658" v="1124" actId="478"/>
          <ac:spMkLst>
            <pc:docMk/>
            <pc:sldMk cId="3292815246" sldId="282"/>
            <ac:spMk id="3" creationId="{659DB074-F06B-34B0-D878-350D740D0315}"/>
          </ac:spMkLst>
        </pc:spChg>
        <pc:spChg chg="del">
          <ac:chgData name="Pravin Maske" userId="35201d5d-5e3b-48d1-8680-1d02144f5faf" providerId="ADAL" clId="{6B8A64B9-F79F-48A1-8F26-FB59382EFF2E}" dt="2024-02-14T11:45:00.681" v="1125" actId="478"/>
          <ac:spMkLst>
            <pc:docMk/>
            <pc:sldMk cId="3292815246" sldId="282"/>
            <ac:spMk id="4" creationId="{C8086237-BBED-8E25-549B-98831A9C23CE}"/>
          </ac:spMkLst>
        </pc:spChg>
        <pc:spChg chg="add mod">
          <ac:chgData name="Pravin Maske" userId="35201d5d-5e3b-48d1-8680-1d02144f5faf" providerId="ADAL" clId="{6B8A64B9-F79F-48A1-8F26-FB59382EFF2E}" dt="2024-02-14T11:45:55.568" v="1163" actId="20577"/>
          <ac:spMkLst>
            <pc:docMk/>
            <pc:sldMk cId="3292815246" sldId="282"/>
            <ac:spMk id="5" creationId="{CCBAF007-4A72-C890-E1DA-44A705FDC6D7}"/>
          </ac:spMkLst>
        </pc:spChg>
        <pc:picChg chg="add mod ord">
          <ac:chgData name="Pravin Maske" userId="35201d5d-5e3b-48d1-8680-1d02144f5faf" providerId="ADAL" clId="{6B8A64B9-F79F-48A1-8F26-FB59382EFF2E}" dt="2024-02-14T11:45:41.028" v="1135" actId="26606"/>
          <ac:picMkLst>
            <pc:docMk/>
            <pc:sldMk cId="3292815246" sldId="282"/>
            <ac:picMk id="1026" creationId="{7F824B0D-E85F-964D-9349-D69025161DFD}"/>
          </ac:picMkLst>
        </pc:picChg>
      </pc:sldChg>
      <pc:sldChg chg="addSp delSp modSp new mod ord">
        <pc:chgData name="Pravin Maske" userId="35201d5d-5e3b-48d1-8680-1d02144f5faf" providerId="ADAL" clId="{6B8A64B9-F79F-48A1-8F26-FB59382EFF2E}" dt="2024-02-14T11:49:31.260" v="1181"/>
        <pc:sldMkLst>
          <pc:docMk/>
          <pc:sldMk cId="124754142" sldId="283"/>
        </pc:sldMkLst>
        <pc:spChg chg="add del">
          <ac:chgData name="Pravin Maske" userId="35201d5d-5e3b-48d1-8680-1d02144f5faf" providerId="ADAL" clId="{6B8A64B9-F79F-48A1-8F26-FB59382EFF2E}" dt="2024-02-14T11:47:26.471" v="1170" actId="26606"/>
          <ac:spMkLst>
            <pc:docMk/>
            <pc:sldMk cId="124754142" sldId="283"/>
            <ac:spMk id="2" creationId="{60D4E90C-25F9-2803-604E-6350F3F0EEA9}"/>
          </ac:spMkLst>
        </pc:spChg>
        <pc:spChg chg="del">
          <ac:chgData name="Pravin Maske" userId="35201d5d-5e3b-48d1-8680-1d02144f5faf" providerId="ADAL" clId="{6B8A64B9-F79F-48A1-8F26-FB59382EFF2E}" dt="2024-02-14T11:47:15.807" v="1167"/>
          <ac:spMkLst>
            <pc:docMk/>
            <pc:sldMk cId="124754142" sldId="283"/>
            <ac:spMk id="3" creationId="{4FE0A912-6521-DB3B-1287-E4A02FAD8CA1}"/>
          </ac:spMkLst>
        </pc:spChg>
        <pc:spChg chg="add del">
          <ac:chgData name="Pravin Maske" userId="35201d5d-5e3b-48d1-8680-1d02144f5faf" providerId="ADAL" clId="{6B8A64B9-F79F-48A1-8F26-FB59382EFF2E}" dt="2024-02-14T11:47:26.469" v="1169" actId="26606"/>
          <ac:spMkLst>
            <pc:docMk/>
            <pc:sldMk cId="124754142" sldId="283"/>
            <ac:spMk id="2055" creationId="{B7F24CD6-3762-F548-A5D8-369D5F1827CA}"/>
          </ac:spMkLst>
        </pc:spChg>
        <pc:picChg chg="add mod">
          <ac:chgData name="Pravin Maske" userId="35201d5d-5e3b-48d1-8680-1d02144f5faf" providerId="ADAL" clId="{6B8A64B9-F79F-48A1-8F26-FB59382EFF2E}" dt="2024-02-14T11:47:26.471" v="1170" actId="26606"/>
          <ac:picMkLst>
            <pc:docMk/>
            <pc:sldMk cId="124754142" sldId="283"/>
            <ac:picMk id="2050" creationId="{A79B0BCC-12B3-88E0-CEBB-FCE2541D02D4}"/>
          </ac:picMkLst>
        </pc:picChg>
      </pc:sldChg>
      <pc:sldChg chg="addSp delSp modSp new mod">
        <pc:chgData name="Pravin Maske" userId="35201d5d-5e3b-48d1-8680-1d02144f5faf" providerId="ADAL" clId="{6B8A64B9-F79F-48A1-8F26-FB59382EFF2E}" dt="2024-02-14T11:48:46.087" v="1175" actId="26606"/>
        <pc:sldMkLst>
          <pc:docMk/>
          <pc:sldMk cId="4287552414" sldId="284"/>
        </pc:sldMkLst>
        <pc:spChg chg="add del">
          <ac:chgData name="Pravin Maske" userId="35201d5d-5e3b-48d1-8680-1d02144f5faf" providerId="ADAL" clId="{6B8A64B9-F79F-48A1-8F26-FB59382EFF2E}" dt="2024-02-14T11:48:46.087" v="1175" actId="26606"/>
          <ac:spMkLst>
            <pc:docMk/>
            <pc:sldMk cId="4287552414" sldId="284"/>
            <ac:spMk id="2" creationId="{4ADC7471-873E-2DF1-3DDC-05C00A1D0448}"/>
          </ac:spMkLst>
        </pc:spChg>
        <pc:spChg chg="del">
          <ac:chgData name="Pravin Maske" userId="35201d5d-5e3b-48d1-8680-1d02144f5faf" providerId="ADAL" clId="{6B8A64B9-F79F-48A1-8F26-FB59382EFF2E}" dt="2024-02-14T11:48:40.745" v="1172"/>
          <ac:spMkLst>
            <pc:docMk/>
            <pc:sldMk cId="4287552414" sldId="284"/>
            <ac:spMk id="3" creationId="{3B9E0D39-EF36-66CA-9C66-6DF729BC7A43}"/>
          </ac:spMkLst>
        </pc:spChg>
        <pc:picChg chg="add mod">
          <ac:chgData name="Pravin Maske" userId="35201d5d-5e3b-48d1-8680-1d02144f5faf" providerId="ADAL" clId="{6B8A64B9-F79F-48A1-8F26-FB59382EFF2E}" dt="2024-02-14T11:48:46.087" v="1175" actId="26606"/>
          <ac:picMkLst>
            <pc:docMk/>
            <pc:sldMk cId="4287552414" sldId="284"/>
            <ac:picMk id="3074" creationId="{DA41F79F-A39E-C97F-604E-EAD5B952580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3387C1-8EFB-44F7-8485-D662F1CF7333}" type="datetime1">
              <a:rPr lang="en-GB" smtClean="0"/>
              <a:t>15/02/2024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6434E-09F1-48C0-A525-B5A7008B7802}" type="datetime1">
              <a:rPr lang="en-GB" noProof="0" smtClean="0"/>
              <a:t>15/02/2024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686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B53-6BC1-009E-99DF-C578A8596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A13C2-E7BF-A5C3-2741-572BDEC32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9F09E-B378-AD64-D32E-7F26D2C9B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ECE2E-09A2-06CA-6A56-EB3AA2041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472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0AF9C-6163-0D67-F318-D2C5FAF78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B0E702-55A1-204A-FB25-73F485866D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CFCD0C-3E10-34BD-8897-EA16B9A18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4A53C-95AA-F9AC-B37D-798280645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855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EF19C-B31D-65C1-EC45-7C5FE3C13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0E2FA6-C767-4B7E-4387-C55E7C60F4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C02890-0BBE-809C-55A3-6FA07F30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F5D9F-5F5B-B43E-6602-DC65952F4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145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60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38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484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78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How presentation will benefit audience: Adult learners are more interested in a subject if they know how or why it is important to them.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050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A97F7-02C2-1BAE-0692-DEB5B9104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0AC67-2A86-CED9-FAA0-4C5C28343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6E2D5-771C-BBF4-26AF-6EFE44963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7ED08-577A-2684-43DE-E6E7B508D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837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57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953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75DBD-E4BF-986A-7DD3-49269E62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35FA70-0721-5B7A-0FA0-2677482C10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15E4F0-1B62-0BC2-C871-77F8B1837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4E674-98D8-B964-8C1C-D0AFD8EB9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15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4AAD351-6347-4318-B935-1E0F1B6A61D6}" type="datetime1">
              <a:rPr lang="en-GB" noProof="0" smtClean="0"/>
              <a:t>15/02/2024</a:t>
            </a:fld>
            <a:endParaRPr lang="en-GB" noProof="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B87B0-5071-4BC9-A19F-C3269318028C}" type="datetime1">
              <a:rPr lang="en-GB" noProof="0" smtClean="0"/>
              <a:t>15/02/2024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en-GB" noProof="0" dirty="0"/>
              <a:t>Click to edit Master text styles</a:t>
            </a:r>
          </a:p>
          <a:p>
            <a:pPr lvl="1" rtl="0" eaLnBrk="1" latinLnBrk="0" hangingPunct="1"/>
            <a:r>
              <a:rPr lang="en-GB" noProof="0" dirty="0"/>
              <a:t>Second level</a:t>
            </a:r>
          </a:p>
          <a:p>
            <a:pPr lvl="2" rtl="0" eaLnBrk="1" latinLnBrk="0" hangingPunct="1"/>
            <a:r>
              <a:rPr lang="en-GB" noProof="0" dirty="0"/>
              <a:t>Third level</a:t>
            </a:r>
          </a:p>
          <a:p>
            <a:pPr lvl="3" rtl="0" eaLnBrk="1" latinLnBrk="0" hangingPunct="1"/>
            <a:r>
              <a:rPr lang="en-GB" noProof="0" dirty="0"/>
              <a:t>Fourth level</a:t>
            </a:r>
          </a:p>
          <a:p>
            <a:pPr lvl="4" rtl="0" eaLnBrk="1" latinLnBrk="0" hangingPunct="1"/>
            <a:r>
              <a:rPr lang="en-GB" noProof="0" dirty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B4CBB3-9133-42BF-BC20-6F6E1888C21F}" type="datetime1">
              <a:rPr lang="en-GB" noProof="0" smtClean="0"/>
              <a:t>15/02/2024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3539-3F81-4F1E-A9B7-5CE0C1986E23}" type="datetime1">
              <a:rPr lang="en-GB" noProof="0" smtClean="0"/>
              <a:t>15/02/2024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54DA5-E4EE-42EA-9BC9-3160B1480769}" type="datetime1">
              <a:rPr lang="en-GB" noProof="0" smtClean="0"/>
              <a:t>15/02/2024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1BF5D-7537-4BA8-9976-6302714DE26C}" type="datetime1">
              <a:rPr lang="en-GB" noProof="0" smtClean="0"/>
              <a:t>15/02/2024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8E4797-21F6-4D41-B035-97FEABB63BCE}" type="datetime1">
              <a:rPr lang="en-GB" noProof="0" smtClean="0"/>
              <a:t>15/02/2024</a:t>
            </a:fld>
            <a:endParaRPr lang="en-GB" noProof="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4EC45D07-A3FD-40EE-BB45-F5E3D0F2E1C8}" type="datetime1">
              <a:rPr lang="en-GB" noProof="0" smtClean="0"/>
              <a:t>15/02/2024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FDAF9-DFA9-4947-9568-03347A66D233}" type="datetime1">
              <a:rPr lang="en-GB" noProof="0" smtClean="0"/>
              <a:t>15/02/2024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D711C-098E-40E1-BE23-CFCA1FAB8359}" type="datetime1">
              <a:rPr lang="en-GB" noProof="0" smtClean="0"/>
              <a:t>15/02/2024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n-US" noProof="0"/>
              <a:t>Click icon to add picture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9A7A2F-7C81-4F05-8B4D-4983D3740BAF}" type="datetime1">
              <a:rPr lang="en-GB" noProof="0" smtClean="0"/>
              <a:t>15/02/2024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B045440-74F0-4B44-BEF6-1040C3E911E1}" type="datetime1">
              <a:rPr lang="en-GB" noProof="0" smtClean="0"/>
              <a:t>15/02/2024</a:t>
            </a:fld>
            <a:endParaRPr lang="en-GB" noProof="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A Seminar on 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Presented by</a:t>
            </a:r>
          </a:p>
          <a:p>
            <a:pPr rtl="0"/>
            <a:r>
              <a:rPr lang="en-GB" dirty="0"/>
              <a:t>Indranil &amp; Pravin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1E8F-6F60-DC47-AB01-49E2A7FC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4551" y="5946263"/>
            <a:ext cx="2630304" cy="457200"/>
          </a:xfrm>
        </p:spPr>
        <p:txBody>
          <a:bodyPr/>
          <a:lstStyle/>
          <a:p>
            <a:pPr rtl="0"/>
            <a:r>
              <a:rPr lang="en-US" sz="2400" dirty="0"/>
              <a:t>15</a:t>
            </a:r>
            <a:r>
              <a:rPr lang="en-US" sz="2400" baseline="30000" dirty="0"/>
              <a:t>th</a:t>
            </a:r>
            <a:r>
              <a:rPr lang="en-US" sz="2400" dirty="0"/>
              <a:t> Feb’24</a:t>
            </a:r>
            <a:endParaRPr lang="en-GB" sz="240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26420-B64F-2633-A200-FC2D8573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109728" indent="0" rtl="0">
              <a:buNone/>
            </a:pPr>
            <a:endParaRPr lang="en-GB" dirty="0"/>
          </a:p>
          <a:p>
            <a:pPr rtl="0"/>
            <a:r>
              <a:rPr lang="en-GB" b="1" dirty="0"/>
              <a:t>PUBLIC CLOUD: </a:t>
            </a:r>
            <a:r>
              <a:rPr lang="en-GB" dirty="0"/>
              <a:t>The Public Cloud allows systems and services to be easily accessible to the general public. Public cloud may be less secure because of its openness, e.g., e-mail.</a:t>
            </a:r>
          </a:p>
          <a:p>
            <a:pPr rtl="0"/>
            <a:r>
              <a:rPr lang="en-GB" b="1" dirty="0"/>
              <a:t>PRIVATE CLOUD: </a:t>
            </a:r>
            <a:r>
              <a:rPr lang="en-GB" dirty="0"/>
              <a:t>The Private Cloud allows systems and services to be accessible within an organization. It offers increased security because of its private nature.</a:t>
            </a:r>
          </a:p>
          <a:p>
            <a:pPr rtl="0"/>
            <a:r>
              <a:rPr lang="en-GB" b="1" dirty="0"/>
              <a:t>COMMUNITY CLOUD: </a:t>
            </a:r>
            <a:r>
              <a:rPr lang="en-GB" dirty="0"/>
              <a:t>The Community Cloud allows systems and services to be accessible by group of organizations.</a:t>
            </a:r>
          </a:p>
          <a:p>
            <a:pPr rtl="0"/>
            <a:r>
              <a:rPr lang="en-GB" b="1" dirty="0"/>
              <a:t>HYBRID CLOUD: </a:t>
            </a:r>
            <a:r>
              <a:rPr lang="en-GB" dirty="0"/>
              <a:t>The Hybrid Cloud is mixture of public and private cloud. However, the critical activities are performed using private cloud while the non-critical activities are performed using public cloud.</a:t>
            </a:r>
          </a:p>
        </p:txBody>
      </p:sp>
      <p:pic>
        <p:nvPicPr>
          <p:cNvPr id="8194" name="Picture 2" descr="Cloud Deployment Model - javatpoint">
            <a:extLst>
              <a:ext uri="{FF2B5EF4-FFF2-40B4-BE49-F238E27FC236}">
                <a16:creationId xmlns:a16="http://schemas.microsoft.com/office/drawing/2014/main" id="{8EB20DA6-DCE6-FDDF-B657-DD145783B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144" y="611879"/>
            <a:ext cx="4796242" cy="19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Service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Service Models are the reference models on which the Cloud Computing is based. These can be categorized into three basic service models as listed below</a:t>
            </a:r>
          </a:p>
          <a:p>
            <a:pPr lvl="1"/>
            <a:r>
              <a:rPr lang="en-GB" sz="2000" dirty="0"/>
              <a:t>IaaS</a:t>
            </a:r>
          </a:p>
          <a:p>
            <a:pPr lvl="1"/>
            <a:r>
              <a:rPr lang="en-GB" sz="2000" dirty="0"/>
              <a:t>PaaS</a:t>
            </a:r>
          </a:p>
          <a:p>
            <a:pPr lvl="1"/>
            <a:r>
              <a:rPr lang="en-GB" sz="2000" dirty="0"/>
              <a:t>SaaS</a:t>
            </a:r>
          </a:p>
        </p:txBody>
      </p:sp>
      <p:pic>
        <p:nvPicPr>
          <p:cNvPr id="7174" name="Picture 6" descr="Cloud Service Models - javatpoint">
            <a:extLst>
              <a:ext uri="{FF2B5EF4-FFF2-40B4-BE49-F238E27FC236}">
                <a16:creationId xmlns:a16="http://schemas.microsoft.com/office/drawing/2014/main" id="{FD9ED5AC-7A5C-3FEC-CC26-865EFF818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73" y="2449167"/>
            <a:ext cx="3840232" cy="342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ain cloud service models: IaaS, PaaS and SaaS">
            <a:extLst>
              <a:ext uri="{FF2B5EF4-FFF2-40B4-BE49-F238E27FC236}">
                <a16:creationId xmlns:a16="http://schemas.microsoft.com/office/drawing/2014/main" id="{6E6B3B6A-4295-3F81-7B83-3523B7365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6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883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aS vs IaaS vs SaaS: What's the difference? | Google Cloud">
            <a:extLst>
              <a:ext uri="{FF2B5EF4-FFF2-40B4-BE49-F238E27FC236}">
                <a16:creationId xmlns:a16="http://schemas.microsoft.com/office/drawing/2014/main" id="{A79B0BCC-12B3-88E0-CEBB-FCE2541D02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2475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BAF007-4A72-C890-E1DA-44A705FDC6D7}"/>
              </a:ext>
            </a:extLst>
          </p:cNvPr>
          <p:cNvSpPr txBox="1"/>
          <p:nvPr/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Serverless Vs Managed Services -</a:t>
            </a:r>
          </a:p>
        </p:txBody>
      </p:sp>
      <p:pic>
        <p:nvPicPr>
          <p:cNvPr id="1026" name="Picture 2" descr="Serverless vs Managed Services| Opensense Labs">
            <a:extLst>
              <a:ext uri="{FF2B5EF4-FFF2-40B4-BE49-F238E27FC236}">
                <a16:creationId xmlns:a16="http://schemas.microsoft.com/office/drawing/2014/main" id="{7F824B0D-E85F-964D-9349-D6902516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834640"/>
            <a:ext cx="10972800" cy="315468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928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rverless on GCP – Brave New Geek">
            <a:extLst>
              <a:ext uri="{FF2B5EF4-FFF2-40B4-BE49-F238E27FC236}">
                <a16:creationId xmlns:a16="http://schemas.microsoft.com/office/drawing/2014/main" id="{DA41F79F-A39E-C97F-604E-EAD5B95258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650" y="1249815"/>
            <a:ext cx="11590338" cy="498384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8755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Infrastructure as a Service(IaaS)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9279118" cy="4341875"/>
          </a:xfrm>
        </p:spPr>
        <p:txBody>
          <a:bodyPr rtlCol="0"/>
          <a:lstStyle/>
          <a:p>
            <a:pPr marL="109728" indent="0" rtl="0">
              <a:buNone/>
            </a:pPr>
            <a:r>
              <a:rPr lang="en-GB" sz="2800" b="1" dirty="0"/>
              <a:t>IaaS</a:t>
            </a:r>
            <a:r>
              <a:rPr lang="en-GB" dirty="0"/>
              <a:t> is the delivery of technology infrastructure as an on demand scalable service.</a:t>
            </a:r>
          </a:p>
          <a:p>
            <a:pPr marL="109728" indent="0" rtl="0">
              <a:buNone/>
            </a:pPr>
            <a:r>
              <a:rPr lang="en-GB" sz="2800" b="1" dirty="0"/>
              <a:t>IaaS</a:t>
            </a:r>
            <a:r>
              <a:rPr lang="en-GB" dirty="0"/>
              <a:t> provides access to fundamental resources such as physical machines, virtual machines, virtual storage, etc.</a:t>
            </a:r>
          </a:p>
          <a:p>
            <a:pPr rtl="0"/>
            <a:endParaRPr lang="en-GB" dirty="0"/>
          </a:p>
          <a:p>
            <a:r>
              <a:rPr lang="en-GB" dirty="0"/>
              <a:t>Usually billed based on usage</a:t>
            </a:r>
          </a:p>
          <a:p>
            <a:r>
              <a:rPr lang="en-GB" dirty="0"/>
              <a:t>Usually, multi-tenant virtualized environment</a:t>
            </a:r>
          </a:p>
          <a:p>
            <a:r>
              <a:rPr lang="en-GB" dirty="0"/>
              <a:t>Can be coupled with Managed Services for OS and application support</a:t>
            </a:r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BC33B-D3B3-E272-2FE3-F11E223A3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C655-2D7E-9CDE-AA5A-FE7D8632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IaaS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ECADA-6D2C-0622-A371-E7230F6F2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5" y="1906413"/>
            <a:ext cx="8263973" cy="48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4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Platform as a Service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201917" y="2209800"/>
            <a:ext cx="9788165" cy="3925604"/>
          </a:xfrm>
        </p:spPr>
        <p:txBody>
          <a:bodyPr rtlCol="0">
            <a:normAutofit fontScale="92500" lnSpcReduction="20000"/>
          </a:bodyPr>
          <a:lstStyle/>
          <a:p>
            <a:pPr marL="109728" indent="0" rtl="0">
              <a:buNone/>
            </a:pPr>
            <a:endParaRPr lang="en-GB" dirty="0"/>
          </a:p>
          <a:p>
            <a:pPr marL="109728" indent="0" rtl="0">
              <a:buNone/>
            </a:pPr>
            <a:r>
              <a:rPr lang="en-GB" sz="3500" b="1" dirty="0"/>
              <a:t>PaaS</a:t>
            </a:r>
            <a:r>
              <a:rPr lang="en-GB" dirty="0"/>
              <a:t> provides the runtime environment for applications, development &amp; deployment tools, etc.</a:t>
            </a:r>
          </a:p>
          <a:p>
            <a:pPr marL="109728" indent="0" rtl="0">
              <a:buNone/>
            </a:pPr>
            <a:r>
              <a:rPr lang="en-GB" sz="3500" b="1" dirty="0"/>
              <a:t>PaaS</a:t>
            </a:r>
            <a:r>
              <a:rPr lang="en-GB" dirty="0"/>
              <a:t> provides all the facilities required to support the complete life cycle of building and delivering web applications and services entirely from the Internet.</a:t>
            </a:r>
          </a:p>
          <a:p>
            <a:pPr marL="109728" indent="0" rtl="0">
              <a:buNone/>
            </a:pPr>
            <a:endParaRPr lang="en-GB" dirty="0"/>
          </a:p>
          <a:p>
            <a:pPr marL="109728" indent="0" rtl="0">
              <a:buNone/>
            </a:pPr>
            <a:r>
              <a:rPr lang="en-GB" dirty="0"/>
              <a:t>Typically, applications must be developed with a particular platform in mind</a:t>
            </a:r>
          </a:p>
          <a:p>
            <a:pPr lvl="1"/>
            <a:r>
              <a:rPr lang="en-GB" dirty="0"/>
              <a:t>Multi-tenant environments</a:t>
            </a:r>
          </a:p>
          <a:p>
            <a:pPr lvl="1"/>
            <a:r>
              <a:rPr lang="en-GB" dirty="0"/>
              <a:t>Highly scalable multi-tier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6DB15-D006-CB23-7874-486A0C08B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C825-83AF-64AE-EDF5-9A230B86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PaaS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13921-594D-D235-07D2-B0A0BBED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520" y="2502864"/>
            <a:ext cx="7400041" cy="398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 rtl="0">
              <a:buNone/>
            </a:pPr>
            <a:endParaRPr lang="en-GB" dirty="0"/>
          </a:p>
          <a:p>
            <a:pPr rtl="0"/>
            <a:r>
              <a:rPr lang="en-GB" dirty="0"/>
              <a:t>Cloud Computing provides us a means by which we can access the applications as utilities, over the Internet. It allows us to create, configure, and customize applications online.</a:t>
            </a:r>
          </a:p>
          <a:p>
            <a:pPr rtl="0"/>
            <a:r>
              <a:rPr lang="en-GB" dirty="0"/>
              <a:t>With Cloud Computing users can access database resources via the internet from anywhere for as long as they need without worrying about any maintenance or management of actual resources.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4D8BE-6F6C-C7A4-C4DD-554506536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45FB-58E1-7F3C-080D-76A2F9B7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Software as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3D5D7-0E52-9048-1A8A-219728C32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917" y="2209800"/>
            <a:ext cx="9788165" cy="3925604"/>
          </a:xfrm>
        </p:spPr>
        <p:txBody>
          <a:bodyPr rtlCol="0">
            <a:normAutofit fontScale="92500" lnSpcReduction="10000"/>
          </a:bodyPr>
          <a:lstStyle/>
          <a:p>
            <a:pPr marL="109728" indent="0" rtl="0">
              <a:buNone/>
            </a:pPr>
            <a:endParaRPr lang="en-GB" dirty="0"/>
          </a:p>
          <a:p>
            <a:pPr marL="109728" indent="0" rtl="0">
              <a:buNone/>
            </a:pPr>
            <a:r>
              <a:rPr lang="en-GB" sz="3500" b="1" dirty="0"/>
              <a:t>SaaS</a:t>
            </a:r>
            <a:r>
              <a:rPr lang="en-GB" dirty="0"/>
              <a:t> model allows to use software applications as a service to end users.</a:t>
            </a:r>
          </a:p>
          <a:p>
            <a:pPr marL="109728" indent="0" rtl="0">
              <a:buNone/>
            </a:pPr>
            <a:r>
              <a:rPr lang="en-GB" sz="3500" b="1" dirty="0"/>
              <a:t>SaaS</a:t>
            </a:r>
            <a:r>
              <a:rPr lang="en-GB" dirty="0"/>
              <a:t> is a Software delivery methodology that provides licenced multi-tenant access to software and its functions remotely as a Web based service.</a:t>
            </a:r>
          </a:p>
          <a:p>
            <a:pPr lvl="1"/>
            <a:r>
              <a:rPr lang="en-GB" dirty="0"/>
              <a:t>Usually billed based on usage</a:t>
            </a:r>
          </a:p>
          <a:p>
            <a:pPr lvl="1"/>
            <a:r>
              <a:rPr lang="en-GB" dirty="0"/>
              <a:t>Usually, multi-tenant environment</a:t>
            </a:r>
          </a:p>
          <a:p>
            <a:pPr lvl="1"/>
            <a:r>
              <a:rPr lang="en-GB" dirty="0"/>
              <a:t>Highly Scalable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394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19AE6-19E5-256C-07FE-738CA6206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D211-B994-F829-9017-FE24854A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SaaS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4DF29-9EF2-0062-AB47-C805AABA7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902" y="1909348"/>
            <a:ext cx="81915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4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List the intended outcomes for this training session.</a:t>
            </a:r>
          </a:p>
          <a:p>
            <a:pPr rtl="0"/>
            <a:r>
              <a:rPr lang="en-GB" dirty="0"/>
              <a:t>Each objective should be concise, should contain a verb, and should have a measurable result.</a:t>
            </a: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3: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 dirty="0"/>
              <a:t>Add text here. </a:t>
            </a:r>
          </a:p>
          <a:p>
            <a:pPr rtl="0"/>
            <a:r>
              <a:rPr lang="en-GB" dirty="0"/>
              <a:t>To add a picture, chart or other content in the right column, click the appropriate icon.</a:t>
            </a:r>
          </a:p>
          <a:p>
            <a:pPr rtl="0"/>
            <a:r>
              <a:rPr lang="en-GB" dirty="0"/>
              <a:t>To add a slide, click New Slide on the Insert menu, or press CTRL+M.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3: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Summarise important points.</a:t>
            </a:r>
          </a:p>
          <a:p>
            <a:pPr rtl="0"/>
            <a:r>
              <a:rPr lang="en-GB" dirty="0"/>
              <a:t>Allow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List important points from each lesson.</a:t>
            </a:r>
          </a:p>
          <a:p>
            <a:pPr rtl="0"/>
            <a:r>
              <a:rPr lang="en-GB" dirty="0"/>
              <a:t>Provide resources for more information on subject.</a:t>
            </a:r>
          </a:p>
          <a:p>
            <a:pPr lvl="1" rtl="0"/>
            <a:r>
              <a:rPr lang="en-GB" dirty="0"/>
              <a:t>List resources on this slide.</a:t>
            </a:r>
          </a:p>
          <a:p>
            <a:pPr lvl="1" rtl="0"/>
            <a:r>
              <a:rPr lang="en-GB" dirty="0"/>
              <a:t>Provide handouts with additional resource material.</a:t>
            </a: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5EE24-BB60-D4A6-3BE0-EBC664DF3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83D2-5C25-53AD-6002-E20FF777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en-US" dirty="0"/>
              <a:t>What is Cloud ?</a:t>
            </a:r>
            <a:endParaRPr lang="en-GB" dirty="0"/>
          </a:p>
        </p:txBody>
      </p:sp>
      <p:pic>
        <p:nvPicPr>
          <p:cNvPr id="3076" name="Picture 4" descr="The Impact of Cloud Computing on Software Development - Growth Insights">
            <a:extLst>
              <a:ext uri="{FF2B5EF4-FFF2-40B4-BE49-F238E27FC236}">
                <a16:creationId xmlns:a16="http://schemas.microsoft.com/office/drawing/2014/main" id="{AC60E8CD-6AF6-3E13-20FC-E8983CCC7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7438"/>
            <a:ext cx="6051654" cy="335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uestion Mark Serious Thinker | 3D Animated Clipart for PowerPoint -  PresenterMedia.com">
            <a:extLst>
              <a:ext uri="{FF2B5EF4-FFF2-40B4-BE49-F238E27FC236}">
                <a16:creationId xmlns:a16="http://schemas.microsoft.com/office/drawing/2014/main" id="{62DBE23B-4871-1442-D8CB-4539C706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836" y="2507017"/>
            <a:ext cx="2950529" cy="295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8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B4DB-675B-5ED9-B8E5-A6459A36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en-US" dirty="0"/>
              <a:t>Cloud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DF9C7-7FC7-5D38-BA39-AAAEE066E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>
            <a:normAutofit/>
          </a:bodyPr>
          <a:lstStyle/>
          <a:p>
            <a:r>
              <a:rPr lang="en-GB" dirty="0"/>
              <a:t>The term Cloud refers to a Network or Internet.</a:t>
            </a:r>
          </a:p>
          <a:p>
            <a:r>
              <a:rPr lang="en-GB" dirty="0"/>
              <a:t>In other words, we can say that Cloud is something, which is present at remote location.</a:t>
            </a:r>
          </a:p>
          <a:p>
            <a:r>
              <a:rPr lang="en-GB" dirty="0"/>
              <a:t>Cloud can provide services over network, i.e.,</a:t>
            </a:r>
          </a:p>
          <a:p>
            <a:r>
              <a:rPr lang="en-GB" dirty="0"/>
              <a:t>on public networks or on private networks, i.e., WAN, LAN or VPN.</a:t>
            </a:r>
          </a:p>
          <a:p>
            <a:r>
              <a:rPr lang="en-GB" dirty="0"/>
              <a:t>Applications such as e-mail, web conferencing, customer relationship management (CRM), all run in cloud.</a:t>
            </a:r>
          </a:p>
        </p:txBody>
      </p:sp>
      <p:pic>
        <p:nvPicPr>
          <p:cNvPr id="2054" name="Picture 6" descr="What Is Cloud Computing? | Akamai">
            <a:extLst>
              <a:ext uri="{FF2B5EF4-FFF2-40B4-BE49-F238E27FC236}">
                <a16:creationId xmlns:a16="http://schemas.microsoft.com/office/drawing/2014/main" id="{4F13758A-1CEA-9143-C521-7C4785021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0" y="2458212"/>
            <a:ext cx="5384800" cy="302895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9268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2F13-92A5-D639-183E-86EA1D5B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en-US" dirty="0"/>
              <a:t>What is Cloud Computing?</a:t>
            </a:r>
            <a:endParaRPr lang="en-GB" dirty="0"/>
          </a:p>
        </p:txBody>
      </p:sp>
      <p:pic>
        <p:nvPicPr>
          <p:cNvPr id="1030" name="Picture 6" descr="Is Blackberry worth investing in??? – mrinvestment">
            <a:extLst>
              <a:ext uri="{FF2B5EF4-FFF2-40B4-BE49-F238E27FC236}">
                <a16:creationId xmlns:a16="http://schemas.microsoft.com/office/drawing/2014/main" id="{A57073FE-C2EE-5B42-7B0B-4377826C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3892" y="2249425"/>
            <a:ext cx="3252215" cy="434187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8" name="Picture 14" descr="Cloud Computing Images - Free Download on Freepik">
            <a:extLst>
              <a:ext uri="{FF2B5EF4-FFF2-40B4-BE49-F238E27FC236}">
                <a16:creationId xmlns:a16="http://schemas.microsoft.com/office/drawing/2014/main" id="{AE2DD95E-49D0-12B6-2F0A-396ADE5EC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79910"/>
            <a:ext cx="6109024" cy="406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5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6402D-02CC-D6F8-1689-22B9E0040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ABBF-66F7-4754-8839-62FC986B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en-US" dirty="0"/>
              <a:t>Cloud Computing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BA7C2-B219-3260-895F-C43CE7D3D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GB" dirty="0"/>
          </a:p>
          <a:p>
            <a:r>
              <a:rPr lang="en-GB" sz="2400" b="1" dirty="0">
                <a:solidFill>
                  <a:srgbClr val="0070C0"/>
                </a:solidFill>
              </a:rPr>
              <a:t>Cloud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Computing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dirty="0"/>
              <a:t>refers to </a:t>
            </a:r>
            <a:r>
              <a:rPr lang="en-GB" sz="2400" b="1" dirty="0">
                <a:solidFill>
                  <a:srgbClr val="0070C0"/>
                </a:solidFill>
              </a:rPr>
              <a:t>manipulating</a:t>
            </a:r>
            <a:r>
              <a:rPr lang="en-GB" dirty="0"/>
              <a:t>, </a:t>
            </a:r>
            <a:r>
              <a:rPr lang="en-GB" sz="2400" b="1" dirty="0">
                <a:solidFill>
                  <a:srgbClr val="0070C0"/>
                </a:solidFill>
              </a:rPr>
              <a:t>configuring</a:t>
            </a:r>
            <a:r>
              <a:rPr lang="en-GB" dirty="0"/>
              <a:t>, and </a:t>
            </a:r>
            <a:r>
              <a:rPr lang="en-GB" sz="2400" b="1" dirty="0">
                <a:solidFill>
                  <a:srgbClr val="0070C0"/>
                </a:solidFill>
              </a:rPr>
              <a:t>accessing</a:t>
            </a:r>
            <a:r>
              <a:rPr lang="en-GB" dirty="0"/>
              <a:t> the applications online.</a:t>
            </a:r>
          </a:p>
          <a:p>
            <a:r>
              <a:rPr lang="en-GB" dirty="0"/>
              <a:t>It offers online data storage, infrastructure and application.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Cloud Computing </a:t>
            </a:r>
            <a:r>
              <a:rPr lang="en-GB" dirty="0"/>
              <a:t>is both a combination of software and hardware-based computing resources delivered as a network service.</a:t>
            </a:r>
          </a:p>
        </p:txBody>
      </p:sp>
      <p:pic>
        <p:nvPicPr>
          <p:cNvPr id="4098" name="Picture 2" descr="Premium Photo | 3d cloud computing hosting technology with electronic  devices">
            <a:extLst>
              <a:ext uri="{FF2B5EF4-FFF2-40B4-BE49-F238E27FC236}">
                <a16:creationId xmlns:a16="http://schemas.microsoft.com/office/drawing/2014/main" id="{3CC3F76A-27DB-7DC3-BF56-F5A97B6C6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1" r="5527" b="1"/>
          <a:stretch/>
        </p:blipFill>
        <p:spPr bwMode="auto">
          <a:xfrm>
            <a:off x="6511925" y="2249425"/>
            <a:ext cx="4965700" cy="400394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615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1: Objectives</a:t>
            </a:r>
          </a:p>
        </p:txBody>
      </p:sp>
      <p:sp>
        <p:nvSpPr>
          <p:cNvPr id="6" name="AutoShape 2" descr="Simple architecture of cloud computing">
            <a:extLst>
              <a:ext uri="{FF2B5EF4-FFF2-40B4-BE49-F238E27FC236}">
                <a16:creationId xmlns:a16="http://schemas.microsoft.com/office/drawing/2014/main" id="{1664BCEF-399F-17AF-6E0C-797EE5952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8520" y="3276600"/>
            <a:ext cx="2439880" cy="243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6" name="Picture 6" descr="Fibonalabs blog">
            <a:extLst>
              <a:ext uri="{FF2B5EF4-FFF2-40B4-BE49-F238E27FC236}">
                <a16:creationId xmlns:a16="http://schemas.microsoft.com/office/drawing/2014/main" id="{BB9CC764-BBB8-E2B5-EC28-28D3F6F60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859084"/>
            <a:ext cx="10416466" cy="578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1" dirty="0"/>
              <a:t>Basic Concepts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0771573" cy="3893923"/>
          </a:xfrm>
        </p:spPr>
        <p:txBody>
          <a:bodyPr rtlCol="0"/>
          <a:lstStyle/>
          <a:p>
            <a:pPr marL="109728" indent="0" rtl="0">
              <a:buNone/>
            </a:pPr>
            <a:endParaRPr lang="en-GB" dirty="0"/>
          </a:p>
          <a:p>
            <a:pPr rtl="0"/>
            <a:r>
              <a:rPr lang="en-GB" dirty="0"/>
              <a:t>There are certain services and models working behind the scene making the cloud computing feasible and accessible to end users. </a:t>
            </a:r>
          </a:p>
          <a:p>
            <a:pPr rtl="0"/>
            <a:r>
              <a:rPr lang="en-GB" dirty="0"/>
              <a:t>Following are the working models for cloud computing:</a:t>
            </a:r>
          </a:p>
          <a:p>
            <a:pPr marL="566928" indent="-457200" rtl="0">
              <a:buFont typeface="+mj-lt"/>
              <a:buAutoNum type="arabicPeriod"/>
            </a:pPr>
            <a:r>
              <a:rPr lang="en-GB" sz="2800" b="1" dirty="0"/>
              <a:t>Deployment Models</a:t>
            </a:r>
          </a:p>
          <a:p>
            <a:pPr marL="566928" indent="-457200" rtl="0">
              <a:buFont typeface="+mj-lt"/>
              <a:buAutoNum type="arabicPeriod"/>
            </a:pPr>
            <a:r>
              <a:rPr lang="en-GB" sz="2800" b="1" dirty="0"/>
              <a:t>Service Models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58655-CDC6-7CE0-8C5E-BC83D7F88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A1DE-DEE3-2303-6A53-20A76A7A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Deployment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7627-7D2F-35F2-E1C3-F46350E73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Deployment models define the type of access to the cloud, i.e., how the cloud is located ? Cloud can have any of the four types of access:</a:t>
            </a:r>
          </a:p>
          <a:p>
            <a:pPr lvl="1"/>
            <a:r>
              <a:rPr lang="en-GB" sz="2000" dirty="0"/>
              <a:t>Public</a:t>
            </a:r>
          </a:p>
          <a:p>
            <a:pPr lvl="1"/>
            <a:r>
              <a:rPr lang="en-GB" sz="2000" dirty="0"/>
              <a:t>Private</a:t>
            </a:r>
          </a:p>
          <a:p>
            <a:pPr lvl="1"/>
            <a:r>
              <a:rPr lang="en-GB" sz="2000" dirty="0"/>
              <a:t>Hybrid</a:t>
            </a:r>
          </a:p>
          <a:p>
            <a:pPr lvl="1"/>
            <a:r>
              <a:rPr lang="en-GB" sz="2000" dirty="0"/>
              <a:t>Community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B7C80-ED57-4D0A-D837-7DF26D2ED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3060700"/>
            <a:ext cx="5384800" cy="27193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67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345_TF03460604.potx" id="{E7E0BD26-C043-45F4-96D1-04BA13E49D2C}" vid="{5436AFAD-CFB0-446B-836C-C3E13AB5250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{EAE0E4EE-DF97-4E14-A2B7-A2F722E2EC3E}tf03460604_win32</Template>
  <TotalTime>7</TotalTime>
  <Words>850</Words>
  <Application>Microsoft Office PowerPoint</Application>
  <PresentationFormat>Widescreen</PresentationFormat>
  <Paragraphs>110</Paragraphs>
  <Slides>25</Slides>
  <Notes>17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Georgia</vt:lpstr>
      <vt:lpstr>Wingdings 2</vt:lpstr>
      <vt:lpstr>Training presentation</vt:lpstr>
      <vt:lpstr>A Seminar on Cloud Computing</vt:lpstr>
      <vt:lpstr>Introduction</vt:lpstr>
      <vt:lpstr>What is Cloud ?</vt:lpstr>
      <vt:lpstr>Cloud</vt:lpstr>
      <vt:lpstr>What is Cloud Computing?</vt:lpstr>
      <vt:lpstr>Cloud Computing</vt:lpstr>
      <vt:lpstr>Lesson 1: Objectives</vt:lpstr>
      <vt:lpstr>Basic Concepts</vt:lpstr>
      <vt:lpstr>Deployment Models</vt:lpstr>
      <vt:lpstr>PowerPoint Presentation</vt:lpstr>
      <vt:lpstr>Service Models</vt:lpstr>
      <vt:lpstr>PowerPoint Presentation</vt:lpstr>
      <vt:lpstr>PowerPoint Presentation</vt:lpstr>
      <vt:lpstr>PowerPoint Presentation</vt:lpstr>
      <vt:lpstr>PowerPoint Presentation</vt:lpstr>
      <vt:lpstr>Infrastructure as a Service(IaaS)</vt:lpstr>
      <vt:lpstr>IaaS Examples</vt:lpstr>
      <vt:lpstr>Platform as a Service</vt:lpstr>
      <vt:lpstr>PaaS Examples</vt:lpstr>
      <vt:lpstr>Software as a Service</vt:lpstr>
      <vt:lpstr>SaaS Examples</vt:lpstr>
      <vt:lpstr>Lesson 3: Objectives</vt:lpstr>
      <vt:lpstr>Lesson 3: Content</vt:lpstr>
      <vt:lpstr>Lesson 3: Wrap-up</vt:lpstr>
      <vt:lpstr>Summary of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Seminar on Cloud Computing</dc:title>
  <dc:creator>Pravin Maske</dc:creator>
  <cp:lastModifiedBy>indranil pal</cp:lastModifiedBy>
  <cp:revision>2</cp:revision>
  <dcterms:created xsi:type="dcterms:W3CDTF">2024-02-14T08:44:27Z</dcterms:created>
  <dcterms:modified xsi:type="dcterms:W3CDTF">2024-02-15T02:38:29Z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