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7" r:id="rId4"/>
    <p:sldId id="258" r:id="rId5"/>
    <p:sldId id="262" r:id="rId6"/>
    <p:sldId id="271" r:id="rId7"/>
    <p:sldId id="263" r:id="rId8"/>
    <p:sldId id="273" r:id="rId9"/>
    <p:sldId id="274" r:id="rId10"/>
    <p:sldId id="272" r:id="rId11"/>
    <p:sldId id="275" r:id="rId12"/>
    <p:sldId id="259" r:id="rId13"/>
    <p:sldId id="260" r:id="rId14"/>
    <p:sldId id="264" r:id="rId15"/>
    <p:sldId id="265" r:id="rId16"/>
    <p:sldId id="270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604" autoAdjust="0"/>
    <p:restoredTop sz="96923" autoAdjust="0"/>
  </p:normalViewPr>
  <p:slideViewPr>
    <p:cSldViewPr>
      <p:cViewPr>
        <p:scale>
          <a:sx n="100" d="100"/>
          <a:sy n="100" d="100"/>
        </p:scale>
        <p:origin x="-1224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FA785-36B9-460B-AAD5-2C41E8636619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6722E6F8-4419-454A-88A3-7B20E52AB028}">
      <dgm:prSet phldrT="[Text]"/>
      <dgm:spPr/>
      <dgm:t>
        <a:bodyPr/>
        <a:lstStyle/>
        <a:p>
          <a:r>
            <a:rPr lang="de-AT" dirty="0" smtClean="0"/>
            <a:t>Diätplan </a:t>
          </a:r>
          <a:endParaRPr lang="de-AT" dirty="0"/>
        </a:p>
      </dgm:t>
    </dgm:pt>
    <dgm:pt modelId="{38082AE4-79B7-47E3-908A-8FA80AC4CBBB}" type="parTrans" cxnId="{BD2E5F37-DFB9-4CF5-ABE3-7908B358B3AA}">
      <dgm:prSet/>
      <dgm:spPr/>
      <dgm:t>
        <a:bodyPr/>
        <a:lstStyle/>
        <a:p>
          <a:endParaRPr lang="de-AT"/>
        </a:p>
      </dgm:t>
    </dgm:pt>
    <dgm:pt modelId="{4CDAE78F-8F3E-45D0-88B8-4F4C1E8BE1E2}" type="sibTrans" cxnId="{BD2E5F37-DFB9-4CF5-ABE3-7908B358B3AA}">
      <dgm:prSet/>
      <dgm:spPr/>
      <dgm:t>
        <a:bodyPr/>
        <a:lstStyle/>
        <a:p>
          <a:endParaRPr lang="de-AT"/>
        </a:p>
      </dgm:t>
    </dgm:pt>
    <dgm:pt modelId="{FF618C1A-8DE5-4D4F-955A-F2FAA6066943}">
      <dgm:prSet phldrT="[Text]"/>
      <dgm:spPr/>
      <dgm:t>
        <a:bodyPr/>
        <a:lstStyle/>
        <a:p>
          <a:r>
            <a:rPr lang="de-AT" dirty="0" smtClean="0"/>
            <a:t>Zeitraum</a:t>
          </a:r>
          <a:endParaRPr lang="de-AT" dirty="0"/>
        </a:p>
      </dgm:t>
    </dgm:pt>
    <dgm:pt modelId="{1E497D84-05AC-4937-B962-01D92C5223C1}" type="parTrans" cxnId="{CAF09B6C-8D04-4C30-A91F-066C398B3E81}">
      <dgm:prSet/>
      <dgm:spPr/>
      <dgm:t>
        <a:bodyPr/>
        <a:lstStyle/>
        <a:p>
          <a:endParaRPr lang="de-AT"/>
        </a:p>
      </dgm:t>
    </dgm:pt>
    <dgm:pt modelId="{57145A53-972E-4B5D-9795-7429780D6578}" type="sibTrans" cxnId="{CAF09B6C-8D04-4C30-A91F-066C398B3E81}">
      <dgm:prSet/>
      <dgm:spPr/>
      <dgm:t>
        <a:bodyPr/>
        <a:lstStyle/>
        <a:p>
          <a:endParaRPr lang="de-AT"/>
        </a:p>
      </dgm:t>
    </dgm:pt>
    <dgm:pt modelId="{C852B02C-E178-4E15-A4CB-77EED7349447}">
      <dgm:prSet phldrT="[Text]"/>
      <dgm:spPr/>
      <dgm:t>
        <a:bodyPr/>
        <a:lstStyle/>
        <a:p>
          <a:r>
            <a:rPr lang="de-AT" dirty="0" smtClean="0"/>
            <a:t>Mahlzeit</a:t>
          </a:r>
          <a:endParaRPr lang="de-AT" dirty="0"/>
        </a:p>
      </dgm:t>
    </dgm:pt>
    <dgm:pt modelId="{A707AB98-4CA8-4844-92E9-6ACE5CF425F7}" type="parTrans" cxnId="{41DFAD6F-D4EC-4E16-AAE1-3F1E50B90CD6}">
      <dgm:prSet/>
      <dgm:spPr/>
      <dgm:t>
        <a:bodyPr/>
        <a:lstStyle/>
        <a:p>
          <a:endParaRPr lang="de-AT"/>
        </a:p>
      </dgm:t>
    </dgm:pt>
    <dgm:pt modelId="{F66E8669-53DE-4112-A39C-C0B787B2C12D}" type="sibTrans" cxnId="{41DFAD6F-D4EC-4E16-AAE1-3F1E50B90CD6}">
      <dgm:prSet/>
      <dgm:spPr/>
      <dgm:t>
        <a:bodyPr/>
        <a:lstStyle/>
        <a:p>
          <a:endParaRPr lang="de-AT"/>
        </a:p>
      </dgm:t>
    </dgm:pt>
    <dgm:pt modelId="{E601DB77-7F1B-468C-9A97-42A86A4F08CB}">
      <dgm:prSet phldrT="[Text]"/>
      <dgm:spPr/>
      <dgm:t>
        <a:bodyPr/>
        <a:lstStyle/>
        <a:p>
          <a:r>
            <a:rPr lang="de-AT" dirty="0" smtClean="0"/>
            <a:t>Mahlzeit</a:t>
          </a:r>
          <a:endParaRPr lang="de-AT" dirty="0"/>
        </a:p>
      </dgm:t>
    </dgm:pt>
    <dgm:pt modelId="{AE6C5710-B506-48E4-8F49-45B730773C02}" type="parTrans" cxnId="{32B58D8A-B4EC-474C-9609-C662A334540B}">
      <dgm:prSet/>
      <dgm:spPr/>
      <dgm:t>
        <a:bodyPr/>
        <a:lstStyle/>
        <a:p>
          <a:endParaRPr lang="de-AT"/>
        </a:p>
      </dgm:t>
    </dgm:pt>
    <dgm:pt modelId="{DB7EAD54-92A5-4EE2-ADD1-A4A3D791D8AF}" type="sibTrans" cxnId="{32B58D8A-B4EC-474C-9609-C662A334540B}">
      <dgm:prSet/>
      <dgm:spPr/>
      <dgm:t>
        <a:bodyPr/>
        <a:lstStyle/>
        <a:p>
          <a:endParaRPr lang="de-AT"/>
        </a:p>
      </dgm:t>
    </dgm:pt>
    <dgm:pt modelId="{01280DF3-85F2-4D96-A27F-F805DF158A60}">
      <dgm:prSet phldrT="[Text]"/>
      <dgm:spPr/>
      <dgm:t>
        <a:bodyPr/>
        <a:lstStyle/>
        <a:p>
          <a:r>
            <a:rPr lang="de-AT" dirty="0" smtClean="0"/>
            <a:t>Zeitraum</a:t>
          </a:r>
          <a:endParaRPr lang="de-AT" dirty="0"/>
        </a:p>
      </dgm:t>
    </dgm:pt>
    <dgm:pt modelId="{B5D2DCCA-892D-47D9-A209-BF8B9B48CE03}" type="parTrans" cxnId="{D5CCCAB8-7778-4259-99E4-BEABC4335ADA}">
      <dgm:prSet/>
      <dgm:spPr/>
      <dgm:t>
        <a:bodyPr/>
        <a:lstStyle/>
        <a:p>
          <a:endParaRPr lang="de-AT"/>
        </a:p>
      </dgm:t>
    </dgm:pt>
    <dgm:pt modelId="{86C36C93-A1B8-4378-A072-A5764EAE4558}" type="sibTrans" cxnId="{D5CCCAB8-7778-4259-99E4-BEABC4335ADA}">
      <dgm:prSet/>
      <dgm:spPr/>
      <dgm:t>
        <a:bodyPr/>
        <a:lstStyle/>
        <a:p>
          <a:endParaRPr lang="de-AT"/>
        </a:p>
      </dgm:t>
    </dgm:pt>
    <dgm:pt modelId="{234A3ECC-07C8-4EC2-A0DD-EEA081971A43}">
      <dgm:prSet phldrT="[Text]"/>
      <dgm:spPr/>
      <dgm:t>
        <a:bodyPr/>
        <a:lstStyle/>
        <a:p>
          <a:r>
            <a:rPr lang="de-AT" dirty="0" smtClean="0"/>
            <a:t>Mahlzeit</a:t>
          </a:r>
          <a:endParaRPr lang="de-AT" dirty="0"/>
        </a:p>
      </dgm:t>
    </dgm:pt>
    <dgm:pt modelId="{7870DF30-D748-46BC-B12F-D4119226FD89}" type="parTrans" cxnId="{8BF77E1E-8AE2-4521-B2A1-1C1DF9D8536F}">
      <dgm:prSet/>
      <dgm:spPr/>
      <dgm:t>
        <a:bodyPr/>
        <a:lstStyle/>
        <a:p>
          <a:endParaRPr lang="de-AT"/>
        </a:p>
      </dgm:t>
    </dgm:pt>
    <dgm:pt modelId="{095D507D-7349-4B52-AF94-79950ABD02DD}" type="sibTrans" cxnId="{8BF77E1E-8AE2-4521-B2A1-1C1DF9D8536F}">
      <dgm:prSet/>
      <dgm:spPr/>
      <dgm:t>
        <a:bodyPr/>
        <a:lstStyle/>
        <a:p>
          <a:endParaRPr lang="de-AT"/>
        </a:p>
      </dgm:t>
    </dgm:pt>
    <dgm:pt modelId="{7E940620-FCD0-45E5-8D89-420B0B42929B}">
      <dgm:prSet phldrT="[Text]"/>
      <dgm:spPr/>
      <dgm:t>
        <a:bodyPr/>
        <a:lstStyle/>
        <a:p>
          <a:r>
            <a:rPr lang="de-AT" dirty="0" smtClean="0"/>
            <a:t>Mahlzeitenzeile</a:t>
          </a:r>
          <a:endParaRPr lang="de-AT" dirty="0"/>
        </a:p>
      </dgm:t>
    </dgm:pt>
    <dgm:pt modelId="{177C35AC-BF1C-47F3-8414-0059BB0054DA}" type="parTrans" cxnId="{8254E148-16E1-40DC-AE05-09A699C18D4B}">
      <dgm:prSet/>
      <dgm:spPr/>
      <dgm:t>
        <a:bodyPr/>
        <a:lstStyle/>
        <a:p>
          <a:endParaRPr lang="de-AT"/>
        </a:p>
      </dgm:t>
    </dgm:pt>
    <dgm:pt modelId="{17775520-4798-4DBD-A3E0-46F93095B709}" type="sibTrans" cxnId="{8254E148-16E1-40DC-AE05-09A699C18D4B}">
      <dgm:prSet/>
      <dgm:spPr/>
      <dgm:t>
        <a:bodyPr/>
        <a:lstStyle/>
        <a:p>
          <a:endParaRPr lang="de-AT"/>
        </a:p>
      </dgm:t>
    </dgm:pt>
    <dgm:pt modelId="{1C35C105-79B7-4336-A84B-E2B382AF501D}">
      <dgm:prSet phldrT="[Text]"/>
      <dgm:spPr/>
      <dgm:t>
        <a:bodyPr/>
        <a:lstStyle/>
        <a:p>
          <a:r>
            <a:rPr lang="de-AT" dirty="0" smtClean="0"/>
            <a:t>Mahlzeitenzeile</a:t>
          </a:r>
          <a:endParaRPr lang="de-AT" dirty="0"/>
        </a:p>
      </dgm:t>
    </dgm:pt>
    <dgm:pt modelId="{AFF9C6B1-55FB-4E56-96E8-A41AF49CC4B5}" type="parTrans" cxnId="{67792108-575A-43F4-B603-861AF0CD188E}">
      <dgm:prSet/>
      <dgm:spPr/>
      <dgm:t>
        <a:bodyPr/>
        <a:lstStyle/>
        <a:p>
          <a:endParaRPr lang="de-AT"/>
        </a:p>
      </dgm:t>
    </dgm:pt>
    <dgm:pt modelId="{6C641994-C40D-4CE8-9449-19DD8F4AB373}" type="sibTrans" cxnId="{67792108-575A-43F4-B603-861AF0CD188E}">
      <dgm:prSet/>
      <dgm:spPr/>
      <dgm:t>
        <a:bodyPr/>
        <a:lstStyle/>
        <a:p>
          <a:endParaRPr lang="de-AT"/>
        </a:p>
      </dgm:t>
    </dgm:pt>
    <dgm:pt modelId="{DFC23C6F-3E67-42ED-A2D6-26B0082D5399}">
      <dgm:prSet phldrT="[Text]"/>
      <dgm:spPr/>
      <dgm:t>
        <a:bodyPr/>
        <a:lstStyle/>
        <a:p>
          <a:r>
            <a:rPr lang="de-AT" dirty="0" smtClean="0"/>
            <a:t>Mahlzeitenzeile</a:t>
          </a:r>
          <a:endParaRPr lang="de-AT" dirty="0"/>
        </a:p>
      </dgm:t>
    </dgm:pt>
    <dgm:pt modelId="{AC2D91A4-3C23-429E-BAC1-1AEDD1B5B60F}" type="parTrans" cxnId="{DAAF95F2-11AC-49A7-ABC0-82892B9E243A}">
      <dgm:prSet/>
      <dgm:spPr/>
      <dgm:t>
        <a:bodyPr/>
        <a:lstStyle/>
        <a:p>
          <a:endParaRPr lang="de-AT"/>
        </a:p>
      </dgm:t>
    </dgm:pt>
    <dgm:pt modelId="{8834BA77-D7BA-4715-BFF9-3001D34B25CA}" type="sibTrans" cxnId="{DAAF95F2-11AC-49A7-ABC0-82892B9E243A}">
      <dgm:prSet/>
      <dgm:spPr/>
      <dgm:t>
        <a:bodyPr/>
        <a:lstStyle/>
        <a:p>
          <a:endParaRPr lang="de-AT"/>
        </a:p>
      </dgm:t>
    </dgm:pt>
    <dgm:pt modelId="{89A0843C-B5FA-41AB-A0AE-237892E8B9BD}">
      <dgm:prSet phldrT="[Text]"/>
      <dgm:spPr/>
      <dgm:t>
        <a:bodyPr/>
        <a:lstStyle/>
        <a:p>
          <a:r>
            <a:rPr lang="de-AT" dirty="0" smtClean="0"/>
            <a:t>Mahlzeitenzeile</a:t>
          </a:r>
          <a:endParaRPr lang="de-AT" dirty="0"/>
        </a:p>
      </dgm:t>
    </dgm:pt>
    <dgm:pt modelId="{94691E8C-EA28-4A68-B2DD-E940BCD6B8EE}" type="parTrans" cxnId="{152C4371-A110-4335-8BE9-42F19122757D}">
      <dgm:prSet/>
      <dgm:spPr/>
      <dgm:t>
        <a:bodyPr/>
        <a:lstStyle/>
        <a:p>
          <a:endParaRPr lang="de-AT"/>
        </a:p>
      </dgm:t>
    </dgm:pt>
    <dgm:pt modelId="{BF19B5F2-3FAD-4E70-9C26-D1F3FF457053}" type="sibTrans" cxnId="{152C4371-A110-4335-8BE9-42F19122757D}">
      <dgm:prSet/>
      <dgm:spPr/>
      <dgm:t>
        <a:bodyPr/>
        <a:lstStyle/>
        <a:p>
          <a:endParaRPr lang="de-AT"/>
        </a:p>
      </dgm:t>
    </dgm:pt>
    <dgm:pt modelId="{10EF50C6-0808-4234-8F95-A75D0C1FDCA3}" type="pres">
      <dgm:prSet presAssocID="{6BFFA785-36B9-460B-AAD5-2C41E86366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BEE938-FE37-4547-8E71-B8B3D2E119F4}" type="pres">
      <dgm:prSet presAssocID="{6722E6F8-4419-454A-88A3-7B20E52AB028}" presName="root1" presStyleCnt="0"/>
      <dgm:spPr/>
    </dgm:pt>
    <dgm:pt modelId="{AFEE96D5-F3D2-4B3A-B17A-2266714F201E}" type="pres">
      <dgm:prSet presAssocID="{6722E6F8-4419-454A-88A3-7B20E52AB028}" presName="LevelOneTextNode" presStyleLbl="node0" presStyleIdx="0" presStyleCnt="1">
        <dgm:presLayoutVars>
          <dgm:chPref val="3"/>
        </dgm:presLayoutVars>
      </dgm:prSet>
      <dgm:spPr/>
    </dgm:pt>
    <dgm:pt modelId="{14E31434-61E4-4E00-A0C6-0F41CD067D3B}" type="pres">
      <dgm:prSet presAssocID="{6722E6F8-4419-454A-88A3-7B20E52AB028}" presName="level2hierChild" presStyleCnt="0"/>
      <dgm:spPr/>
    </dgm:pt>
    <dgm:pt modelId="{950B7AAA-2A67-4853-9060-6D791E389A4A}" type="pres">
      <dgm:prSet presAssocID="{1E497D84-05AC-4937-B962-01D92C5223C1}" presName="conn2-1" presStyleLbl="parChTrans1D2" presStyleIdx="0" presStyleCnt="2"/>
      <dgm:spPr/>
    </dgm:pt>
    <dgm:pt modelId="{BF2067FF-19BE-4CF4-8EC7-6E6D740EC021}" type="pres">
      <dgm:prSet presAssocID="{1E497D84-05AC-4937-B962-01D92C5223C1}" presName="connTx" presStyleLbl="parChTrans1D2" presStyleIdx="0" presStyleCnt="2"/>
      <dgm:spPr/>
    </dgm:pt>
    <dgm:pt modelId="{C969CBDA-DAB8-4F64-936D-4C13050BD0E6}" type="pres">
      <dgm:prSet presAssocID="{FF618C1A-8DE5-4D4F-955A-F2FAA6066943}" presName="root2" presStyleCnt="0"/>
      <dgm:spPr/>
    </dgm:pt>
    <dgm:pt modelId="{859D8C69-ABA4-4A78-A4CC-85E360FEBCC4}" type="pres">
      <dgm:prSet presAssocID="{FF618C1A-8DE5-4D4F-955A-F2FAA6066943}" presName="LevelTwoTextNode" presStyleLbl="node2" presStyleIdx="0" presStyleCnt="2">
        <dgm:presLayoutVars>
          <dgm:chPref val="3"/>
        </dgm:presLayoutVars>
      </dgm:prSet>
      <dgm:spPr/>
    </dgm:pt>
    <dgm:pt modelId="{44D8F8DA-6067-4739-807E-D09C3811656A}" type="pres">
      <dgm:prSet presAssocID="{FF618C1A-8DE5-4D4F-955A-F2FAA6066943}" presName="level3hierChild" presStyleCnt="0"/>
      <dgm:spPr/>
    </dgm:pt>
    <dgm:pt modelId="{5330EF32-5BAF-49FB-BD2A-99977B2FE4AC}" type="pres">
      <dgm:prSet presAssocID="{A707AB98-4CA8-4844-92E9-6ACE5CF425F7}" presName="conn2-1" presStyleLbl="parChTrans1D3" presStyleIdx="0" presStyleCnt="3"/>
      <dgm:spPr/>
    </dgm:pt>
    <dgm:pt modelId="{1271ECA4-F563-434A-A5CC-B09678C09BBB}" type="pres">
      <dgm:prSet presAssocID="{A707AB98-4CA8-4844-92E9-6ACE5CF425F7}" presName="connTx" presStyleLbl="parChTrans1D3" presStyleIdx="0" presStyleCnt="3"/>
      <dgm:spPr/>
    </dgm:pt>
    <dgm:pt modelId="{B28055AB-F91C-47D5-8C1A-FE47D97B05D2}" type="pres">
      <dgm:prSet presAssocID="{C852B02C-E178-4E15-A4CB-77EED7349447}" presName="root2" presStyleCnt="0"/>
      <dgm:spPr/>
    </dgm:pt>
    <dgm:pt modelId="{F1A0E07E-ACCB-4CBA-B9CF-C2CF9CF2DE7D}" type="pres">
      <dgm:prSet presAssocID="{C852B02C-E178-4E15-A4CB-77EED7349447}" presName="LevelTwoTextNode" presStyleLbl="node3" presStyleIdx="0" presStyleCnt="3">
        <dgm:presLayoutVars>
          <dgm:chPref val="3"/>
        </dgm:presLayoutVars>
      </dgm:prSet>
      <dgm:spPr/>
    </dgm:pt>
    <dgm:pt modelId="{409759E4-BA01-4963-8A8E-66AE91E0D635}" type="pres">
      <dgm:prSet presAssocID="{C852B02C-E178-4E15-A4CB-77EED7349447}" presName="level3hierChild" presStyleCnt="0"/>
      <dgm:spPr/>
    </dgm:pt>
    <dgm:pt modelId="{BE510A0F-A921-4C38-82CD-56261AF0C148}" type="pres">
      <dgm:prSet presAssocID="{177C35AC-BF1C-47F3-8414-0059BB0054DA}" presName="conn2-1" presStyleLbl="parChTrans1D4" presStyleIdx="0" presStyleCnt="4"/>
      <dgm:spPr/>
    </dgm:pt>
    <dgm:pt modelId="{FA0DD1F8-713E-445B-9B4E-1496B3A0E18A}" type="pres">
      <dgm:prSet presAssocID="{177C35AC-BF1C-47F3-8414-0059BB0054DA}" presName="connTx" presStyleLbl="parChTrans1D4" presStyleIdx="0" presStyleCnt="4"/>
      <dgm:spPr/>
    </dgm:pt>
    <dgm:pt modelId="{9851D09A-2DAD-4B79-8839-144D83236E9C}" type="pres">
      <dgm:prSet presAssocID="{7E940620-FCD0-45E5-8D89-420B0B42929B}" presName="root2" presStyleCnt="0"/>
      <dgm:spPr/>
    </dgm:pt>
    <dgm:pt modelId="{7C9A118E-AB8F-43DC-A4FE-816574E2D1B1}" type="pres">
      <dgm:prSet presAssocID="{7E940620-FCD0-45E5-8D89-420B0B42929B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4DCFF3A2-AE36-497F-8368-1A90CFF3EA78}" type="pres">
      <dgm:prSet presAssocID="{7E940620-FCD0-45E5-8D89-420B0B42929B}" presName="level3hierChild" presStyleCnt="0"/>
      <dgm:spPr/>
    </dgm:pt>
    <dgm:pt modelId="{C9965ADC-1E26-4BE0-B051-461369E9F1AE}" type="pres">
      <dgm:prSet presAssocID="{AFF9C6B1-55FB-4E56-96E8-A41AF49CC4B5}" presName="conn2-1" presStyleLbl="parChTrans1D4" presStyleIdx="1" presStyleCnt="4"/>
      <dgm:spPr/>
    </dgm:pt>
    <dgm:pt modelId="{BD03EE6D-BF4D-4FCB-AAD0-30C1B6C523F9}" type="pres">
      <dgm:prSet presAssocID="{AFF9C6B1-55FB-4E56-96E8-A41AF49CC4B5}" presName="connTx" presStyleLbl="parChTrans1D4" presStyleIdx="1" presStyleCnt="4"/>
      <dgm:spPr/>
    </dgm:pt>
    <dgm:pt modelId="{9DFD3373-031A-487F-BDDD-E0419CF2754D}" type="pres">
      <dgm:prSet presAssocID="{1C35C105-79B7-4336-A84B-E2B382AF501D}" presName="root2" presStyleCnt="0"/>
      <dgm:spPr/>
    </dgm:pt>
    <dgm:pt modelId="{B95A487E-6C35-45AB-B3C7-0A4EDF2663A4}" type="pres">
      <dgm:prSet presAssocID="{1C35C105-79B7-4336-A84B-E2B382AF501D}" presName="LevelTwoTextNode" presStyleLbl="node4" presStyleIdx="1" presStyleCnt="4">
        <dgm:presLayoutVars>
          <dgm:chPref val="3"/>
        </dgm:presLayoutVars>
      </dgm:prSet>
      <dgm:spPr/>
    </dgm:pt>
    <dgm:pt modelId="{667810A7-AA3A-4C3F-8224-23FF3EF174DE}" type="pres">
      <dgm:prSet presAssocID="{1C35C105-79B7-4336-A84B-E2B382AF501D}" presName="level3hierChild" presStyleCnt="0"/>
      <dgm:spPr/>
    </dgm:pt>
    <dgm:pt modelId="{13D670B6-15E7-46BD-B041-A8A5C5C8AAC9}" type="pres">
      <dgm:prSet presAssocID="{AE6C5710-B506-48E4-8F49-45B730773C02}" presName="conn2-1" presStyleLbl="parChTrans1D3" presStyleIdx="1" presStyleCnt="3"/>
      <dgm:spPr/>
    </dgm:pt>
    <dgm:pt modelId="{514F99BE-0354-4782-B20C-76A8B7B695EB}" type="pres">
      <dgm:prSet presAssocID="{AE6C5710-B506-48E4-8F49-45B730773C02}" presName="connTx" presStyleLbl="parChTrans1D3" presStyleIdx="1" presStyleCnt="3"/>
      <dgm:spPr/>
    </dgm:pt>
    <dgm:pt modelId="{01122B4F-965D-432E-9F94-BC0D3AE4F67A}" type="pres">
      <dgm:prSet presAssocID="{E601DB77-7F1B-468C-9A97-42A86A4F08CB}" presName="root2" presStyleCnt="0"/>
      <dgm:spPr/>
    </dgm:pt>
    <dgm:pt modelId="{BA7D8921-6E0C-4A76-BB84-0F1267C55A2A}" type="pres">
      <dgm:prSet presAssocID="{E601DB77-7F1B-468C-9A97-42A86A4F08CB}" presName="LevelTwoTextNode" presStyleLbl="node3" presStyleIdx="1" presStyleCnt="3" custLinFactNeighborX="655" custLinFactNeighborY="1449">
        <dgm:presLayoutVars>
          <dgm:chPref val="3"/>
        </dgm:presLayoutVars>
      </dgm:prSet>
      <dgm:spPr/>
    </dgm:pt>
    <dgm:pt modelId="{E709FBBD-C0AE-4C4C-8D5E-24392C2901D8}" type="pres">
      <dgm:prSet presAssocID="{E601DB77-7F1B-468C-9A97-42A86A4F08CB}" presName="level3hierChild" presStyleCnt="0"/>
      <dgm:spPr/>
    </dgm:pt>
    <dgm:pt modelId="{7330B5DF-5219-46B9-8EB9-CAB288673F65}" type="pres">
      <dgm:prSet presAssocID="{AC2D91A4-3C23-429E-BAC1-1AEDD1B5B60F}" presName="conn2-1" presStyleLbl="parChTrans1D4" presStyleIdx="2" presStyleCnt="4"/>
      <dgm:spPr/>
    </dgm:pt>
    <dgm:pt modelId="{99FE0E87-0D4E-490E-B39E-33AD9C77357F}" type="pres">
      <dgm:prSet presAssocID="{AC2D91A4-3C23-429E-BAC1-1AEDD1B5B60F}" presName="connTx" presStyleLbl="parChTrans1D4" presStyleIdx="2" presStyleCnt="4"/>
      <dgm:spPr/>
    </dgm:pt>
    <dgm:pt modelId="{1A930DAE-7CF9-4E56-ABDC-65F6F8BC1F85}" type="pres">
      <dgm:prSet presAssocID="{DFC23C6F-3E67-42ED-A2D6-26B0082D5399}" presName="root2" presStyleCnt="0"/>
      <dgm:spPr/>
    </dgm:pt>
    <dgm:pt modelId="{AB7D19CF-C94B-4E3A-A796-CC8777EA93DF}" type="pres">
      <dgm:prSet presAssocID="{DFC23C6F-3E67-42ED-A2D6-26B0082D5399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0A1EA13A-3343-43DC-8B29-10CFEA597CB6}" type="pres">
      <dgm:prSet presAssocID="{DFC23C6F-3E67-42ED-A2D6-26B0082D5399}" presName="level3hierChild" presStyleCnt="0"/>
      <dgm:spPr/>
    </dgm:pt>
    <dgm:pt modelId="{F85AACFE-B758-4F12-B45B-1E32BB20029F}" type="pres">
      <dgm:prSet presAssocID="{B5D2DCCA-892D-47D9-A209-BF8B9B48CE03}" presName="conn2-1" presStyleLbl="parChTrans1D2" presStyleIdx="1" presStyleCnt="2"/>
      <dgm:spPr/>
    </dgm:pt>
    <dgm:pt modelId="{3C13CE3E-2A1D-45DF-B0BE-FC33B2B90CEF}" type="pres">
      <dgm:prSet presAssocID="{B5D2DCCA-892D-47D9-A209-BF8B9B48CE03}" presName="connTx" presStyleLbl="parChTrans1D2" presStyleIdx="1" presStyleCnt="2"/>
      <dgm:spPr/>
    </dgm:pt>
    <dgm:pt modelId="{9E22E58C-739A-4DE8-96D5-4ACD9EC3504B}" type="pres">
      <dgm:prSet presAssocID="{01280DF3-85F2-4D96-A27F-F805DF158A60}" presName="root2" presStyleCnt="0"/>
      <dgm:spPr/>
    </dgm:pt>
    <dgm:pt modelId="{68CE681C-C4FE-4B54-9B48-16D8EA361AFB}" type="pres">
      <dgm:prSet presAssocID="{01280DF3-85F2-4D96-A27F-F805DF158A60}" presName="LevelTwoTextNode" presStyleLbl="node2" presStyleIdx="1" presStyleCnt="2">
        <dgm:presLayoutVars>
          <dgm:chPref val="3"/>
        </dgm:presLayoutVars>
      </dgm:prSet>
      <dgm:spPr/>
    </dgm:pt>
    <dgm:pt modelId="{C604EE2B-2A76-4351-B6E2-91F225399DE7}" type="pres">
      <dgm:prSet presAssocID="{01280DF3-85F2-4D96-A27F-F805DF158A60}" presName="level3hierChild" presStyleCnt="0"/>
      <dgm:spPr/>
    </dgm:pt>
    <dgm:pt modelId="{72E6E34F-A7D6-4CD2-8D13-F16DBAC26C82}" type="pres">
      <dgm:prSet presAssocID="{7870DF30-D748-46BC-B12F-D4119226FD89}" presName="conn2-1" presStyleLbl="parChTrans1D3" presStyleIdx="2" presStyleCnt="3"/>
      <dgm:spPr/>
    </dgm:pt>
    <dgm:pt modelId="{CADB046B-3F69-4C51-BD16-F95F5B035B05}" type="pres">
      <dgm:prSet presAssocID="{7870DF30-D748-46BC-B12F-D4119226FD89}" presName="connTx" presStyleLbl="parChTrans1D3" presStyleIdx="2" presStyleCnt="3"/>
      <dgm:spPr/>
    </dgm:pt>
    <dgm:pt modelId="{6DEC8939-7860-4721-9DD9-F5DE1D620636}" type="pres">
      <dgm:prSet presAssocID="{234A3ECC-07C8-4EC2-A0DD-EEA081971A43}" presName="root2" presStyleCnt="0"/>
      <dgm:spPr/>
    </dgm:pt>
    <dgm:pt modelId="{5F945787-7EA2-4C0B-98E3-F4A6E5841669}" type="pres">
      <dgm:prSet presAssocID="{234A3ECC-07C8-4EC2-A0DD-EEA081971A43}" presName="LevelTwoTextNode" presStyleLbl="node3" presStyleIdx="2" presStyleCnt="3">
        <dgm:presLayoutVars>
          <dgm:chPref val="3"/>
        </dgm:presLayoutVars>
      </dgm:prSet>
      <dgm:spPr/>
    </dgm:pt>
    <dgm:pt modelId="{F98F8E37-50F2-4B6A-8DD1-4B8422F442EF}" type="pres">
      <dgm:prSet presAssocID="{234A3ECC-07C8-4EC2-A0DD-EEA081971A43}" presName="level3hierChild" presStyleCnt="0"/>
      <dgm:spPr/>
    </dgm:pt>
    <dgm:pt modelId="{578B41E3-C34E-481F-B6C3-4660324296E0}" type="pres">
      <dgm:prSet presAssocID="{94691E8C-EA28-4A68-B2DD-E940BCD6B8EE}" presName="conn2-1" presStyleLbl="parChTrans1D4" presStyleIdx="3" presStyleCnt="4"/>
      <dgm:spPr/>
    </dgm:pt>
    <dgm:pt modelId="{A4A9102B-88C0-42F8-8EFD-02F03D562ABF}" type="pres">
      <dgm:prSet presAssocID="{94691E8C-EA28-4A68-B2DD-E940BCD6B8EE}" presName="connTx" presStyleLbl="parChTrans1D4" presStyleIdx="3" presStyleCnt="4"/>
      <dgm:spPr/>
    </dgm:pt>
    <dgm:pt modelId="{3F7132D8-29E4-471E-99D4-0FA9F70C10EA}" type="pres">
      <dgm:prSet presAssocID="{89A0843C-B5FA-41AB-A0AE-237892E8B9BD}" presName="root2" presStyleCnt="0"/>
      <dgm:spPr/>
    </dgm:pt>
    <dgm:pt modelId="{BBD4BBC7-4F8C-4F8B-BC49-94A2DB92D238}" type="pres">
      <dgm:prSet presAssocID="{89A0843C-B5FA-41AB-A0AE-237892E8B9BD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6130DCCF-047F-48AB-A7FC-FE97ECEC90B1}" type="pres">
      <dgm:prSet presAssocID="{89A0843C-B5FA-41AB-A0AE-237892E8B9BD}" presName="level3hierChild" presStyleCnt="0"/>
      <dgm:spPr/>
    </dgm:pt>
  </dgm:ptLst>
  <dgm:cxnLst>
    <dgm:cxn modelId="{184CFF76-A67A-422E-99A7-D448F87557BB}" type="presOf" srcId="{1E497D84-05AC-4937-B962-01D92C5223C1}" destId="{950B7AAA-2A67-4853-9060-6D791E389A4A}" srcOrd="0" destOrd="0" presId="urn:microsoft.com/office/officeart/2005/8/layout/hierarchy2"/>
    <dgm:cxn modelId="{59EE5F31-8024-44D0-A094-AF91CB4C3AEE}" type="presOf" srcId="{AFF9C6B1-55FB-4E56-96E8-A41AF49CC4B5}" destId="{C9965ADC-1E26-4BE0-B051-461369E9F1AE}" srcOrd="0" destOrd="0" presId="urn:microsoft.com/office/officeart/2005/8/layout/hierarchy2"/>
    <dgm:cxn modelId="{FF760487-573C-4C59-A941-0FA6370F2A68}" type="presOf" srcId="{7870DF30-D748-46BC-B12F-D4119226FD89}" destId="{72E6E34F-A7D6-4CD2-8D13-F16DBAC26C82}" srcOrd="0" destOrd="0" presId="urn:microsoft.com/office/officeart/2005/8/layout/hierarchy2"/>
    <dgm:cxn modelId="{41DFAD6F-D4EC-4E16-AAE1-3F1E50B90CD6}" srcId="{FF618C1A-8DE5-4D4F-955A-F2FAA6066943}" destId="{C852B02C-E178-4E15-A4CB-77EED7349447}" srcOrd="0" destOrd="0" parTransId="{A707AB98-4CA8-4844-92E9-6ACE5CF425F7}" sibTransId="{F66E8669-53DE-4112-A39C-C0B787B2C12D}"/>
    <dgm:cxn modelId="{7DF0F8B3-C950-4622-9C87-E7BAC20A8815}" type="presOf" srcId="{177C35AC-BF1C-47F3-8414-0059BB0054DA}" destId="{FA0DD1F8-713E-445B-9B4E-1496B3A0E18A}" srcOrd="1" destOrd="0" presId="urn:microsoft.com/office/officeart/2005/8/layout/hierarchy2"/>
    <dgm:cxn modelId="{4B8C3ECB-DAB0-4708-9C0C-DDC9709F2005}" type="presOf" srcId="{7870DF30-D748-46BC-B12F-D4119226FD89}" destId="{CADB046B-3F69-4C51-BD16-F95F5B035B05}" srcOrd="1" destOrd="0" presId="urn:microsoft.com/office/officeart/2005/8/layout/hierarchy2"/>
    <dgm:cxn modelId="{297F670D-8E87-465C-B40C-07B74CA45B4F}" type="presOf" srcId="{E601DB77-7F1B-468C-9A97-42A86A4F08CB}" destId="{BA7D8921-6E0C-4A76-BB84-0F1267C55A2A}" srcOrd="0" destOrd="0" presId="urn:microsoft.com/office/officeart/2005/8/layout/hierarchy2"/>
    <dgm:cxn modelId="{4E280E10-F8E0-4E32-806E-884A7BF652BA}" type="presOf" srcId="{01280DF3-85F2-4D96-A27F-F805DF158A60}" destId="{68CE681C-C4FE-4B54-9B48-16D8EA361AFB}" srcOrd="0" destOrd="0" presId="urn:microsoft.com/office/officeart/2005/8/layout/hierarchy2"/>
    <dgm:cxn modelId="{32B58D8A-B4EC-474C-9609-C662A334540B}" srcId="{FF618C1A-8DE5-4D4F-955A-F2FAA6066943}" destId="{E601DB77-7F1B-468C-9A97-42A86A4F08CB}" srcOrd="1" destOrd="0" parTransId="{AE6C5710-B506-48E4-8F49-45B730773C02}" sibTransId="{DB7EAD54-92A5-4EE2-ADD1-A4A3D791D8AF}"/>
    <dgm:cxn modelId="{3AF0BBF4-F34A-4986-90E8-AE1F43CF7466}" type="presOf" srcId="{1E497D84-05AC-4937-B962-01D92C5223C1}" destId="{BF2067FF-19BE-4CF4-8EC7-6E6D740EC021}" srcOrd="1" destOrd="0" presId="urn:microsoft.com/office/officeart/2005/8/layout/hierarchy2"/>
    <dgm:cxn modelId="{0CA59B82-65F2-4D9F-A14F-A5A573825C30}" type="presOf" srcId="{DFC23C6F-3E67-42ED-A2D6-26B0082D5399}" destId="{AB7D19CF-C94B-4E3A-A796-CC8777EA93DF}" srcOrd="0" destOrd="0" presId="urn:microsoft.com/office/officeart/2005/8/layout/hierarchy2"/>
    <dgm:cxn modelId="{67792108-575A-43F4-B603-861AF0CD188E}" srcId="{C852B02C-E178-4E15-A4CB-77EED7349447}" destId="{1C35C105-79B7-4336-A84B-E2B382AF501D}" srcOrd="1" destOrd="0" parTransId="{AFF9C6B1-55FB-4E56-96E8-A41AF49CC4B5}" sibTransId="{6C641994-C40D-4CE8-9449-19DD8F4AB373}"/>
    <dgm:cxn modelId="{44151D49-126A-47E9-B318-2F8B4E92ADED}" type="presOf" srcId="{AE6C5710-B506-48E4-8F49-45B730773C02}" destId="{13D670B6-15E7-46BD-B041-A8A5C5C8AAC9}" srcOrd="0" destOrd="0" presId="urn:microsoft.com/office/officeart/2005/8/layout/hierarchy2"/>
    <dgm:cxn modelId="{8254E148-16E1-40DC-AE05-09A699C18D4B}" srcId="{C852B02C-E178-4E15-A4CB-77EED7349447}" destId="{7E940620-FCD0-45E5-8D89-420B0B42929B}" srcOrd="0" destOrd="0" parTransId="{177C35AC-BF1C-47F3-8414-0059BB0054DA}" sibTransId="{17775520-4798-4DBD-A3E0-46F93095B709}"/>
    <dgm:cxn modelId="{1F75A636-BD68-4B93-A84E-679FF742421F}" type="presOf" srcId="{FF618C1A-8DE5-4D4F-955A-F2FAA6066943}" destId="{859D8C69-ABA4-4A78-A4CC-85E360FEBCC4}" srcOrd="0" destOrd="0" presId="urn:microsoft.com/office/officeart/2005/8/layout/hierarchy2"/>
    <dgm:cxn modelId="{152C4371-A110-4335-8BE9-42F19122757D}" srcId="{234A3ECC-07C8-4EC2-A0DD-EEA081971A43}" destId="{89A0843C-B5FA-41AB-A0AE-237892E8B9BD}" srcOrd="0" destOrd="0" parTransId="{94691E8C-EA28-4A68-B2DD-E940BCD6B8EE}" sibTransId="{BF19B5F2-3FAD-4E70-9C26-D1F3FF457053}"/>
    <dgm:cxn modelId="{E911A53C-FA63-4D65-B33C-73227CCC8D5E}" type="presOf" srcId="{A707AB98-4CA8-4844-92E9-6ACE5CF425F7}" destId="{1271ECA4-F563-434A-A5CC-B09678C09BBB}" srcOrd="1" destOrd="0" presId="urn:microsoft.com/office/officeart/2005/8/layout/hierarchy2"/>
    <dgm:cxn modelId="{4FBE54AF-98F2-4B4E-9C8F-E5B9FC77821B}" type="presOf" srcId="{6BFFA785-36B9-460B-AAD5-2C41E8636619}" destId="{10EF50C6-0808-4234-8F95-A75D0C1FDCA3}" srcOrd="0" destOrd="0" presId="urn:microsoft.com/office/officeart/2005/8/layout/hierarchy2"/>
    <dgm:cxn modelId="{DAAF95F2-11AC-49A7-ABC0-82892B9E243A}" srcId="{E601DB77-7F1B-468C-9A97-42A86A4F08CB}" destId="{DFC23C6F-3E67-42ED-A2D6-26B0082D5399}" srcOrd="0" destOrd="0" parTransId="{AC2D91A4-3C23-429E-BAC1-1AEDD1B5B60F}" sibTransId="{8834BA77-D7BA-4715-BFF9-3001D34B25CA}"/>
    <dgm:cxn modelId="{46A01DA3-0C75-4A0D-8534-E8421E749AF9}" type="presOf" srcId="{89A0843C-B5FA-41AB-A0AE-237892E8B9BD}" destId="{BBD4BBC7-4F8C-4F8B-BC49-94A2DB92D238}" srcOrd="0" destOrd="0" presId="urn:microsoft.com/office/officeart/2005/8/layout/hierarchy2"/>
    <dgm:cxn modelId="{AEBCE8A1-123E-446A-B353-81B8A4EFD14E}" type="presOf" srcId="{AC2D91A4-3C23-429E-BAC1-1AEDD1B5B60F}" destId="{7330B5DF-5219-46B9-8EB9-CAB288673F65}" srcOrd="0" destOrd="0" presId="urn:microsoft.com/office/officeart/2005/8/layout/hierarchy2"/>
    <dgm:cxn modelId="{B2BE29C8-58F5-483F-86FD-4A5AD3AA53AE}" type="presOf" srcId="{C852B02C-E178-4E15-A4CB-77EED7349447}" destId="{F1A0E07E-ACCB-4CBA-B9CF-C2CF9CF2DE7D}" srcOrd="0" destOrd="0" presId="urn:microsoft.com/office/officeart/2005/8/layout/hierarchy2"/>
    <dgm:cxn modelId="{A4677436-80A0-48BC-B899-88DB47AD3E5D}" type="presOf" srcId="{B5D2DCCA-892D-47D9-A209-BF8B9B48CE03}" destId="{3C13CE3E-2A1D-45DF-B0BE-FC33B2B90CEF}" srcOrd="1" destOrd="0" presId="urn:microsoft.com/office/officeart/2005/8/layout/hierarchy2"/>
    <dgm:cxn modelId="{B8B2BF95-5ECD-4639-9B08-541465C6DA61}" type="presOf" srcId="{7E940620-FCD0-45E5-8D89-420B0B42929B}" destId="{7C9A118E-AB8F-43DC-A4FE-816574E2D1B1}" srcOrd="0" destOrd="0" presId="urn:microsoft.com/office/officeart/2005/8/layout/hierarchy2"/>
    <dgm:cxn modelId="{CB4762E1-01DF-4FAD-8FBB-D2D61712E858}" type="presOf" srcId="{1C35C105-79B7-4336-A84B-E2B382AF501D}" destId="{B95A487E-6C35-45AB-B3C7-0A4EDF2663A4}" srcOrd="0" destOrd="0" presId="urn:microsoft.com/office/officeart/2005/8/layout/hierarchy2"/>
    <dgm:cxn modelId="{CAF09B6C-8D04-4C30-A91F-066C398B3E81}" srcId="{6722E6F8-4419-454A-88A3-7B20E52AB028}" destId="{FF618C1A-8DE5-4D4F-955A-F2FAA6066943}" srcOrd="0" destOrd="0" parTransId="{1E497D84-05AC-4937-B962-01D92C5223C1}" sibTransId="{57145A53-972E-4B5D-9795-7429780D6578}"/>
    <dgm:cxn modelId="{CACF9743-2337-48F8-AFB3-2189E0FA7D5F}" type="presOf" srcId="{6722E6F8-4419-454A-88A3-7B20E52AB028}" destId="{AFEE96D5-F3D2-4B3A-B17A-2266714F201E}" srcOrd="0" destOrd="0" presId="urn:microsoft.com/office/officeart/2005/8/layout/hierarchy2"/>
    <dgm:cxn modelId="{0BA333CC-B628-408B-8405-28B891B4B759}" type="presOf" srcId="{AFF9C6B1-55FB-4E56-96E8-A41AF49CC4B5}" destId="{BD03EE6D-BF4D-4FCB-AAD0-30C1B6C523F9}" srcOrd="1" destOrd="0" presId="urn:microsoft.com/office/officeart/2005/8/layout/hierarchy2"/>
    <dgm:cxn modelId="{D10DE53C-E0FA-471B-9C5D-BEAC2BBCFD4B}" type="presOf" srcId="{AC2D91A4-3C23-429E-BAC1-1AEDD1B5B60F}" destId="{99FE0E87-0D4E-490E-B39E-33AD9C77357F}" srcOrd="1" destOrd="0" presId="urn:microsoft.com/office/officeart/2005/8/layout/hierarchy2"/>
    <dgm:cxn modelId="{9D71A74B-AF52-41FF-99D3-D059FBF59C53}" type="presOf" srcId="{234A3ECC-07C8-4EC2-A0DD-EEA081971A43}" destId="{5F945787-7EA2-4C0B-98E3-F4A6E5841669}" srcOrd="0" destOrd="0" presId="urn:microsoft.com/office/officeart/2005/8/layout/hierarchy2"/>
    <dgm:cxn modelId="{D5CCCAB8-7778-4259-99E4-BEABC4335ADA}" srcId="{6722E6F8-4419-454A-88A3-7B20E52AB028}" destId="{01280DF3-85F2-4D96-A27F-F805DF158A60}" srcOrd="1" destOrd="0" parTransId="{B5D2DCCA-892D-47D9-A209-BF8B9B48CE03}" sibTransId="{86C36C93-A1B8-4378-A072-A5764EAE4558}"/>
    <dgm:cxn modelId="{A8BF44E7-0103-457E-9E78-E6B1A4AA669A}" type="presOf" srcId="{A707AB98-4CA8-4844-92E9-6ACE5CF425F7}" destId="{5330EF32-5BAF-49FB-BD2A-99977B2FE4AC}" srcOrd="0" destOrd="0" presId="urn:microsoft.com/office/officeart/2005/8/layout/hierarchy2"/>
    <dgm:cxn modelId="{045FCFC0-E244-4AA6-B8D9-A28AC08C6B5C}" type="presOf" srcId="{177C35AC-BF1C-47F3-8414-0059BB0054DA}" destId="{BE510A0F-A921-4C38-82CD-56261AF0C148}" srcOrd="0" destOrd="0" presId="urn:microsoft.com/office/officeart/2005/8/layout/hierarchy2"/>
    <dgm:cxn modelId="{BD2E5F37-DFB9-4CF5-ABE3-7908B358B3AA}" srcId="{6BFFA785-36B9-460B-AAD5-2C41E8636619}" destId="{6722E6F8-4419-454A-88A3-7B20E52AB028}" srcOrd="0" destOrd="0" parTransId="{38082AE4-79B7-47E3-908A-8FA80AC4CBBB}" sibTransId="{4CDAE78F-8F3E-45D0-88B8-4F4C1E8BE1E2}"/>
    <dgm:cxn modelId="{BB718EFB-2E47-4EEE-84D4-9540A828A1A2}" type="presOf" srcId="{94691E8C-EA28-4A68-B2DD-E940BCD6B8EE}" destId="{A4A9102B-88C0-42F8-8EFD-02F03D562ABF}" srcOrd="1" destOrd="0" presId="urn:microsoft.com/office/officeart/2005/8/layout/hierarchy2"/>
    <dgm:cxn modelId="{1B531F8B-E4AA-47D7-AB6B-0BAA086D8556}" type="presOf" srcId="{B5D2DCCA-892D-47D9-A209-BF8B9B48CE03}" destId="{F85AACFE-B758-4F12-B45B-1E32BB20029F}" srcOrd="0" destOrd="0" presId="urn:microsoft.com/office/officeart/2005/8/layout/hierarchy2"/>
    <dgm:cxn modelId="{C8E334D1-4C3C-4220-AA57-D5339ADF4880}" type="presOf" srcId="{AE6C5710-B506-48E4-8F49-45B730773C02}" destId="{514F99BE-0354-4782-B20C-76A8B7B695EB}" srcOrd="1" destOrd="0" presId="urn:microsoft.com/office/officeart/2005/8/layout/hierarchy2"/>
    <dgm:cxn modelId="{8BF77E1E-8AE2-4521-B2A1-1C1DF9D8536F}" srcId="{01280DF3-85F2-4D96-A27F-F805DF158A60}" destId="{234A3ECC-07C8-4EC2-A0DD-EEA081971A43}" srcOrd="0" destOrd="0" parTransId="{7870DF30-D748-46BC-B12F-D4119226FD89}" sibTransId="{095D507D-7349-4B52-AF94-79950ABD02DD}"/>
    <dgm:cxn modelId="{FB067E93-209A-4737-95E6-200F63F5FD9F}" type="presOf" srcId="{94691E8C-EA28-4A68-B2DD-E940BCD6B8EE}" destId="{578B41E3-C34E-481F-B6C3-4660324296E0}" srcOrd="0" destOrd="0" presId="urn:microsoft.com/office/officeart/2005/8/layout/hierarchy2"/>
    <dgm:cxn modelId="{EF47F7D8-A886-4E0A-B27F-630258957064}" type="presParOf" srcId="{10EF50C6-0808-4234-8F95-A75D0C1FDCA3}" destId="{72BEE938-FE37-4547-8E71-B8B3D2E119F4}" srcOrd="0" destOrd="0" presId="urn:microsoft.com/office/officeart/2005/8/layout/hierarchy2"/>
    <dgm:cxn modelId="{CD9DB2FE-467F-4F31-8C4E-DFF7A1F72E20}" type="presParOf" srcId="{72BEE938-FE37-4547-8E71-B8B3D2E119F4}" destId="{AFEE96D5-F3D2-4B3A-B17A-2266714F201E}" srcOrd="0" destOrd="0" presId="urn:microsoft.com/office/officeart/2005/8/layout/hierarchy2"/>
    <dgm:cxn modelId="{C278E204-CD6B-43E3-879D-B4CF9D9A04B4}" type="presParOf" srcId="{72BEE938-FE37-4547-8E71-B8B3D2E119F4}" destId="{14E31434-61E4-4E00-A0C6-0F41CD067D3B}" srcOrd="1" destOrd="0" presId="urn:microsoft.com/office/officeart/2005/8/layout/hierarchy2"/>
    <dgm:cxn modelId="{9A6E6265-1B76-458C-88DE-1BB9AA0178DF}" type="presParOf" srcId="{14E31434-61E4-4E00-A0C6-0F41CD067D3B}" destId="{950B7AAA-2A67-4853-9060-6D791E389A4A}" srcOrd="0" destOrd="0" presId="urn:microsoft.com/office/officeart/2005/8/layout/hierarchy2"/>
    <dgm:cxn modelId="{9976C27F-DA82-47BD-9214-CCFDB5ACC21C}" type="presParOf" srcId="{950B7AAA-2A67-4853-9060-6D791E389A4A}" destId="{BF2067FF-19BE-4CF4-8EC7-6E6D740EC021}" srcOrd="0" destOrd="0" presId="urn:microsoft.com/office/officeart/2005/8/layout/hierarchy2"/>
    <dgm:cxn modelId="{F59B7F33-79E2-42B2-8493-EF75077ECCE0}" type="presParOf" srcId="{14E31434-61E4-4E00-A0C6-0F41CD067D3B}" destId="{C969CBDA-DAB8-4F64-936D-4C13050BD0E6}" srcOrd="1" destOrd="0" presId="urn:microsoft.com/office/officeart/2005/8/layout/hierarchy2"/>
    <dgm:cxn modelId="{096F60ED-186E-4D13-B3E6-7D947CB97A2F}" type="presParOf" srcId="{C969CBDA-DAB8-4F64-936D-4C13050BD0E6}" destId="{859D8C69-ABA4-4A78-A4CC-85E360FEBCC4}" srcOrd="0" destOrd="0" presId="urn:microsoft.com/office/officeart/2005/8/layout/hierarchy2"/>
    <dgm:cxn modelId="{E2CC4818-59FE-4504-8098-5BD982BD19D7}" type="presParOf" srcId="{C969CBDA-DAB8-4F64-936D-4C13050BD0E6}" destId="{44D8F8DA-6067-4739-807E-D09C3811656A}" srcOrd="1" destOrd="0" presId="urn:microsoft.com/office/officeart/2005/8/layout/hierarchy2"/>
    <dgm:cxn modelId="{1375BA94-3B95-4EBF-9F62-031A76284C6D}" type="presParOf" srcId="{44D8F8DA-6067-4739-807E-D09C3811656A}" destId="{5330EF32-5BAF-49FB-BD2A-99977B2FE4AC}" srcOrd="0" destOrd="0" presId="urn:microsoft.com/office/officeart/2005/8/layout/hierarchy2"/>
    <dgm:cxn modelId="{A4A2A7C4-8C04-4AF9-BFA0-3266C5049AEC}" type="presParOf" srcId="{5330EF32-5BAF-49FB-BD2A-99977B2FE4AC}" destId="{1271ECA4-F563-434A-A5CC-B09678C09BBB}" srcOrd="0" destOrd="0" presId="urn:microsoft.com/office/officeart/2005/8/layout/hierarchy2"/>
    <dgm:cxn modelId="{044C6669-8D5A-4E9F-898A-1FCFF6CE7C7C}" type="presParOf" srcId="{44D8F8DA-6067-4739-807E-D09C3811656A}" destId="{B28055AB-F91C-47D5-8C1A-FE47D97B05D2}" srcOrd="1" destOrd="0" presId="urn:microsoft.com/office/officeart/2005/8/layout/hierarchy2"/>
    <dgm:cxn modelId="{9594834D-7859-494A-9C99-A576F6AEFF81}" type="presParOf" srcId="{B28055AB-F91C-47D5-8C1A-FE47D97B05D2}" destId="{F1A0E07E-ACCB-4CBA-B9CF-C2CF9CF2DE7D}" srcOrd="0" destOrd="0" presId="urn:microsoft.com/office/officeart/2005/8/layout/hierarchy2"/>
    <dgm:cxn modelId="{939D674D-0CFD-4A3D-A795-818D6EEA9D8A}" type="presParOf" srcId="{B28055AB-F91C-47D5-8C1A-FE47D97B05D2}" destId="{409759E4-BA01-4963-8A8E-66AE91E0D635}" srcOrd="1" destOrd="0" presId="urn:microsoft.com/office/officeart/2005/8/layout/hierarchy2"/>
    <dgm:cxn modelId="{6882F09D-93CF-4991-8E29-CA04990742CD}" type="presParOf" srcId="{409759E4-BA01-4963-8A8E-66AE91E0D635}" destId="{BE510A0F-A921-4C38-82CD-56261AF0C148}" srcOrd="0" destOrd="0" presId="urn:microsoft.com/office/officeart/2005/8/layout/hierarchy2"/>
    <dgm:cxn modelId="{1255DDB2-15E5-44B7-9865-06C76C0D9A43}" type="presParOf" srcId="{BE510A0F-A921-4C38-82CD-56261AF0C148}" destId="{FA0DD1F8-713E-445B-9B4E-1496B3A0E18A}" srcOrd="0" destOrd="0" presId="urn:microsoft.com/office/officeart/2005/8/layout/hierarchy2"/>
    <dgm:cxn modelId="{834314B7-A67E-40BF-AB26-E4E03E62083B}" type="presParOf" srcId="{409759E4-BA01-4963-8A8E-66AE91E0D635}" destId="{9851D09A-2DAD-4B79-8839-144D83236E9C}" srcOrd="1" destOrd="0" presId="urn:microsoft.com/office/officeart/2005/8/layout/hierarchy2"/>
    <dgm:cxn modelId="{9AFEE9D7-DBA4-45F0-A20F-619B8CCA1579}" type="presParOf" srcId="{9851D09A-2DAD-4B79-8839-144D83236E9C}" destId="{7C9A118E-AB8F-43DC-A4FE-816574E2D1B1}" srcOrd="0" destOrd="0" presId="urn:microsoft.com/office/officeart/2005/8/layout/hierarchy2"/>
    <dgm:cxn modelId="{EFC8C5DE-9068-49A0-8B6C-A58589FB4933}" type="presParOf" srcId="{9851D09A-2DAD-4B79-8839-144D83236E9C}" destId="{4DCFF3A2-AE36-497F-8368-1A90CFF3EA78}" srcOrd="1" destOrd="0" presId="urn:microsoft.com/office/officeart/2005/8/layout/hierarchy2"/>
    <dgm:cxn modelId="{95881E6B-C30E-480A-B372-0B8B3DC08C23}" type="presParOf" srcId="{409759E4-BA01-4963-8A8E-66AE91E0D635}" destId="{C9965ADC-1E26-4BE0-B051-461369E9F1AE}" srcOrd="2" destOrd="0" presId="urn:microsoft.com/office/officeart/2005/8/layout/hierarchy2"/>
    <dgm:cxn modelId="{0C5EB58D-84E3-4E59-8E38-5B406B108B2D}" type="presParOf" srcId="{C9965ADC-1E26-4BE0-B051-461369E9F1AE}" destId="{BD03EE6D-BF4D-4FCB-AAD0-30C1B6C523F9}" srcOrd="0" destOrd="0" presId="urn:microsoft.com/office/officeart/2005/8/layout/hierarchy2"/>
    <dgm:cxn modelId="{4A880095-D04D-4E69-BB1F-9BC59DF4F7EC}" type="presParOf" srcId="{409759E4-BA01-4963-8A8E-66AE91E0D635}" destId="{9DFD3373-031A-487F-BDDD-E0419CF2754D}" srcOrd="3" destOrd="0" presId="urn:microsoft.com/office/officeart/2005/8/layout/hierarchy2"/>
    <dgm:cxn modelId="{5BC991E5-753E-4ADC-8435-CF43DD89D1A9}" type="presParOf" srcId="{9DFD3373-031A-487F-BDDD-E0419CF2754D}" destId="{B95A487E-6C35-45AB-B3C7-0A4EDF2663A4}" srcOrd="0" destOrd="0" presId="urn:microsoft.com/office/officeart/2005/8/layout/hierarchy2"/>
    <dgm:cxn modelId="{CAE5233D-DA06-4EA7-BB95-68BBAF4E754E}" type="presParOf" srcId="{9DFD3373-031A-487F-BDDD-E0419CF2754D}" destId="{667810A7-AA3A-4C3F-8224-23FF3EF174DE}" srcOrd="1" destOrd="0" presId="urn:microsoft.com/office/officeart/2005/8/layout/hierarchy2"/>
    <dgm:cxn modelId="{3BE5C501-4905-4034-BBC2-BDBBA72E0873}" type="presParOf" srcId="{44D8F8DA-6067-4739-807E-D09C3811656A}" destId="{13D670B6-15E7-46BD-B041-A8A5C5C8AAC9}" srcOrd="2" destOrd="0" presId="urn:microsoft.com/office/officeart/2005/8/layout/hierarchy2"/>
    <dgm:cxn modelId="{51C861CC-0646-4424-BF87-75099CBBA142}" type="presParOf" srcId="{13D670B6-15E7-46BD-B041-A8A5C5C8AAC9}" destId="{514F99BE-0354-4782-B20C-76A8B7B695EB}" srcOrd="0" destOrd="0" presId="urn:microsoft.com/office/officeart/2005/8/layout/hierarchy2"/>
    <dgm:cxn modelId="{69D5544D-5012-4138-8A38-060642777E1D}" type="presParOf" srcId="{44D8F8DA-6067-4739-807E-D09C3811656A}" destId="{01122B4F-965D-432E-9F94-BC0D3AE4F67A}" srcOrd="3" destOrd="0" presId="urn:microsoft.com/office/officeart/2005/8/layout/hierarchy2"/>
    <dgm:cxn modelId="{7B858B22-41F6-421A-BDE3-52FBDDA605E4}" type="presParOf" srcId="{01122B4F-965D-432E-9F94-BC0D3AE4F67A}" destId="{BA7D8921-6E0C-4A76-BB84-0F1267C55A2A}" srcOrd="0" destOrd="0" presId="urn:microsoft.com/office/officeart/2005/8/layout/hierarchy2"/>
    <dgm:cxn modelId="{0B6FEA80-EBEE-446B-B1CB-B837A9E8BC91}" type="presParOf" srcId="{01122B4F-965D-432E-9F94-BC0D3AE4F67A}" destId="{E709FBBD-C0AE-4C4C-8D5E-24392C2901D8}" srcOrd="1" destOrd="0" presId="urn:microsoft.com/office/officeart/2005/8/layout/hierarchy2"/>
    <dgm:cxn modelId="{4CD10270-7BD8-4B19-BDE3-91F0F2DDC4C9}" type="presParOf" srcId="{E709FBBD-C0AE-4C4C-8D5E-24392C2901D8}" destId="{7330B5DF-5219-46B9-8EB9-CAB288673F65}" srcOrd="0" destOrd="0" presId="urn:microsoft.com/office/officeart/2005/8/layout/hierarchy2"/>
    <dgm:cxn modelId="{9F1C8D9B-986E-4BD2-BC76-0B9C97A27A8B}" type="presParOf" srcId="{7330B5DF-5219-46B9-8EB9-CAB288673F65}" destId="{99FE0E87-0D4E-490E-B39E-33AD9C77357F}" srcOrd="0" destOrd="0" presId="urn:microsoft.com/office/officeart/2005/8/layout/hierarchy2"/>
    <dgm:cxn modelId="{40EDF70F-2A23-41CE-B3DA-C41CE8A7AE93}" type="presParOf" srcId="{E709FBBD-C0AE-4C4C-8D5E-24392C2901D8}" destId="{1A930DAE-7CF9-4E56-ABDC-65F6F8BC1F85}" srcOrd="1" destOrd="0" presId="urn:microsoft.com/office/officeart/2005/8/layout/hierarchy2"/>
    <dgm:cxn modelId="{B4224D62-05D0-416C-B3DD-C65C59222827}" type="presParOf" srcId="{1A930DAE-7CF9-4E56-ABDC-65F6F8BC1F85}" destId="{AB7D19CF-C94B-4E3A-A796-CC8777EA93DF}" srcOrd="0" destOrd="0" presId="urn:microsoft.com/office/officeart/2005/8/layout/hierarchy2"/>
    <dgm:cxn modelId="{FFC5368F-2164-4E37-9115-41B7BC97AEAB}" type="presParOf" srcId="{1A930DAE-7CF9-4E56-ABDC-65F6F8BC1F85}" destId="{0A1EA13A-3343-43DC-8B29-10CFEA597CB6}" srcOrd="1" destOrd="0" presId="urn:microsoft.com/office/officeart/2005/8/layout/hierarchy2"/>
    <dgm:cxn modelId="{E9294BF3-35AD-4250-A65D-6D20DC04DDEF}" type="presParOf" srcId="{14E31434-61E4-4E00-A0C6-0F41CD067D3B}" destId="{F85AACFE-B758-4F12-B45B-1E32BB20029F}" srcOrd="2" destOrd="0" presId="urn:microsoft.com/office/officeart/2005/8/layout/hierarchy2"/>
    <dgm:cxn modelId="{1067FAA4-043B-4BAB-B70F-A9B759EF48A8}" type="presParOf" srcId="{F85AACFE-B758-4F12-B45B-1E32BB20029F}" destId="{3C13CE3E-2A1D-45DF-B0BE-FC33B2B90CEF}" srcOrd="0" destOrd="0" presId="urn:microsoft.com/office/officeart/2005/8/layout/hierarchy2"/>
    <dgm:cxn modelId="{A41D240F-71F5-438B-8AAE-0B3DDBE3A267}" type="presParOf" srcId="{14E31434-61E4-4E00-A0C6-0F41CD067D3B}" destId="{9E22E58C-739A-4DE8-96D5-4ACD9EC3504B}" srcOrd="3" destOrd="0" presId="urn:microsoft.com/office/officeart/2005/8/layout/hierarchy2"/>
    <dgm:cxn modelId="{77702037-61C1-4754-96B2-C78BF6FF71E2}" type="presParOf" srcId="{9E22E58C-739A-4DE8-96D5-4ACD9EC3504B}" destId="{68CE681C-C4FE-4B54-9B48-16D8EA361AFB}" srcOrd="0" destOrd="0" presId="urn:microsoft.com/office/officeart/2005/8/layout/hierarchy2"/>
    <dgm:cxn modelId="{3FAE824B-91B0-4BFA-9D54-BC06548BE3B6}" type="presParOf" srcId="{9E22E58C-739A-4DE8-96D5-4ACD9EC3504B}" destId="{C604EE2B-2A76-4351-B6E2-91F225399DE7}" srcOrd="1" destOrd="0" presId="urn:microsoft.com/office/officeart/2005/8/layout/hierarchy2"/>
    <dgm:cxn modelId="{C97232EB-0092-4F46-B46D-F32798414C70}" type="presParOf" srcId="{C604EE2B-2A76-4351-B6E2-91F225399DE7}" destId="{72E6E34F-A7D6-4CD2-8D13-F16DBAC26C82}" srcOrd="0" destOrd="0" presId="urn:microsoft.com/office/officeart/2005/8/layout/hierarchy2"/>
    <dgm:cxn modelId="{A2C52C54-7E24-4F27-BEAA-1AF22EDE552C}" type="presParOf" srcId="{72E6E34F-A7D6-4CD2-8D13-F16DBAC26C82}" destId="{CADB046B-3F69-4C51-BD16-F95F5B035B05}" srcOrd="0" destOrd="0" presId="urn:microsoft.com/office/officeart/2005/8/layout/hierarchy2"/>
    <dgm:cxn modelId="{E2525AAF-2C03-4A31-9C29-ED87052DBF33}" type="presParOf" srcId="{C604EE2B-2A76-4351-B6E2-91F225399DE7}" destId="{6DEC8939-7860-4721-9DD9-F5DE1D620636}" srcOrd="1" destOrd="0" presId="urn:microsoft.com/office/officeart/2005/8/layout/hierarchy2"/>
    <dgm:cxn modelId="{1EDE073E-E7DD-4724-BB7C-14BA3CC2303A}" type="presParOf" srcId="{6DEC8939-7860-4721-9DD9-F5DE1D620636}" destId="{5F945787-7EA2-4C0B-98E3-F4A6E5841669}" srcOrd="0" destOrd="0" presId="urn:microsoft.com/office/officeart/2005/8/layout/hierarchy2"/>
    <dgm:cxn modelId="{66D37C84-6474-463C-8346-8B86F89C0896}" type="presParOf" srcId="{6DEC8939-7860-4721-9DD9-F5DE1D620636}" destId="{F98F8E37-50F2-4B6A-8DD1-4B8422F442EF}" srcOrd="1" destOrd="0" presId="urn:microsoft.com/office/officeart/2005/8/layout/hierarchy2"/>
    <dgm:cxn modelId="{BBF8C1E1-0760-4923-9CEB-D1B9AC7542B4}" type="presParOf" srcId="{F98F8E37-50F2-4B6A-8DD1-4B8422F442EF}" destId="{578B41E3-C34E-481F-B6C3-4660324296E0}" srcOrd="0" destOrd="0" presId="urn:microsoft.com/office/officeart/2005/8/layout/hierarchy2"/>
    <dgm:cxn modelId="{7C08000B-6860-439D-99C4-FC216DA748D4}" type="presParOf" srcId="{578B41E3-C34E-481F-B6C3-4660324296E0}" destId="{A4A9102B-88C0-42F8-8EFD-02F03D562ABF}" srcOrd="0" destOrd="0" presId="urn:microsoft.com/office/officeart/2005/8/layout/hierarchy2"/>
    <dgm:cxn modelId="{F6D78971-C885-4000-BDC2-7C980BFA57B4}" type="presParOf" srcId="{F98F8E37-50F2-4B6A-8DD1-4B8422F442EF}" destId="{3F7132D8-29E4-471E-99D4-0FA9F70C10EA}" srcOrd="1" destOrd="0" presId="urn:microsoft.com/office/officeart/2005/8/layout/hierarchy2"/>
    <dgm:cxn modelId="{A2FE8941-BD24-4A47-AE9C-CCF6C57FAC0B}" type="presParOf" srcId="{3F7132D8-29E4-471E-99D4-0FA9F70C10EA}" destId="{BBD4BBC7-4F8C-4F8B-BC49-94A2DB92D238}" srcOrd="0" destOrd="0" presId="urn:microsoft.com/office/officeart/2005/8/layout/hierarchy2"/>
    <dgm:cxn modelId="{7DEC8FC3-F29A-4537-8581-2E1C63D3CC11}" type="presParOf" srcId="{3F7132D8-29E4-471E-99D4-0FA9F70C10EA}" destId="{6130DCCF-047F-48AB-A7FC-FE97ECEC90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E96D5-F3D2-4B3A-B17A-2266714F201E}">
      <dsp:nvSpPr>
        <dsp:cNvPr id="0" name=""/>
        <dsp:cNvSpPr/>
      </dsp:nvSpPr>
      <dsp:spPr>
        <a:xfrm>
          <a:off x="770" y="2436047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Diätplan </a:t>
          </a:r>
          <a:endParaRPr lang="de-AT" sz="1800" kern="1200" dirty="0"/>
        </a:p>
      </dsp:txBody>
      <dsp:txXfrm>
        <a:off x="23942" y="2459219"/>
        <a:ext cx="1535975" cy="744815"/>
      </dsp:txXfrm>
    </dsp:sp>
    <dsp:sp modelId="{950B7AAA-2A67-4853-9060-6D791E389A4A}">
      <dsp:nvSpPr>
        <dsp:cNvPr id="0" name=""/>
        <dsp:cNvSpPr/>
      </dsp:nvSpPr>
      <dsp:spPr>
        <a:xfrm rot="18509147">
          <a:off x="1391031" y="2417842"/>
          <a:ext cx="101704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017044" y="1573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500" kern="1200"/>
        </a:p>
      </dsp:txBody>
      <dsp:txXfrm>
        <a:off x="1874127" y="2408149"/>
        <a:ext cx="50852" cy="50852"/>
      </dsp:txXfrm>
    </dsp:sp>
    <dsp:sp modelId="{859D8C69-ABA4-4A78-A4CC-85E360FEBCC4}">
      <dsp:nvSpPr>
        <dsp:cNvPr id="0" name=""/>
        <dsp:cNvSpPr/>
      </dsp:nvSpPr>
      <dsp:spPr>
        <a:xfrm>
          <a:off x="2216017" y="1639943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Zeitraum</a:t>
          </a:r>
          <a:endParaRPr lang="de-AT" sz="1800" kern="1200" dirty="0"/>
        </a:p>
      </dsp:txBody>
      <dsp:txXfrm>
        <a:off x="2239189" y="1663115"/>
        <a:ext cx="1535975" cy="744815"/>
      </dsp:txXfrm>
    </dsp:sp>
    <dsp:sp modelId="{5330EF32-5BAF-49FB-BD2A-99977B2FE4AC}">
      <dsp:nvSpPr>
        <dsp:cNvPr id="0" name=""/>
        <dsp:cNvSpPr/>
      </dsp:nvSpPr>
      <dsp:spPr>
        <a:xfrm rot="18770822">
          <a:off x="3649441" y="1678603"/>
          <a:ext cx="93071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930716" y="1573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500" kern="1200"/>
        </a:p>
      </dsp:txBody>
      <dsp:txXfrm>
        <a:off x="4091532" y="1671067"/>
        <a:ext cx="46535" cy="46535"/>
      </dsp:txXfrm>
    </dsp:sp>
    <dsp:sp modelId="{F1A0E07E-ACCB-4CBA-B9CF-C2CF9CF2DE7D}">
      <dsp:nvSpPr>
        <dsp:cNvPr id="0" name=""/>
        <dsp:cNvSpPr/>
      </dsp:nvSpPr>
      <dsp:spPr>
        <a:xfrm>
          <a:off x="4431263" y="957568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Mahlzeit</a:t>
          </a:r>
          <a:endParaRPr lang="de-AT" sz="1800" kern="1200" dirty="0"/>
        </a:p>
      </dsp:txBody>
      <dsp:txXfrm>
        <a:off x="4454435" y="980740"/>
        <a:ext cx="1535975" cy="744815"/>
      </dsp:txXfrm>
    </dsp:sp>
    <dsp:sp modelId="{BE510A0F-A921-4C38-82CD-56261AF0C148}">
      <dsp:nvSpPr>
        <dsp:cNvPr id="0" name=""/>
        <dsp:cNvSpPr/>
      </dsp:nvSpPr>
      <dsp:spPr>
        <a:xfrm rot="19457599">
          <a:off x="5940320" y="1109957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500" kern="1200"/>
        </a:p>
      </dsp:txBody>
      <dsp:txXfrm>
        <a:off x="6310560" y="1106203"/>
        <a:ext cx="38972" cy="38972"/>
      </dsp:txXfrm>
    </dsp:sp>
    <dsp:sp modelId="{7C9A118E-AB8F-43DC-A4FE-816574E2D1B1}">
      <dsp:nvSpPr>
        <dsp:cNvPr id="0" name=""/>
        <dsp:cNvSpPr/>
      </dsp:nvSpPr>
      <dsp:spPr>
        <a:xfrm>
          <a:off x="6646510" y="5026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Mahlzeitenzeile</a:t>
          </a:r>
          <a:endParaRPr lang="de-AT" sz="1800" kern="1200" dirty="0"/>
        </a:p>
      </dsp:txBody>
      <dsp:txXfrm>
        <a:off x="6669682" y="525823"/>
        <a:ext cx="1535975" cy="744815"/>
      </dsp:txXfrm>
    </dsp:sp>
    <dsp:sp modelId="{C9965ADC-1E26-4BE0-B051-461369E9F1AE}">
      <dsp:nvSpPr>
        <dsp:cNvPr id="0" name=""/>
        <dsp:cNvSpPr/>
      </dsp:nvSpPr>
      <dsp:spPr>
        <a:xfrm rot="2142401">
          <a:off x="5940320" y="1564873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500" kern="1200"/>
        </a:p>
      </dsp:txBody>
      <dsp:txXfrm>
        <a:off x="6310560" y="1561120"/>
        <a:ext cx="38972" cy="38972"/>
      </dsp:txXfrm>
    </dsp:sp>
    <dsp:sp modelId="{B95A487E-6C35-45AB-B3C7-0A4EDF2663A4}">
      <dsp:nvSpPr>
        <dsp:cNvPr id="0" name=""/>
        <dsp:cNvSpPr/>
      </dsp:nvSpPr>
      <dsp:spPr>
        <a:xfrm>
          <a:off x="6646510" y="1412484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Mahlzeitenzeile</a:t>
          </a:r>
          <a:endParaRPr lang="de-AT" sz="1800" kern="1200" dirty="0"/>
        </a:p>
      </dsp:txBody>
      <dsp:txXfrm>
        <a:off x="6669682" y="1435656"/>
        <a:ext cx="1535975" cy="744815"/>
      </dsp:txXfrm>
    </dsp:sp>
    <dsp:sp modelId="{13D670B6-15E7-46BD-B041-A8A5C5C8AAC9}">
      <dsp:nvSpPr>
        <dsp:cNvPr id="0" name=""/>
        <dsp:cNvSpPr/>
      </dsp:nvSpPr>
      <dsp:spPr>
        <a:xfrm rot="2829894">
          <a:off x="3646897" y="2366710"/>
          <a:ext cx="94616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946169" y="1573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500" kern="1200"/>
        </a:p>
      </dsp:txBody>
      <dsp:txXfrm>
        <a:off x="4096327" y="2358788"/>
        <a:ext cx="47308" cy="47308"/>
      </dsp:txXfrm>
    </dsp:sp>
    <dsp:sp modelId="{BA7D8921-6E0C-4A76-BB84-0F1267C55A2A}">
      <dsp:nvSpPr>
        <dsp:cNvPr id="0" name=""/>
        <dsp:cNvSpPr/>
      </dsp:nvSpPr>
      <dsp:spPr>
        <a:xfrm>
          <a:off x="4441628" y="2333782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Mahlzeit</a:t>
          </a:r>
          <a:endParaRPr lang="de-AT" sz="1800" kern="1200" dirty="0"/>
        </a:p>
      </dsp:txBody>
      <dsp:txXfrm>
        <a:off x="4464800" y="2356954"/>
        <a:ext cx="1535975" cy="744815"/>
      </dsp:txXfrm>
    </dsp:sp>
    <dsp:sp modelId="{7330B5DF-5219-46B9-8EB9-CAB288673F65}">
      <dsp:nvSpPr>
        <dsp:cNvPr id="0" name=""/>
        <dsp:cNvSpPr/>
      </dsp:nvSpPr>
      <dsp:spPr>
        <a:xfrm rot="21536704">
          <a:off x="6023894" y="2707897"/>
          <a:ext cx="62266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22668" y="1573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500" kern="1200"/>
        </a:p>
      </dsp:txBody>
      <dsp:txXfrm>
        <a:off x="6319662" y="2708063"/>
        <a:ext cx="31133" cy="31133"/>
      </dsp:txXfrm>
    </dsp:sp>
    <dsp:sp modelId="{AB7D19CF-C94B-4E3A-A796-CC8777EA93DF}">
      <dsp:nvSpPr>
        <dsp:cNvPr id="0" name=""/>
        <dsp:cNvSpPr/>
      </dsp:nvSpPr>
      <dsp:spPr>
        <a:xfrm>
          <a:off x="6646510" y="2322318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Mahlzeitenzeile</a:t>
          </a:r>
          <a:endParaRPr lang="de-AT" sz="1800" kern="1200" dirty="0"/>
        </a:p>
      </dsp:txBody>
      <dsp:txXfrm>
        <a:off x="6669682" y="2345490"/>
        <a:ext cx="1535975" cy="744815"/>
      </dsp:txXfrm>
    </dsp:sp>
    <dsp:sp modelId="{F85AACFE-B758-4F12-B45B-1E32BB20029F}">
      <dsp:nvSpPr>
        <dsp:cNvPr id="0" name=""/>
        <dsp:cNvSpPr/>
      </dsp:nvSpPr>
      <dsp:spPr>
        <a:xfrm rot="3090853">
          <a:off x="1391031" y="3213947"/>
          <a:ext cx="101704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017044" y="1573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500" kern="1200"/>
        </a:p>
      </dsp:txBody>
      <dsp:txXfrm>
        <a:off x="1874127" y="3204253"/>
        <a:ext cx="50852" cy="50852"/>
      </dsp:txXfrm>
    </dsp:sp>
    <dsp:sp modelId="{68CE681C-C4FE-4B54-9B48-16D8EA361AFB}">
      <dsp:nvSpPr>
        <dsp:cNvPr id="0" name=""/>
        <dsp:cNvSpPr/>
      </dsp:nvSpPr>
      <dsp:spPr>
        <a:xfrm>
          <a:off x="2216017" y="32321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Zeitraum</a:t>
          </a:r>
          <a:endParaRPr lang="de-AT" sz="1800" kern="1200" dirty="0"/>
        </a:p>
      </dsp:txBody>
      <dsp:txXfrm>
        <a:off x="2239189" y="3255323"/>
        <a:ext cx="1535975" cy="744815"/>
      </dsp:txXfrm>
    </dsp:sp>
    <dsp:sp modelId="{72E6E34F-A7D6-4CD2-8D13-F16DBAC26C82}">
      <dsp:nvSpPr>
        <dsp:cNvPr id="0" name=""/>
        <dsp:cNvSpPr/>
      </dsp:nvSpPr>
      <dsp:spPr>
        <a:xfrm>
          <a:off x="3798336" y="3611999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500" kern="1200"/>
        </a:p>
      </dsp:txBody>
      <dsp:txXfrm>
        <a:off x="4098976" y="3611908"/>
        <a:ext cx="31646" cy="31646"/>
      </dsp:txXfrm>
    </dsp:sp>
    <dsp:sp modelId="{5F945787-7EA2-4C0B-98E3-F4A6E5841669}">
      <dsp:nvSpPr>
        <dsp:cNvPr id="0" name=""/>
        <dsp:cNvSpPr/>
      </dsp:nvSpPr>
      <dsp:spPr>
        <a:xfrm>
          <a:off x="4431263" y="32321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Mahlzeit</a:t>
          </a:r>
          <a:endParaRPr lang="de-AT" sz="1800" kern="1200" dirty="0"/>
        </a:p>
      </dsp:txBody>
      <dsp:txXfrm>
        <a:off x="4454435" y="3255323"/>
        <a:ext cx="1535975" cy="744815"/>
      </dsp:txXfrm>
    </dsp:sp>
    <dsp:sp modelId="{578B41E3-C34E-481F-B6C3-4660324296E0}">
      <dsp:nvSpPr>
        <dsp:cNvPr id="0" name=""/>
        <dsp:cNvSpPr/>
      </dsp:nvSpPr>
      <dsp:spPr>
        <a:xfrm>
          <a:off x="6013582" y="3611999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500" kern="1200"/>
        </a:p>
      </dsp:txBody>
      <dsp:txXfrm>
        <a:off x="6314223" y="3611908"/>
        <a:ext cx="31646" cy="31646"/>
      </dsp:txXfrm>
    </dsp:sp>
    <dsp:sp modelId="{BBD4BBC7-4F8C-4F8B-BC49-94A2DB92D238}">
      <dsp:nvSpPr>
        <dsp:cNvPr id="0" name=""/>
        <dsp:cNvSpPr/>
      </dsp:nvSpPr>
      <dsp:spPr>
        <a:xfrm>
          <a:off x="6646510" y="32321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smtClean="0"/>
            <a:t>Mahlzeitenzeile</a:t>
          </a:r>
          <a:endParaRPr lang="de-AT" sz="1800" kern="1200" dirty="0"/>
        </a:p>
      </dsp:txBody>
      <dsp:txXfrm>
        <a:off x="6669682" y="3255323"/>
        <a:ext cx="1535975" cy="74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75E9-E89B-4A53-8485-45C401EF571F}" type="datetimeFigureOut">
              <a:rPr lang="de-AT" smtClean="0"/>
              <a:t>10.06.2011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EC05-1CE9-4F84-B65E-154DF31F70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136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18-9552-4C99-977D-0E83ABC1BF79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6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2EBF-39B0-4FE2-B61E-BF17C2FE01D1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77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405A-F311-4F73-9370-F2ADA06A3ED8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119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205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F0C-CB7A-402C-BAD2-3C57718EE241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115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AC1-ECC3-4947-94EA-045F635C0D9F}" type="datetime1">
              <a:rPr lang="de-AT" smtClean="0"/>
              <a:t>10.06.2011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A12E-0B62-489B-BE52-30074A7E5469}" type="datetime1">
              <a:rPr lang="de-AT" smtClean="0"/>
              <a:t>10.06.2011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571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375-E757-4072-938C-4F548FB30013}" type="datetime1">
              <a:rPr lang="de-AT" smtClean="0"/>
              <a:t>10.06.2011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670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C9E2-E723-4BCD-BBB8-8979B0B9F021}" type="datetime1">
              <a:rPr lang="de-AT" smtClean="0"/>
              <a:t>10.06.2011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423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253D-7C75-4424-BE3A-33469992EE33}" type="datetime1">
              <a:rPr lang="de-AT" smtClean="0"/>
              <a:t>10.06.2011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885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A022-BA70-49D4-B8CF-9FCD63B18B0C}" type="datetime1">
              <a:rPr lang="de-AT" smtClean="0"/>
              <a:t>10.06.2011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365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358D-C7CC-4A25-8641-61580AE95030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C7BA7-9AA2-48FA-9A9D-380AFA4EB1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18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5D7487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0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Validierung pro Hierarchieebene </a:t>
            </a:r>
            <a:endParaRPr lang="de-AT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930314"/>
              </p:ext>
            </p:extLst>
          </p:nvPr>
        </p:nvGraphicFramePr>
        <p:xfrm>
          <a:off x="390543" y="155679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10</a:t>
            </a:fld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6433506" y="2564904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 smtClean="0"/>
              <a:t>Σ</a:t>
            </a:r>
            <a:endParaRPr lang="de-AT" sz="44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051720" y="4092079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 smtClean="0"/>
              <a:t>Σ</a:t>
            </a:r>
            <a:endParaRPr lang="de-AT" sz="44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6577522" y="4869160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 smtClean="0"/>
              <a:t>Σ</a:t>
            </a:r>
            <a:endParaRPr lang="de-AT" sz="44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4283968" y="3213150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 smtClean="0"/>
              <a:t>Σ</a:t>
            </a:r>
            <a:endParaRPr lang="de-AT" sz="44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283968" y="4885531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 smtClean="0"/>
              <a:t>Σ</a:t>
            </a:r>
            <a:endParaRPr lang="de-AT" sz="4400" dirty="0" smtClean="0"/>
          </a:p>
        </p:txBody>
      </p:sp>
    </p:spTree>
    <p:extLst>
      <p:ext uri="{BB962C8B-B14F-4D97-AF65-F5344CB8AC3E}">
        <p14:creationId xmlns:p14="http://schemas.microsoft.com/office/powerpoint/2010/main" val="38401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POJO-BO-DAO Architektur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POJO </a:t>
            </a:r>
          </a:p>
          <a:p>
            <a:pPr lvl="1"/>
            <a:r>
              <a:rPr lang="de-AT" dirty="0" smtClean="0"/>
              <a:t>Primitive Datenobjekte</a:t>
            </a:r>
          </a:p>
          <a:p>
            <a:r>
              <a:rPr lang="de-AT" dirty="0" smtClean="0"/>
              <a:t>DAO</a:t>
            </a:r>
          </a:p>
          <a:p>
            <a:pPr lvl="1"/>
            <a:r>
              <a:rPr lang="de-AT" dirty="0" smtClean="0"/>
              <a:t>Laden/Speichern von Objekten in der Datenbank</a:t>
            </a:r>
          </a:p>
          <a:p>
            <a:r>
              <a:rPr lang="de-AT" dirty="0" smtClean="0"/>
              <a:t>BO</a:t>
            </a:r>
          </a:p>
          <a:p>
            <a:pPr lvl="1"/>
            <a:r>
              <a:rPr lang="de-AT" dirty="0" smtClean="0"/>
              <a:t>Gekapselte POJOs für höhere Schichten</a:t>
            </a:r>
          </a:p>
          <a:p>
            <a:pPr lvl="1"/>
            <a:r>
              <a:rPr lang="de-AT" dirty="0" smtClean="0"/>
              <a:t>Optimiert für die Verwendung in der GUI</a:t>
            </a:r>
          </a:p>
          <a:p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0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12</a:t>
            </a:fld>
            <a:endParaRPr lang="de-AT"/>
          </a:p>
        </p:txBody>
      </p:sp>
      <p:pic>
        <p:nvPicPr>
          <p:cNvPr id="2050" name="Picture 2" descr="D:\Studium\4. Semester\A-Team\a-diet-web\model\Schichtenarchitekt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01289"/>
            <a:ext cx="3888432" cy="53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13</a:t>
            </a:fld>
            <a:endParaRPr lang="de-AT"/>
          </a:p>
        </p:txBody>
      </p:sp>
      <p:pic>
        <p:nvPicPr>
          <p:cNvPr id="2050" name="Picture 2" descr="D:\Studium\4. Semester\A-Team\a-diet-web\model\Schichtenarchitekt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483"/>
            <a:ext cx="4968552" cy="68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Paketübersichtsdiagramm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14</a:t>
            </a:fld>
            <a:endParaRPr lang="de-AT"/>
          </a:p>
        </p:txBody>
      </p:sp>
      <p:pic>
        <p:nvPicPr>
          <p:cNvPr id="4098" name="Picture 2" descr="D:\Studium\4. Semester\A-Team\a-diet-web\model\Package Diagram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7" y="1556792"/>
            <a:ext cx="457362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15</a:t>
            </a:fld>
            <a:endParaRPr lang="de-AT"/>
          </a:p>
        </p:txBody>
      </p:sp>
      <p:pic>
        <p:nvPicPr>
          <p:cNvPr id="4098" name="Picture 2" descr="D:\Studium\4. Semester\A-Team\a-diet-web\model\Package 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2"/>
            <a:ext cx="680608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7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16</a:t>
            </a:fld>
            <a:endParaRPr lang="de-A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478"/>
            <a:ext cx="9144000" cy="606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6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Session Controller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Probleme</a:t>
            </a:r>
          </a:p>
          <a:p>
            <a:pPr lvl="1"/>
            <a:r>
              <a:rPr lang="de-AT" dirty="0" smtClean="0"/>
              <a:t>Eine Instanz per Browser Sitzung</a:t>
            </a:r>
          </a:p>
          <a:p>
            <a:pPr lvl="1"/>
            <a:r>
              <a:rPr lang="de-AT" dirty="0" smtClean="0"/>
              <a:t>Browser Sitzung in View Bibliothek</a:t>
            </a:r>
          </a:p>
          <a:p>
            <a:pPr lvl="1"/>
            <a:r>
              <a:rPr lang="de-AT" dirty="0" smtClean="0"/>
              <a:t>Controller als </a:t>
            </a:r>
            <a:r>
              <a:rPr lang="de-AT" dirty="0" err="1" smtClean="0"/>
              <a:t>ManagedBean</a:t>
            </a:r>
            <a:r>
              <a:rPr lang="de-AT" dirty="0" smtClean="0"/>
              <a:t> </a:t>
            </a:r>
            <a:r>
              <a:rPr lang="de-AT" dirty="0" smtClean="0">
                <a:sym typeface="Wingdings" pitchFamily="2" charset="2"/>
              </a:rPr>
              <a:t> </a:t>
            </a:r>
            <a:r>
              <a:rPr lang="de-AT" dirty="0" smtClean="0"/>
              <a:t>Schichtenbruch</a:t>
            </a:r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50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Lösung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18</a:t>
            </a:fld>
            <a:endParaRPr lang="de-AT"/>
          </a:p>
        </p:txBody>
      </p:sp>
      <p:pic>
        <p:nvPicPr>
          <p:cNvPr id="7" name="Grafik 6" descr="D:\Users\Daniel\Desktop\ControllerProvid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36904" cy="5081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7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Statistiken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Gesamt: ca. 510 Arbeitsstunden </a:t>
            </a:r>
          </a:p>
          <a:p>
            <a:r>
              <a:rPr lang="de-AT" dirty="0" smtClean="0"/>
              <a:t>Codezeilen</a:t>
            </a:r>
          </a:p>
          <a:p>
            <a:pPr lvl="1"/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19</a:t>
            </a:fld>
            <a:endParaRPr lang="de-AT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74172"/>
              </p:ext>
            </p:extLst>
          </p:nvPr>
        </p:nvGraphicFramePr>
        <p:xfrm>
          <a:off x="827584" y="2780929"/>
          <a:ext cx="7776864" cy="319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432047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Desktopanwendung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Webanwendung</a:t>
                      </a:r>
                      <a:endParaRPr lang="de-AT" dirty="0"/>
                    </a:p>
                  </a:txBody>
                  <a:tcPr/>
                </a:tc>
              </a:tr>
              <a:tr h="690149">
                <a:tc>
                  <a:txBody>
                    <a:bodyPr/>
                    <a:lstStyle/>
                    <a:p>
                      <a:r>
                        <a:rPr lang="de-AT" dirty="0" smtClean="0"/>
                        <a:t>Dateien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189 Dateien Java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5 Dateien XML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164 Dateien Java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6</a:t>
                      </a:r>
                      <a:r>
                        <a:rPr lang="de-AT" baseline="0" dirty="0" smtClean="0"/>
                        <a:t> Dateien Web</a:t>
                      </a:r>
                      <a:endParaRPr lang="de-AT" dirty="0"/>
                    </a:p>
                  </a:txBody>
                  <a:tcPr/>
                </a:tc>
              </a:tr>
              <a:tr h="690149">
                <a:tc>
                  <a:txBody>
                    <a:bodyPr/>
                    <a:lstStyle/>
                    <a:p>
                      <a:r>
                        <a:rPr lang="de-AT" dirty="0" smtClean="0"/>
                        <a:t>Code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13508 </a:t>
                      </a:r>
                      <a:r>
                        <a:rPr lang="de-AT" baseline="0" dirty="0" smtClean="0"/>
                        <a:t>Zeilen Java</a:t>
                      </a:r>
                      <a:br>
                        <a:rPr lang="de-AT" baseline="0" dirty="0" smtClean="0"/>
                      </a:br>
                      <a:r>
                        <a:rPr lang="de-AT" baseline="0" dirty="0" smtClean="0"/>
                        <a:t>829 Zeilen XML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9973 Zeilen Java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883 Zeilen Web</a:t>
                      </a:r>
                      <a:endParaRPr lang="de-AT" dirty="0"/>
                    </a:p>
                  </a:txBody>
                  <a:tcPr/>
                </a:tc>
              </a:tr>
              <a:tr h="690149">
                <a:tc>
                  <a:txBody>
                    <a:bodyPr/>
                    <a:lstStyle/>
                    <a:p>
                      <a:r>
                        <a:rPr lang="de-AT" dirty="0" smtClean="0"/>
                        <a:t>Kommentare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8809 Zeilen Java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28 </a:t>
                      </a:r>
                      <a:r>
                        <a:rPr lang="de-AT" baseline="0" dirty="0" smtClean="0"/>
                        <a:t>Zeilen XML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6835</a:t>
                      </a:r>
                      <a:r>
                        <a:rPr lang="de-AT" baseline="0" dirty="0" smtClean="0"/>
                        <a:t> Zeilen Java</a:t>
                      </a:r>
                    </a:p>
                    <a:p>
                      <a:r>
                        <a:rPr lang="de-AT" baseline="0" dirty="0" smtClean="0"/>
                        <a:t>24 Zeilen Web</a:t>
                      </a:r>
                      <a:endParaRPr lang="de-AT" dirty="0"/>
                    </a:p>
                  </a:txBody>
                  <a:tcPr/>
                </a:tc>
              </a:tr>
              <a:tr h="690149">
                <a:tc>
                  <a:txBody>
                    <a:bodyPr/>
                    <a:lstStyle/>
                    <a:p>
                      <a:r>
                        <a:rPr lang="de-AT" dirty="0" smtClean="0"/>
                        <a:t>Gesamt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14337</a:t>
                      </a:r>
                      <a:r>
                        <a:rPr lang="de-AT" baseline="0" dirty="0" smtClean="0"/>
                        <a:t> Zeilen Code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10856</a:t>
                      </a:r>
                      <a:r>
                        <a:rPr lang="de-AT" baseline="0" dirty="0" smtClean="0"/>
                        <a:t> Zeilen Code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9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A-Team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2</a:t>
            </a:fld>
            <a:endParaRPr lang="de-AT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49600"/>
              </p:ext>
            </p:extLst>
          </p:nvPr>
        </p:nvGraphicFramePr>
        <p:xfrm>
          <a:off x="611560" y="3301269"/>
          <a:ext cx="7632848" cy="4479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447909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 smtClean="0"/>
                        <a:t>Matthias Amann</a:t>
                      </a:r>
                      <a:endParaRPr lang="de-AT" sz="1800" dirty="0"/>
                    </a:p>
                  </a:txBody>
                  <a:tcPr marL="91134" marR="91134" marT="45567" marB="45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 smtClean="0"/>
                        <a:t>Matthias Joschika</a:t>
                      </a:r>
                      <a:endParaRPr lang="de-AT" sz="1800" dirty="0"/>
                    </a:p>
                  </a:txBody>
                  <a:tcPr marL="91134" marR="91134" marT="45567" marB="45567"/>
                </a:tc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00906"/>
            <a:ext cx="1368152" cy="183234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21186"/>
            <a:ext cx="1368152" cy="183234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283394"/>
            <a:ext cx="1368152" cy="183234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821186"/>
            <a:ext cx="1368152" cy="1832346"/>
          </a:xfrm>
          <a:prstGeom prst="rect">
            <a:avLst/>
          </a:prstGeom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27779"/>
              </p:ext>
            </p:extLst>
          </p:nvPr>
        </p:nvGraphicFramePr>
        <p:xfrm>
          <a:off x="611560" y="5765402"/>
          <a:ext cx="7632848" cy="4479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447909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 smtClean="0"/>
                        <a:t>Daniel </a:t>
                      </a:r>
                      <a:r>
                        <a:rPr lang="de-AT" sz="1800" dirty="0" err="1" smtClean="0"/>
                        <a:t>Kuschny</a:t>
                      </a:r>
                      <a:endParaRPr lang="de-AT" sz="1800" dirty="0"/>
                    </a:p>
                  </a:txBody>
                  <a:tcPr marL="91134" marR="91134" marT="45567" marB="45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 smtClean="0"/>
                        <a:t>Simon </a:t>
                      </a:r>
                      <a:r>
                        <a:rPr lang="de-AT" sz="1800" dirty="0" err="1" smtClean="0"/>
                        <a:t>Moosbrugger</a:t>
                      </a:r>
                      <a:endParaRPr lang="de-AT" sz="1800" dirty="0"/>
                    </a:p>
                  </a:txBody>
                  <a:tcPr marL="91134" marR="91134" marT="45567" marB="4556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0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Änderungen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20</a:t>
            </a:fld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225"/>
            <a:ext cx="150114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0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77795 0.00093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0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 (1)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Programmpräsentation</a:t>
            </a:r>
          </a:p>
          <a:p>
            <a:pPr lvl="1"/>
            <a:r>
              <a:rPr lang="de-AT" dirty="0" smtClean="0"/>
              <a:t>Allgemeines</a:t>
            </a:r>
          </a:p>
          <a:p>
            <a:pPr lvl="1"/>
            <a:r>
              <a:rPr lang="de-AT" dirty="0" smtClean="0"/>
              <a:t>Desktopanwendung</a:t>
            </a:r>
          </a:p>
          <a:p>
            <a:pPr lvl="1"/>
            <a:r>
              <a:rPr lang="de-AT" dirty="0" smtClean="0"/>
              <a:t>Webanwendung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0A93-F9F5-4C21-A4EB-08075A47E758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2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 (2)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Technische Präsentation</a:t>
            </a:r>
          </a:p>
          <a:p>
            <a:pPr lvl="1"/>
            <a:r>
              <a:rPr lang="de-AT" dirty="0" smtClean="0"/>
              <a:t>Designentscheidungen</a:t>
            </a:r>
          </a:p>
          <a:p>
            <a:pPr lvl="1"/>
            <a:r>
              <a:rPr lang="de-AT" dirty="0" smtClean="0"/>
              <a:t>Architektur</a:t>
            </a:r>
          </a:p>
          <a:p>
            <a:pPr lvl="1"/>
            <a:r>
              <a:rPr lang="de-AT" dirty="0" smtClean="0"/>
              <a:t>Session Controller</a:t>
            </a:r>
          </a:p>
          <a:p>
            <a:pPr lvl="1"/>
            <a:r>
              <a:rPr lang="de-AT" dirty="0" smtClean="0"/>
              <a:t>Statistiken</a:t>
            </a:r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0797-D65A-492C-A075-1C96A3CA6A58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40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Programmpräsentation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F0C-CB7A-402C-BAD2-3C57718EE241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12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Implementierte Module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 err="1" smtClean="0"/>
              <a:t>Timebox</a:t>
            </a:r>
            <a:r>
              <a:rPr lang="de-AT" dirty="0" smtClean="0"/>
              <a:t> 1</a:t>
            </a:r>
          </a:p>
          <a:p>
            <a:pPr lvl="1"/>
            <a:r>
              <a:rPr lang="de-AT" dirty="0" smtClean="0"/>
              <a:t>Patienten suchen und anzeigen</a:t>
            </a:r>
          </a:p>
          <a:p>
            <a:pPr lvl="1"/>
            <a:r>
              <a:rPr lang="de-AT" dirty="0" smtClean="0"/>
              <a:t>Diätbehandlung anzeigen</a:t>
            </a:r>
          </a:p>
          <a:p>
            <a:pPr lvl="1"/>
            <a:r>
              <a:rPr lang="de-AT" dirty="0" smtClean="0"/>
              <a:t>Diätplan anlegen und anzeigen</a:t>
            </a:r>
          </a:p>
          <a:p>
            <a:r>
              <a:rPr lang="de-AT" dirty="0" err="1" smtClean="0"/>
              <a:t>Timebox</a:t>
            </a:r>
            <a:r>
              <a:rPr lang="de-AT" dirty="0" smtClean="0"/>
              <a:t> 2</a:t>
            </a:r>
          </a:p>
          <a:p>
            <a:pPr lvl="1"/>
            <a:r>
              <a:rPr lang="de-AT" dirty="0" smtClean="0"/>
              <a:t>Diätbehandlung anlegen</a:t>
            </a:r>
          </a:p>
          <a:p>
            <a:pPr lvl="1"/>
            <a:r>
              <a:rPr lang="de-AT" dirty="0" smtClean="0"/>
              <a:t>Parameterset anlegen</a:t>
            </a:r>
          </a:p>
          <a:p>
            <a:pPr lvl="1"/>
            <a:r>
              <a:rPr lang="de-AT" dirty="0" smtClean="0"/>
              <a:t>Patientenvorlieben verwalten</a:t>
            </a:r>
          </a:p>
          <a:p>
            <a:pPr lvl="1"/>
            <a:r>
              <a:rPr lang="de-AT" dirty="0" smtClean="0"/>
              <a:t>Rezept anlegen (von Team C integriert)</a:t>
            </a:r>
          </a:p>
          <a:p>
            <a:r>
              <a:rPr lang="de-AT" dirty="0" err="1" smtClean="0"/>
              <a:t>Timebox</a:t>
            </a:r>
            <a:r>
              <a:rPr lang="de-AT" dirty="0" smtClean="0"/>
              <a:t> 3</a:t>
            </a:r>
          </a:p>
          <a:p>
            <a:pPr lvl="1"/>
            <a:r>
              <a:rPr lang="de-AT" dirty="0" smtClean="0"/>
              <a:t>Wie </a:t>
            </a:r>
            <a:r>
              <a:rPr lang="de-AT" dirty="0" err="1" smtClean="0"/>
              <a:t>Timebox</a:t>
            </a:r>
            <a:r>
              <a:rPr lang="de-AT" dirty="0" smtClean="0"/>
              <a:t> 1 nur im Web</a:t>
            </a:r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9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Technische Präsentation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F0C-CB7A-402C-BAD2-3C57718EE241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30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Designentscheidungen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Apache Pivot als GUI Framework</a:t>
            </a:r>
          </a:p>
          <a:p>
            <a:r>
              <a:rPr lang="de-AT" dirty="0" smtClean="0"/>
              <a:t>Validierung pro Hierarchieebene</a:t>
            </a:r>
          </a:p>
          <a:p>
            <a:r>
              <a:rPr lang="de-AT" dirty="0" smtClean="0"/>
              <a:t>POJO-BO-DAO Architektur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F0C-CB7A-402C-BAD2-3C57718EE241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52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Validierung pro Hierarchieebene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Diätparameter</a:t>
            </a:r>
          </a:p>
          <a:p>
            <a:pPr lvl="1"/>
            <a:r>
              <a:rPr lang="de-AT" dirty="0" smtClean="0"/>
              <a:t>„Welcher Parameter muss welcher Bedingung entsprechen“</a:t>
            </a:r>
          </a:p>
          <a:p>
            <a:pPr lvl="1"/>
            <a:r>
              <a:rPr lang="de-AT" dirty="0" smtClean="0"/>
              <a:t>kcal &gt;= 1500 </a:t>
            </a:r>
          </a:p>
          <a:p>
            <a:r>
              <a:rPr lang="de-AT" dirty="0" smtClean="0"/>
              <a:t>Objekte mit Diätparameter</a:t>
            </a:r>
          </a:p>
          <a:p>
            <a:pPr lvl="1"/>
            <a:r>
              <a:rPr lang="de-AT" dirty="0" smtClean="0"/>
              <a:t>Diätplan</a:t>
            </a:r>
          </a:p>
          <a:p>
            <a:pPr lvl="1"/>
            <a:r>
              <a:rPr lang="de-AT" dirty="0" smtClean="0"/>
              <a:t>Zeitraum</a:t>
            </a:r>
          </a:p>
          <a:p>
            <a:pPr lvl="1"/>
            <a:r>
              <a:rPr lang="de-AT" dirty="0" smtClean="0"/>
              <a:t>Mahlzeit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A02-18FE-4BE6-9A0F-C0B3634F95E7}" type="datetime1">
              <a:rPr lang="de-AT" smtClean="0"/>
              <a:t>10.06.2011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A-Team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7BA7-9AA2-48FA-9A9D-380AFA4EB13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0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Bildschirmpräsentation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PowerPoint-Präsentation</vt:lpstr>
      <vt:lpstr>A-Team</vt:lpstr>
      <vt:lpstr>Agenda (1)</vt:lpstr>
      <vt:lpstr>Agenda (2)</vt:lpstr>
      <vt:lpstr>Programmpräsentation</vt:lpstr>
      <vt:lpstr>Implementierte Module</vt:lpstr>
      <vt:lpstr>Technische Präsentation</vt:lpstr>
      <vt:lpstr>Designentscheidungen</vt:lpstr>
      <vt:lpstr>Validierung pro Hierarchieebene </vt:lpstr>
      <vt:lpstr>Validierung pro Hierarchieebene </vt:lpstr>
      <vt:lpstr>POJO-BO-DAO Architektur </vt:lpstr>
      <vt:lpstr>Schichtenarchitektur</vt:lpstr>
      <vt:lpstr>PowerPoint-Präsentation</vt:lpstr>
      <vt:lpstr>Paketübersichtsdiagramm</vt:lpstr>
      <vt:lpstr>PowerPoint-Präsentation</vt:lpstr>
      <vt:lpstr>PowerPoint-Präsentation</vt:lpstr>
      <vt:lpstr>Session Controller</vt:lpstr>
      <vt:lpstr>Lösung</vt:lpstr>
      <vt:lpstr>Statistiken</vt:lpstr>
      <vt:lpstr>Änderungen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Daniel</cp:lastModifiedBy>
  <cp:revision>15</cp:revision>
  <dcterms:created xsi:type="dcterms:W3CDTF">2011-06-10T07:21:29Z</dcterms:created>
  <dcterms:modified xsi:type="dcterms:W3CDTF">2011-06-10T09:51:19Z</dcterms:modified>
</cp:coreProperties>
</file>