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5" r:id="rId3"/>
    <p:sldId id="356" r:id="rId4"/>
    <p:sldId id="3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3" autoAdjust="0"/>
  </p:normalViewPr>
  <p:slideViewPr>
    <p:cSldViewPr snapToGrid="0">
      <p:cViewPr varScale="1">
        <p:scale>
          <a:sx n="74" d="100"/>
          <a:sy n="74" d="100"/>
        </p:scale>
        <p:origin x="12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6DB72-2C9D-4462-920D-A4EEDEFB2379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6137-C389-40A7-AA68-9A61576C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76137-C389-40A7-AA68-9A61576C75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4701-C661-436A-AF3F-D436E533F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EC95-84F8-4F8F-BF1D-12B4BCCE4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96CA-3607-43FF-9632-20A6D021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8942-E476-4800-B7C6-3DAFFA0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F835-DC6E-41D1-870C-E029D4FB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8E9F-18E2-494D-A37B-07F2E521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21D8-5043-4F09-AADD-3988D9CF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9F90-8ED5-4802-BDA6-AD28F3C0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A441-D94F-48CB-A026-F549A279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5099-90D4-4AC1-92AE-2770BFA0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2A278-2B99-4E96-8226-28C6432B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6478B-F444-42A5-B8CB-1E516ADE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42A4-1537-4BA4-BED2-0002E65E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2F02-7D90-47BF-8424-90527EB7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487E-7CE1-41C0-A41D-C165F884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AE30-3BDC-4FC7-9EC2-3CBAF097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EB81-CA83-4329-8E41-5EA724E0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CD5-6A5E-434D-9ABD-ACE15B04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ED47-85BE-4D89-9A08-36DF4060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8BDF-0763-4BC2-927D-1ADB3B3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F2A3-7027-4AE6-9937-C9751F17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737F-7238-439E-B378-B87AC096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EAF2-7196-47CF-9E2C-025F6D79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E222-D443-4D95-A521-A9C965B6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8F33-4A26-428D-B0D2-79FCD956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999C-9317-4900-92AF-3306B7B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2807-2A78-4153-8722-51E5BCC9F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086D-1A25-4709-BC26-4ED08ABA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8DACD-32A8-4D9A-9FFA-E51D9429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A62D-56F8-4002-9481-04CF560D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C419A-7F49-4996-9DC6-F5A92CEB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D38D-315A-4587-A628-4DD782E4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A04B-6C45-41A3-AA36-AE43204C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220B-95EF-4768-9583-79FDFB8F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DFB21-B9C3-4CF8-AF1D-1C79FA87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442D7-A17F-477C-853A-BF804EBFF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DE7F1-A22C-46D6-9B48-1C26C50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2E03C-2747-4581-B685-4BE73A08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797C-2496-498F-BCFA-4FB4E10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3A6B-DA0A-4482-9FDF-397F0A3C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F3341-CE2D-45ED-8BD6-472029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B44C4-FB25-4AA5-9545-30BF28CB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A24B6-FB55-4458-B1E0-E20E5120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86423-5262-4DBC-8989-813FA5B4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777B-CAF3-4236-A1B4-567D9A68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6AE92-A08B-4889-A916-D8153B3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764B-0DCE-42FA-B53F-E8736AD4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225E-EF90-4284-BD60-1A6C2A10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A21EE-3AB8-42CB-9096-381A7395F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DC9AF-8A4D-4419-A291-E4382A3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95D5-3758-47EC-B615-1444DA39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314E-6E6D-4549-8819-908ABD91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D7CE-51B9-481C-A731-9C5F43BF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20379-A6EB-49D0-BA73-58F18CF22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8AE9-586F-4122-AB7F-BF5C8F74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CE1-07C0-4FA7-985F-52B10490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666D6-4289-486A-8CDF-8616551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8D40-B543-4B42-9CE8-A1C20CE8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3E36-FCC1-4AC0-843F-B90D1272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0EEB-826B-454E-9658-164A2503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FD2C-6CBF-434D-9CEE-5B5ABA599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DA75-5386-4D04-B839-B2743255670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F37A-886D-429F-A259-F61FA3E72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0332-C8EE-47E3-A2DD-0B1A1B9DC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9AnCgpBW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442C-7961-475F-9F49-0D5368B3A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OpenGL Programming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931BF-8E34-4464-9AB1-750786C03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 </a:t>
            </a:r>
            <a:r>
              <a:rPr lang="en-US" altLang="zh-CN" dirty="0"/>
              <a:t>11, Memory</a:t>
            </a:r>
          </a:p>
          <a:p>
            <a:r>
              <a:rPr lang="en-US" dirty="0"/>
              <a:t>Yifei Huang</a:t>
            </a:r>
          </a:p>
        </p:txBody>
      </p:sp>
    </p:spTree>
    <p:extLst>
      <p:ext uri="{BB962C8B-B14F-4D97-AF65-F5344CB8AC3E}">
        <p14:creationId xmlns:p14="http://schemas.microsoft.com/office/powerpoint/2010/main" val="102832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FA796-A35A-4EDA-A545-07DC1542B662}"/>
              </a:ext>
            </a:extLst>
          </p:cNvPr>
          <p:cNvSpPr/>
          <p:nvPr/>
        </p:nvSpPr>
        <p:spPr>
          <a:xfrm>
            <a:off x="1892595" y="2927866"/>
            <a:ext cx="2126512" cy="327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VTX Shader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79EFA-B979-4E22-A6AE-A16C555CD08D}"/>
              </a:ext>
            </a:extLst>
          </p:cNvPr>
          <p:cNvSpPr/>
          <p:nvPr/>
        </p:nvSpPr>
        <p:spPr>
          <a:xfrm>
            <a:off x="6383965" y="2927866"/>
            <a:ext cx="2126512" cy="327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 Shader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480A04-248C-43C6-83B8-15CD73EDC385}"/>
              </a:ext>
            </a:extLst>
          </p:cNvPr>
          <p:cNvCxnSpPr/>
          <p:nvPr/>
        </p:nvCxnSpPr>
        <p:spPr>
          <a:xfrm>
            <a:off x="799613" y="3854970"/>
            <a:ext cx="106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4589DF-1720-439B-B3BF-F59C2960B7FB}"/>
              </a:ext>
            </a:extLst>
          </p:cNvPr>
          <p:cNvCxnSpPr/>
          <p:nvPr/>
        </p:nvCxnSpPr>
        <p:spPr>
          <a:xfrm>
            <a:off x="829340" y="5117805"/>
            <a:ext cx="106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2966A7-3072-4029-B77E-629600B83FB3}"/>
              </a:ext>
            </a:extLst>
          </p:cNvPr>
          <p:cNvSpPr txBox="1"/>
          <p:nvPr/>
        </p:nvSpPr>
        <p:spPr>
          <a:xfrm>
            <a:off x="1097324" y="36742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EEE4A-7417-47E5-88D0-6CA6AEA69309}"/>
              </a:ext>
            </a:extLst>
          </p:cNvPr>
          <p:cNvSpPr txBox="1"/>
          <p:nvPr/>
        </p:nvSpPr>
        <p:spPr>
          <a:xfrm>
            <a:off x="1184554" y="474847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CEA67-677D-421A-9846-32A0512E7270}"/>
              </a:ext>
            </a:extLst>
          </p:cNvPr>
          <p:cNvCxnSpPr>
            <a:cxnSpLocks/>
          </p:cNvCxnSpPr>
          <p:nvPr/>
        </p:nvCxnSpPr>
        <p:spPr>
          <a:xfrm>
            <a:off x="3989380" y="3854970"/>
            <a:ext cx="236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CBC44-EF81-4092-A7B6-C988956811E5}"/>
              </a:ext>
            </a:extLst>
          </p:cNvPr>
          <p:cNvCxnSpPr>
            <a:cxnSpLocks/>
          </p:cNvCxnSpPr>
          <p:nvPr/>
        </p:nvCxnSpPr>
        <p:spPr>
          <a:xfrm>
            <a:off x="4019107" y="5117805"/>
            <a:ext cx="236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0D746B-0920-4DD1-B24F-4ECF35F58CD6}"/>
              </a:ext>
            </a:extLst>
          </p:cNvPr>
          <p:cNvSpPr txBox="1"/>
          <p:nvPr/>
        </p:nvSpPr>
        <p:spPr>
          <a:xfrm>
            <a:off x="4061726" y="474847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DB8DC-2931-46F1-83F2-B8A77A729EC6}"/>
              </a:ext>
            </a:extLst>
          </p:cNvPr>
          <p:cNvSpPr txBox="1"/>
          <p:nvPr/>
        </p:nvSpPr>
        <p:spPr>
          <a:xfrm>
            <a:off x="4007648" y="346463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FE4F3-DBC8-4209-A41B-CA596214386A}"/>
              </a:ext>
            </a:extLst>
          </p:cNvPr>
          <p:cNvSpPr txBox="1"/>
          <p:nvPr/>
        </p:nvSpPr>
        <p:spPr>
          <a:xfrm>
            <a:off x="5903329" y="348955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D30EBC-C371-4E22-AA8E-31AF4EBDFC66}"/>
              </a:ext>
            </a:extLst>
          </p:cNvPr>
          <p:cNvSpPr txBox="1"/>
          <p:nvPr/>
        </p:nvSpPr>
        <p:spPr>
          <a:xfrm>
            <a:off x="5962784" y="468100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2356B-907E-4B8C-8AE9-0D9347F7240F}"/>
              </a:ext>
            </a:extLst>
          </p:cNvPr>
          <p:cNvCxnSpPr/>
          <p:nvPr/>
        </p:nvCxnSpPr>
        <p:spPr>
          <a:xfrm>
            <a:off x="8480750" y="3862795"/>
            <a:ext cx="106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97E7-5F68-423F-A604-AA92EFFC1BBE}"/>
              </a:ext>
            </a:extLst>
          </p:cNvPr>
          <p:cNvSpPr txBox="1"/>
          <p:nvPr/>
        </p:nvSpPr>
        <p:spPr>
          <a:xfrm>
            <a:off x="8778461" y="36820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4982A-0C68-41EE-96EF-9B1E8E9E8D75}"/>
              </a:ext>
            </a:extLst>
          </p:cNvPr>
          <p:cNvCxnSpPr>
            <a:cxnSpLocks/>
          </p:cNvCxnSpPr>
          <p:nvPr/>
        </p:nvCxnSpPr>
        <p:spPr>
          <a:xfrm>
            <a:off x="2498651" y="1679944"/>
            <a:ext cx="0" cy="124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448D4B-9564-4417-BF4F-30EA69156B44}"/>
              </a:ext>
            </a:extLst>
          </p:cNvPr>
          <p:cNvSpPr txBox="1"/>
          <p:nvPr/>
        </p:nvSpPr>
        <p:spPr>
          <a:xfrm>
            <a:off x="1381486" y="2148997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394C9-496B-456D-8F56-E73F459C03E0}"/>
              </a:ext>
            </a:extLst>
          </p:cNvPr>
          <p:cNvCxnSpPr>
            <a:cxnSpLocks/>
          </p:cNvCxnSpPr>
          <p:nvPr/>
        </p:nvCxnSpPr>
        <p:spPr>
          <a:xfrm>
            <a:off x="3469758" y="1616149"/>
            <a:ext cx="0" cy="13062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61C8F0-57C9-489F-90F3-DC3F0B5A39A9}"/>
              </a:ext>
            </a:extLst>
          </p:cNvPr>
          <p:cNvSpPr txBox="1"/>
          <p:nvPr/>
        </p:nvSpPr>
        <p:spPr>
          <a:xfrm>
            <a:off x="3449065" y="21489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C7DFB0-E7F5-48D9-82BB-AA52677B2FD9}"/>
              </a:ext>
            </a:extLst>
          </p:cNvPr>
          <p:cNvCxnSpPr>
            <a:cxnSpLocks/>
          </p:cNvCxnSpPr>
          <p:nvPr/>
        </p:nvCxnSpPr>
        <p:spPr>
          <a:xfrm>
            <a:off x="6943707" y="1670352"/>
            <a:ext cx="0" cy="124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2F3273-F66F-4E7F-AD99-74365EE57AA3}"/>
              </a:ext>
            </a:extLst>
          </p:cNvPr>
          <p:cNvSpPr txBox="1"/>
          <p:nvPr/>
        </p:nvSpPr>
        <p:spPr>
          <a:xfrm>
            <a:off x="5826542" y="2139405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AD9FE8-12A8-4A38-B2A7-F4F22A21FF93}"/>
              </a:ext>
            </a:extLst>
          </p:cNvPr>
          <p:cNvCxnSpPr>
            <a:cxnSpLocks/>
          </p:cNvCxnSpPr>
          <p:nvPr/>
        </p:nvCxnSpPr>
        <p:spPr>
          <a:xfrm>
            <a:off x="7914814" y="1606557"/>
            <a:ext cx="0" cy="13062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D0F51D-77AB-4246-B8FD-A1A06E67A12E}"/>
              </a:ext>
            </a:extLst>
          </p:cNvPr>
          <p:cNvSpPr txBox="1"/>
          <p:nvPr/>
        </p:nvSpPr>
        <p:spPr>
          <a:xfrm>
            <a:off x="7894121" y="21394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160CD3-FD3D-48E3-894E-4A13C2B23DB3}"/>
              </a:ext>
            </a:extLst>
          </p:cNvPr>
          <p:cNvSpPr/>
          <p:nvPr/>
        </p:nvSpPr>
        <p:spPr>
          <a:xfrm>
            <a:off x="340245" y="353315"/>
            <a:ext cx="10685712" cy="124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program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50218C-1945-4FAA-86F9-F82CCEF6A4F2}"/>
              </a:ext>
            </a:extLst>
          </p:cNvPr>
          <p:cNvCxnSpPr>
            <a:cxnSpLocks/>
          </p:cNvCxnSpPr>
          <p:nvPr/>
        </p:nvCxnSpPr>
        <p:spPr>
          <a:xfrm>
            <a:off x="749994" y="1525220"/>
            <a:ext cx="0" cy="360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4D7CF83-C8E1-474E-B16C-4633950966B4}"/>
              </a:ext>
            </a:extLst>
          </p:cNvPr>
          <p:cNvSpPr/>
          <p:nvPr/>
        </p:nvSpPr>
        <p:spPr>
          <a:xfrm>
            <a:off x="9544006" y="2927866"/>
            <a:ext cx="1331329" cy="327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11B1D4-0F50-4AA1-8681-DD2208DB5BF3}"/>
              </a:ext>
            </a:extLst>
          </p:cNvPr>
          <p:cNvSpPr txBox="1"/>
          <p:nvPr/>
        </p:nvSpPr>
        <p:spPr>
          <a:xfrm>
            <a:off x="101635" y="2700808"/>
            <a:ext cx="1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MEMCPY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F190FC-2516-4958-A877-5C59D483FC71}"/>
              </a:ext>
            </a:extLst>
          </p:cNvPr>
          <p:cNvSpPr/>
          <p:nvPr/>
        </p:nvSpPr>
        <p:spPr>
          <a:xfrm>
            <a:off x="4707916" y="2927866"/>
            <a:ext cx="907582" cy="327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4970A-0B15-4DF6-A3CE-6992027D5CDE}"/>
              </a:ext>
            </a:extLst>
          </p:cNvPr>
          <p:cNvCxnSpPr/>
          <p:nvPr/>
        </p:nvCxnSpPr>
        <p:spPr>
          <a:xfrm>
            <a:off x="8484866" y="5090232"/>
            <a:ext cx="106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C49B67-CAFD-4DBC-9648-E40047D39703}"/>
              </a:ext>
            </a:extLst>
          </p:cNvPr>
          <p:cNvSpPr txBox="1"/>
          <p:nvPr/>
        </p:nvSpPr>
        <p:spPr>
          <a:xfrm>
            <a:off x="8782577" y="49094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512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A79D-B349-4CE7-8102-EA644FB3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F1EA-69AC-4157-875B-BFBE3D22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VS sampler </a:t>
            </a:r>
          </a:p>
        </p:txBody>
      </p:sp>
    </p:spTree>
    <p:extLst>
      <p:ext uri="{BB962C8B-B14F-4D97-AF65-F5344CB8AC3E}">
        <p14:creationId xmlns:p14="http://schemas.microsoft.com/office/powerpoint/2010/main" val="4538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5667-14AC-41D6-A173-6A0ECA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9303-7351-4BB2-8081-97A15FE2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https://www.youtube.com/watch?v=g9AnCgpBWUk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17196</TotalTime>
  <Words>50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OpenGL Programming Guide</vt:lpstr>
      <vt:lpstr>PowerPoint Presentation</vt:lpstr>
      <vt:lpstr>Texture memory </vt:lpstr>
      <vt:lpstr>Ref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Programming Guide study</dc:title>
  <dc:creator>Yifei Huang</dc:creator>
  <cp:lastModifiedBy>Yifei Huang</cp:lastModifiedBy>
  <cp:revision>351</cp:revision>
  <dcterms:created xsi:type="dcterms:W3CDTF">2019-04-24T08:17:46Z</dcterms:created>
  <dcterms:modified xsi:type="dcterms:W3CDTF">2019-05-10T14:11:36Z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yifeih@nvidia.com</vt:lpwstr>
  </property>
  <property fmtid="{D5CDD505-2E9C-101B-9397-08002B2CF9AE}" pid="5" name="MSIP_Label_6b558183-044c-4105-8d9c-cea02a2a3d86_SetDate">
    <vt:lpwstr>2019-04-24T08:18:52.3574768Z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