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58" r:id="rId5"/>
    <p:sldId id="260" r:id="rId6"/>
    <p:sldId id="270" r:id="rId7"/>
    <p:sldId id="261" r:id="rId8"/>
    <p:sldId id="266" r:id="rId9"/>
    <p:sldId id="262" r:id="rId10"/>
    <p:sldId id="267" r:id="rId11"/>
    <p:sldId id="265" r:id="rId12"/>
    <p:sldId id="263" r:id="rId13"/>
    <p:sldId id="264" r:id="rId14"/>
    <p:sldId id="268"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7" d="100"/>
          <a:sy n="47" d="100"/>
        </p:scale>
        <p:origin x="59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2"/>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3"/>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pic>
        <p:nvPicPr>
          <p:cNvPr id="5" name="Picture 4"/>
          <p:cNvPicPr>
            <a:picLocks noChangeAspect="1"/>
          </p:cNvPicPr>
          <p:nvPr>
            <p:custDataLst>
              <p:tags r:id="rId4"/>
            </p:custDataLst>
          </p:nvPr>
        </p:nvPicPr>
        <p:blipFill>
          <a:blip r:embed="rId7"/>
          <a:stretch>
            <a:fillRect/>
          </a:stretch>
        </p:blipFill>
        <p:spPr>
          <a:xfrm>
            <a:off x="0" y="4753502"/>
            <a:ext cx="12188952" cy="210449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2"/>
            </p:custDataLst>
          </p:nvPr>
        </p:nvSpPr>
        <p:spPr>
          <a:xfrm>
            <a:off x="1360968" y="2558734"/>
            <a:ext cx="4363427" cy="923330"/>
          </a:xfrm>
          <a:prstGeom prst="rect">
            <a:avLst/>
          </a:prstGeom>
          <a:noFill/>
        </p:spPr>
        <p:txBody>
          <a:bodyPr wrap="square" rtlCol="0">
            <a:spAutoFit/>
          </a:bodyPr>
          <a:lstStyle/>
          <a:p>
            <a:r>
              <a:rPr lang="en-US" sz="5400" b="1" dirty="0"/>
              <a:t>Thank You</a:t>
            </a:r>
          </a:p>
        </p:txBody>
      </p:sp>
      <p:pic>
        <p:nvPicPr>
          <p:cNvPr id="6" name="Picture 5"/>
          <p:cNvPicPr>
            <a:picLocks noChangeAspect="1"/>
          </p:cNvPicPr>
          <p:nvPr>
            <p:custDataLst>
              <p:tags r:id="rId3"/>
            </p:custDataLst>
          </p:nvPr>
        </p:nvPicPr>
        <p:blipFill>
          <a:blip r:embed="rId6"/>
          <a:stretch>
            <a:fillRect/>
          </a:stretch>
        </p:blipFill>
        <p:spPr>
          <a:xfrm>
            <a:off x="0" y="4753502"/>
            <a:ext cx="12188952" cy="210449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2"/>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3"/>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4"/>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5"/>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1" name="Picture 10"/>
          <p:cNvPicPr>
            <a:picLocks noChangeAspect="1"/>
          </p:cNvPicPr>
          <p:nvPr>
            <p:custDataLst>
              <p:tags r:id="rId6"/>
            </p:custDataLst>
          </p:nvPr>
        </p:nvPicPr>
        <p:blipFill>
          <a:blip r:embed="rId9"/>
          <a:stretch>
            <a:fillRect/>
          </a:stretch>
        </p:blipFill>
        <p:spPr>
          <a:xfrm>
            <a:off x="0" y="4753502"/>
            <a:ext cx="12188952" cy="2104498"/>
          </a:xfrm>
          <a:prstGeom prst="rect">
            <a:avLst/>
          </a:prstGeom>
        </p:spPr>
      </p:pic>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software with the features and functionality discussed in these materials. In any event, Synopsys’ products may be offered and purchased only pursuant to an authorized quote and purchase order or a mutually agreed upon written contract.  </a:t>
            </a:r>
          </a:p>
          <a:p>
            <a:pPr>
              <a:buNone/>
            </a:pPr>
            <a:endParaRPr lang="en-US" dirty="0"/>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Convolutional Neural Network</a:t>
            </a:r>
          </a:p>
        </p:txBody>
      </p:sp>
      <p:sp>
        <p:nvSpPr>
          <p:cNvPr id="3" name="Subtitle 2"/>
          <p:cNvSpPr>
            <a:spLocks noGrp="1"/>
          </p:cNvSpPr>
          <p:nvPr>
            <p:ph type="subTitle" idx="1"/>
          </p:nvPr>
        </p:nvSpPr>
        <p:spPr/>
        <p:txBody>
          <a:bodyPr/>
          <a:lstStyle/>
          <a:p>
            <a:r>
              <a:rPr lang="en-US" dirty="0"/>
              <a:t>Yifei Huang</a:t>
            </a:r>
          </a:p>
        </p:txBody>
      </p:sp>
    </p:spTree>
    <p:extLst>
      <p:ext uri="{BB962C8B-B14F-4D97-AF65-F5344CB8AC3E}">
        <p14:creationId xmlns:p14="http://schemas.microsoft.com/office/powerpoint/2010/main" val="386148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1162"/>
          <a:stretch/>
        </p:blipFill>
        <p:spPr>
          <a:xfrm>
            <a:off x="1524635" y="1625600"/>
            <a:ext cx="8553450" cy="4637088"/>
          </a:xfrm>
          <a:prstGeom prst="rect">
            <a:avLst/>
          </a:prstGeom>
        </p:spPr>
      </p:pic>
    </p:spTree>
    <p:extLst>
      <p:ext uri="{BB962C8B-B14F-4D97-AF65-F5344CB8AC3E}">
        <p14:creationId xmlns:p14="http://schemas.microsoft.com/office/powerpoint/2010/main" val="85657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contains: </a:t>
            </a:r>
          </a:p>
        </p:txBody>
      </p:sp>
      <p:pic>
        <p:nvPicPr>
          <p:cNvPr id="4" name="Picture 3"/>
          <p:cNvPicPr>
            <a:picLocks noChangeAspect="1"/>
          </p:cNvPicPr>
          <p:nvPr/>
        </p:nvPicPr>
        <p:blipFill rotWithShape="1">
          <a:blip r:embed="rId2"/>
          <a:srcRect b="18224"/>
          <a:stretch/>
        </p:blipFill>
        <p:spPr>
          <a:xfrm>
            <a:off x="2281237" y="1390650"/>
            <a:ext cx="7629525" cy="3333750"/>
          </a:xfrm>
          <a:prstGeom prst="rect">
            <a:avLst/>
          </a:prstGeom>
        </p:spPr>
      </p:pic>
    </p:spTree>
    <p:extLst>
      <p:ext uri="{BB962C8B-B14F-4D97-AF65-F5344CB8AC3E}">
        <p14:creationId xmlns:p14="http://schemas.microsoft.com/office/powerpoint/2010/main" val="291742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Picture 3"/>
          <p:cNvPicPr>
            <a:picLocks noChangeAspect="1"/>
          </p:cNvPicPr>
          <p:nvPr/>
        </p:nvPicPr>
        <p:blipFill>
          <a:blip r:embed="rId2"/>
          <a:stretch>
            <a:fillRect/>
          </a:stretch>
        </p:blipFill>
        <p:spPr>
          <a:xfrm>
            <a:off x="0" y="1610677"/>
            <a:ext cx="6595534" cy="3215323"/>
          </a:xfrm>
          <a:prstGeom prst="rect">
            <a:avLst/>
          </a:prstGeom>
        </p:spPr>
      </p:pic>
      <p:pic>
        <p:nvPicPr>
          <p:cNvPr id="5" name="Picture 4"/>
          <p:cNvPicPr>
            <a:picLocks noChangeAspect="1"/>
          </p:cNvPicPr>
          <p:nvPr/>
        </p:nvPicPr>
        <p:blipFill>
          <a:blip r:embed="rId3"/>
          <a:stretch>
            <a:fillRect/>
          </a:stretch>
        </p:blipFill>
        <p:spPr>
          <a:xfrm>
            <a:off x="5548513" y="1832292"/>
            <a:ext cx="6357485" cy="2617788"/>
          </a:xfrm>
          <a:prstGeom prst="rect">
            <a:avLst/>
          </a:prstGeom>
        </p:spPr>
      </p:pic>
    </p:spTree>
    <p:extLst>
      <p:ext uri="{BB962C8B-B14F-4D97-AF65-F5344CB8AC3E}">
        <p14:creationId xmlns:p14="http://schemas.microsoft.com/office/powerpoint/2010/main" val="199946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Picture 3"/>
          <p:cNvPicPr>
            <a:picLocks noChangeAspect="1"/>
          </p:cNvPicPr>
          <p:nvPr/>
        </p:nvPicPr>
        <p:blipFill>
          <a:blip r:embed="rId2"/>
          <a:stretch>
            <a:fillRect/>
          </a:stretch>
        </p:blipFill>
        <p:spPr>
          <a:xfrm>
            <a:off x="2432367" y="1977390"/>
            <a:ext cx="8447723" cy="3448050"/>
          </a:xfrm>
          <a:prstGeom prst="rect">
            <a:avLst/>
          </a:prstGeom>
        </p:spPr>
      </p:pic>
    </p:spTree>
    <p:extLst>
      <p:ext uri="{BB962C8B-B14F-4D97-AF65-F5344CB8AC3E}">
        <p14:creationId xmlns:p14="http://schemas.microsoft.com/office/powerpoint/2010/main" val="285266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0675" y="1200150"/>
            <a:ext cx="9010650" cy="4457700"/>
          </a:xfrm>
          <a:prstGeom prst="rect">
            <a:avLst/>
          </a:prstGeom>
        </p:spPr>
      </p:pic>
    </p:spTree>
    <p:extLst>
      <p:ext uri="{BB962C8B-B14F-4D97-AF65-F5344CB8AC3E}">
        <p14:creationId xmlns:p14="http://schemas.microsoft.com/office/powerpoint/2010/main" val="283876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t>
            </a:r>
          </a:p>
        </p:txBody>
      </p:sp>
      <p:sp>
        <p:nvSpPr>
          <p:cNvPr id="3" name="Content Placeholder 2"/>
          <p:cNvSpPr>
            <a:spLocks noGrp="1"/>
          </p:cNvSpPr>
          <p:nvPr>
            <p:ph idx="1"/>
          </p:nvPr>
        </p:nvSpPr>
        <p:spPr/>
        <p:txBody>
          <a:bodyPr/>
          <a:lstStyle/>
          <a:p>
            <a:r>
              <a:rPr lang="en-US" dirty="0">
                <a:hlinkClick r:id="rId2"/>
              </a:rPr>
              <a:t>http://neuralnetworksanddeeplearning.com/</a:t>
            </a:r>
            <a:endParaRPr lang="en-US" dirty="0"/>
          </a:p>
          <a:p>
            <a:endParaRPr lang="en-US" dirty="0"/>
          </a:p>
        </p:txBody>
      </p:sp>
    </p:spTree>
    <p:extLst>
      <p:ext uri="{BB962C8B-B14F-4D97-AF65-F5344CB8AC3E}">
        <p14:creationId xmlns:p14="http://schemas.microsoft.com/office/powerpoint/2010/main" val="132259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66950" y="981075"/>
            <a:ext cx="7658100" cy="4895850"/>
          </a:xfrm>
          <a:prstGeom prst="rect">
            <a:avLst/>
          </a:prstGeom>
        </p:spPr>
      </p:pic>
    </p:spTree>
    <p:extLst>
      <p:ext uri="{BB962C8B-B14F-4D97-AF65-F5344CB8AC3E}">
        <p14:creationId xmlns:p14="http://schemas.microsoft.com/office/powerpoint/2010/main" val="237281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a:t>
            </a:r>
          </a:p>
        </p:txBody>
      </p:sp>
      <p:pic>
        <p:nvPicPr>
          <p:cNvPr id="6" name="Picture 5"/>
          <p:cNvPicPr>
            <a:picLocks noChangeAspect="1"/>
          </p:cNvPicPr>
          <p:nvPr/>
        </p:nvPicPr>
        <p:blipFill>
          <a:blip r:embed="rId2"/>
          <a:stretch>
            <a:fillRect/>
          </a:stretch>
        </p:blipFill>
        <p:spPr>
          <a:xfrm>
            <a:off x="1247139" y="1735454"/>
            <a:ext cx="4662741" cy="2298065"/>
          </a:xfrm>
          <a:prstGeom prst="rect">
            <a:avLst/>
          </a:prstGeom>
        </p:spPr>
      </p:pic>
      <p:pic>
        <p:nvPicPr>
          <p:cNvPr id="7" name="Picture 6"/>
          <p:cNvPicPr>
            <a:picLocks noChangeAspect="1"/>
          </p:cNvPicPr>
          <p:nvPr/>
        </p:nvPicPr>
        <p:blipFill>
          <a:blip r:embed="rId3"/>
          <a:stretch>
            <a:fillRect/>
          </a:stretch>
        </p:blipFill>
        <p:spPr>
          <a:xfrm>
            <a:off x="6565242" y="271617"/>
            <a:ext cx="4193442" cy="2548254"/>
          </a:xfrm>
          <a:prstGeom prst="rect">
            <a:avLst/>
          </a:prstGeom>
        </p:spPr>
      </p:pic>
      <p:pic>
        <p:nvPicPr>
          <p:cNvPr id="8" name="Picture 7"/>
          <p:cNvPicPr>
            <a:picLocks noChangeAspect="1"/>
          </p:cNvPicPr>
          <p:nvPr/>
        </p:nvPicPr>
        <p:blipFill>
          <a:blip r:embed="rId4"/>
          <a:stretch>
            <a:fillRect/>
          </a:stretch>
        </p:blipFill>
        <p:spPr>
          <a:xfrm>
            <a:off x="4199474" y="1193319"/>
            <a:ext cx="1828800" cy="704850"/>
          </a:xfrm>
          <a:prstGeom prst="rect">
            <a:avLst/>
          </a:prstGeom>
        </p:spPr>
      </p:pic>
      <p:pic>
        <p:nvPicPr>
          <p:cNvPr id="1026" name="Picture 2" descr="http://neuralnetworksanddeeplearning.com/images/valle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4148" y="3573297"/>
            <a:ext cx="4358136" cy="32847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3968498" y="5215648"/>
            <a:ext cx="3295650" cy="809625"/>
          </a:xfrm>
          <a:prstGeom prst="rect">
            <a:avLst/>
          </a:prstGeom>
        </p:spPr>
      </p:pic>
    </p:spTree>
    <p:extLst>
      <p:ext uri="{BB962C8B-B14F-4D97-AF65-F5344CB8AC3E}">
        <p14:creationId xmlns:p14="http://schemas.microsoft.com/office/powerpoint/2010/main" val="198792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NN</a:t>
            </a:r>
          </a:p>
        </p:txBody>
      </p:sp>
      <p:pic>
        <p:nvPicPr>
          <p:cNvPr id="4" name="Picture 3"/>
          <p:cNvPicPr>
            <a:picLocks noChangeAspect="1"/>
          </p:cNvPicPr>
          <p:nvPr/>
        </p:nvPicPr>
        <p:blipFill>
          <a:blip r:embed="rId2"/>
          <a:stretch>
            <a:fillRect/>
          </a:stretch>
        </p:blipFill>
        <p:spPr>
          <a:xfrm>
            <a:off x="240292" y="2228076"/>
            <a:ext cx="5912858" cy="2310395"/>
          </a:xfrm>
          <a:prstGeom prst="rect">
            <a:avLst/>
          </a:prstGeom>
        </p:spPr>
      </p:pic>
      <p:pic>
        <p:nvPicPr>
          <p:cNvPr id="5" name="Picture 4"/>
          <p:cNvPicPr>
            <a:picLocks noChangeAspect="1"/>
          </p:cNvPicPr>
          <p:nvPr/>
        </p:nvPicPr>
        <p:blipFill>
          <a:blip r:embed="rId3"/>
          <a:stretch>
            <a:fillRect/>
          </a:stretch>
        </p:blipFill>
        <p:spPr>
          <a:xfrm>
            <a:off x="6153150" y="1211574"/>
            <a:ext cx="6038850" cy="4343400"/>
          </a:xfrm>
          <a:prstGeom prst="rect">
            <a:avLst/>
          </a:prstGeom>
        </p:spPr>
      </p:pic>
    </p:spTree>
    <p:extLst>
      <p:ext uri="{BB962C8B-B14F-4D97-AF65-F5344CB8AC3E}">
        <p14:creationId xmlns:p14="http://schemas.microsoft.com/office/powerpoint/2010/main" val="42871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DNN</a:t>
            </a:r>
          </a:p>
        </p:txBody>
      </p:sp>
      <p:pic>
        <p:nvPicPr>
          <p:cNvPr id="4" name="Picture 3"/>
          <p:cNvPicPr>
            <a:picLocks noChangeAspect="1"/>
          </p:cNvPicPr>
          <p:nvPr/>
        </p:nvPicPr>
        <p:blipFill>
          <a:blip r:embed="rId2"/>
          <a:stretch>
            <a:fillRect/>
          </a:stretch>
        </p:blipFill>
        <p:spPr>
          <a:xfrm>
            <a:off x="2209800" y="1579561"/>
            <a:ext cx="8021320" cy="3996336"/>
          </a:xfrm>
          <a:prstGeom prst="rect">
            <a:avLst/>
          </a:prstGeom>
        </p:spPr>
      </p:pic>
    </p:spTree>
    <p:extLst>
      <p:ext uri="{BB962C8B-B14F-4D97-AF65-F5344CB8AC3E}">
        <p14:creationId xmlns:p14="http://schemas.microsoft.com/office/powerpoint/2010/main" val="235128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3437" y="466725"/>
            <a:ext cx="10525125" cy="5924550"/>
          </a:xfrm>
          <a:prstGeom prst="rect">
            <a:avLst/>
          </a:prstGeom>
        </p:spPr>
      </p:pic>
      <p:sp>
        <p:nvSpPr>
          <p:cNvPr id="5" name="Rectangle 4"/>
          <p:cNvSpPr/>
          <p:nvPr/>
        </p:nvSpPr>
        <p:spPr>
          <a:xfrm>
            <a:off x="3637280" y="2588895"/>
            <a:ext cx="1087120" cy="1089025"/>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5676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Picture 3"/>
          <p:cNvPicPr>
            <a:picLocks noChangeAspect="1"/>
          </p:cNvPicPr>
          <p:nvPr/>
        </p:nvPicPr>
        <p:blipFill>
          <a:blip r:embed="rId2"/>
          <a:stretch>
            <a:fillRect/>
          </a:stretch>
        </p:blipFill>
        <p:spPr>
          <a:xfrm>
            <a:off x="220662" y="1129982"/>
            <a:ext cx="5857875" cy="2809875"/>
          </a:xfrm>
          <a:prstGeom prst="rect">
            <a:avLst/>
          </a:prstGeom>
        </p:spPr>
      </p:pic>
      <p:pic>
        <p:nvPicPr>
          <p:cNvPr id="5" name="Picture 4"/>
          <p:cNvPicPr>
            <a:picLocks noChangeAspect="1"/>
          </p:cNvPicPr>
          <p:nvPr/>
        </p:nvPicPr>
        <p:blipFill>
          <a:blip r:embed="rId3"/>
          <a:stretch>
            <a:fillRect/>
          </a:stretch>
        </p:blipFill>
        <p:spPr>
          <a:xfrm>
            <a:off x="6934200" y="1253806"/>
            <a:ext cx="5257800" cy="2562225"/>
          </a:xfrm>
          <a:prstGeom prst="rect">
            <a:avLst/>
          </a:prstGeom>
        </p:spPr>
      </p:pic>
      <p:pic>
        <p:nvPicPr>
          <p:cNvPr id="6" name="Picture 5"/>
          <p:cNvPicPr>
            <a:picLocks noChangeAspect="1"/>
          </p:cNvPicPr>
          <p:nvPr/>
        </p:nvPicPr>
        <p:blipFill>
          <a:blip r:embed="rId4"/>
          <a:stretch>
            <a:fillRect/>
          </a:stretch>
        </p:blipFill>
        <p:spPr>
          <a:xfrm>
            <a:off x="1950402" y="4037330"/>
            <a:ext cx="3495675" cy="876300"/>
          </a:xfrm>
          <a:prstGeom prst="rect">
            <a:avLst/>
          </a:prstGeom>
        </p:spPr>
      </p:pic>
    </p:spTree>
    <p:extLst>
      <p:ext uri="{BB962C8B-B14F-4D97-AF65-F5344CB8AC3E}">
        <p14:creationId xmlns:p14="http://schemas.microsoft.com/office/powerpoint/2010/main" val="104443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5804"/>
          <a:stretch/>
        </p:blipFill>
        <p:spPr>
          <a:xfrm>
            <a:off x="2014537" y="1341120"/>
            <a:ext cx="8162925" cy="5140642"/>
          </a:xfrm>
          <a:prstGeom prst="rect">
            <a:avLst/>
          </a:prstGeom>
        </p:spPr>
      </p:pic>
    </p:spTree>
    <p:extLst>
      <p:ext uri="{BB962C8B-B14F-4D97-AF65-F5344CB8AC3E}">
        <p14:creationId xmlns:p14="http://schemas.microsoft.com/office/powerpoint/2010/main" val="211897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CNN</a:t>
            </a:r>
            <a:endParaRPr lang="en-US" dirty="0"/>
          </a:p>
        </p:txBody>
      </p:sp>
      <p:pic>
        <p:nvPicPr>
          <p:cNvPr id="4" name="Picture 3"/>
          <p:cNvPicPr>
            <a:picLocks noChangeAspect="1"/>
          </p:cNvPicPr>
          <p:nvPr/>
        </p:nvPicPr>
        <p:blipFill>
          <a:blip r:embed="rId2"/>
          <a:stretch>
            <a:fillRect/>
          </a:stretch>
        </p:blipFill>
        <p:spPr>
          <a:xfrm>
            <a:off x="2433637" y="1867216"/>
            <a:ext cx="8295323" cy="3895669"/>
          </a:xfrm>
          <a:prstGeom prst="rect">
            <a:avLst/>
          </a:prstGeom>
        </p:spPr>
      </p:pic>
    </p:spTree>
    <p:extLst>
      <p:ext uri="{BB962C8B-B14F-4D97-AF65-F5344CB8AC3E}">
        <p14:creationId xmlns:p14="http://schemas.microsoft.com/office/powerpoint/2010/main" val="1811836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docProps/app.xml><?xml version="1.0" encoding="utf-8"?>
<Properties xmlns="http://schemas.openxmlformats.org/officeDocument/2006/extended-properties" xmlns:vt="http://schemas.openxmlformats.org/officeDocument/2006/docPropsVTypes">
  <Template>Default Theme</Template>
  <TotalTime>1336</TotalTime>
  <Words>28</Words>
  <Application>Microsoft Office PowerPoint</Application>
  <PresentationFormat>Widescreen</PresentationFormat>
  <Paragraphs>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黑体</vt:lpstr>
      <vt:lpstr>Arial</vt:lpstr>
      <vt:lpstr>Default Theme</vt:lpstr>
      <vt:lpstr>Introduction of Convolutional Neural Network</vt:lpstr>
      <vt:lpstr>PowerPoint Presentation</vt:lpstr>
      <vt:lpstr>N </vt:lpstr>
      <vt:lpstr>NN</vt:lpstr>
      <vt:lpstr>DNN</vt:lpstr>
      <vt:lpstr>PowerPoint Presentation</vt:lpstr>
      <vt:lpstr>CNN</vt:lpstr>
      <vt:lpstr>Convolutional layer </vt:lpstr>
      <vt:lpstr>CNN</vt:lpstr>
      <vt:lpstr>Pooling layer </vt:lpstr>
      <vt:lpstr>Convolutional neural network contains: </vt:lpstr>
      <vt:lpstr>CNN</vt:lpstr>
      <vt:lpstr>CNN</vt:lpstr>
      <vt:lpstr>PowerPoint Presentation</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Yifei Huang</dc:creator>
  <cp:lastModifiedBy>Yifei Huang</cp:lastModifiedBy>
  <cp:revision>19</cp:revision>
  <dcterms:created xsi:type="dcterms:W3CDTF">2017-05-16T01:21:07Z</dcterms:created>
  <dcterms:modified xsi:type="dcterms:W3CDTF">2017-05-26T00:38:47Z</dcterms:modified>
</cp:coreProperties>
</file>