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1" r:id="rId4"/>
    <p:sldId id="263" r:id="rId5"/>
    <p:sldId id="262" r:id="rId6"/>
    <p:sldId id="266" r:id="rId7"/>
    <p:sldId id="267" r:id="rId8"/>
    <p:sldId id="268" r:id="rId9"/>
    <p:sldId id="269" r:id="rId10"/>
    <p:sldId id="284" r:id="rId11"/>
    <p:sldId id="270" r:id="rId12"/>
    <p:sldId id="271" r:id="rId13"/>
    <p:sldId id="272" r:id="rId14"/>
    <p:sldId id="273" r:id="rId15"/>
    <p:sldId id="274" r:id="rId16"/>
    <p:sldId id="275" r:id="rId17"/>
    <p:sldId id="276" r:id="rId18"/>
    <p:sldId id="283" r:id="rId19"/>
    <p:sldId id="278" r:id="rId20"/>
    <p:sldId id="277" r:id="rId21"/>
    <p:sldId id="280" r:id="rId22"/>
    <p:sldId id="281"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2"/>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3"/>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pic>
        <p:nvPicPr>
          <p:cNvPr id="5" name="Picture 4"/>
          <p:cNvPicPr>
            <a:picLocks noChangeAspect="1"/>
          </p:cNvPicPr>
          <p:nvPr>
            <p:custDataLst>
              <p:tags r:id="rId4"/>
            </p:custDataLst>
          </p:nvPr>
        </p:nvPicPr>
        <p:blipFill>
          <a:blip r:embed="rId7"/>
          <a:stretch>
            <a:fillRect/>
          </a:stretch>
        </p:blipFill>
        <p:spPr>
          <a:xfrm>
            <a:off x="0" y="4753502"/>
            <a:ext cx="12188952" cy="210449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2"/>
            </p:custDataLst>
          </p:nvPr>
        </p:nvSpPr>
        <p:spPr>
          <a:xfrm>
            <a:off x="1360968" y="2558734"/>
            <a:ext cx="4363427" cy="923330"/>
          </a:xfrm>
          <a:prstGeom prst="rect">
            <a:avLst/>
          </a:prstGeom>
          <a:noFill/>
        </p:spPr>
        <p:txBody>
          <a:bodyPr wrap="square" rtlCol="0">
            <a:spAutoFit/>
          </a:bodyPr>
          <a:lstStyle/>
          <a:p>
            <a:r>
              <a:rPr lang="en-US" sz="5400" b="1" dirty="0"/>
              <a:t>Thank You</a:t>
            </a:r>
          </a:p>
        </p:txBody>
      </p:sp>
      <p:pic>
        <p:nvPicPr>
          <p:cNvPr id="6" name="Picture 5"/>
          <p:cNvPicPr>
            <a:picLocks noChangeAspect="1"/>
          </p:cNvPicPr>
          <p:nvPr>
            <p:custDataLst>
              <p:tags r:id="rId3"/>
            </p:custDataLst>
          </p:nvPr>
        </p:nvPicPr>
        <p:blipFill>
          <a:blip r:embed="rId6"/>
          <a:stretch>
            <a:fillRect/>
          </a:stretch>
        </p:blipFill>
        <p:spPr>
          <a:xfrm>
            <a:off x="0" y="4753502"/>
            <a:ext cx="12188952" cy="210449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2"/>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3"/>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4"/>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5"/>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1" name="Picture 10"/>
          <p:cNvPicPr>
            <a:picLocks noChangeAspect="1"/>
          </p:cNvPicPr>
          <p:nvPr>
            <p:custDataLst>
              <p:tags r:id="rId6"/>
            </p:custDataLst>
          </p:nvPr>
        </p:nvPicPr>
        <p:blipFill>
          <a:blip r:embed="rId9"/>
          <a:stretch>
            <a:fillRect/>
          </a:stretch>
        </p:blipFill>
        <p:spPr>
          <a:xfrm>
            <a:off x="0" y="4753502"/>
            <a:ext cx="12188952" cy="2104498"/>
          </a:xfrm>
          <a:prstGeom prst="rect">
            <a:avLst/>
          </a:prstGeom>
        </p:spPr>
      </p:pic>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software with the features and functionality discussed in these materials. In any event, Synopsys’ products may be offered and purchased only pursuant to an authorized quote and purchase order or a mutually agreed upon written contract.  </a:t>
            </a:r>
          </a:p>
          <a:p>
            <a:pPr>
              <a:buNone/>
            </a:pPr>
            <a:endParaRPr lang="en-US" dirty="0"/>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R</a:t>
            </a:r>
            <a:r>
              <a:rPr lang="en-US" altLang="zh-CN" dirty="0"/>
              <a:t>ecurrent</a:t>
            </a:r>
            <a:r>
              <a:rPr lang="en-US" dirty="0"/>
              <a:t> Neural Network</a:t>
            </a:r>
          </a:p>
        </p:txBody>
      </p:sp>
      <p:sp>
        <p:nvSpPr>
          <p:cNvPr id="3" name="Subtitle 2"/>
          <p:cNvSpPr>
            <a:spLocks noGrp="1"/>
          </p:cNvSpPr>
          <p:nvPr>
            <p:ph type="subTitle" idx="1"/>
          </p:nvPr>
        </p:nvSpPr>
        <p:spPr/>
        <p:txBody>
          <a:bodyPr>
            <a:normAutofit fontScale="92500" lnSpcReduction="10000"/>
          </a:bodyPr>
          <a:lstStyle/>
          <a:p>
            <a:r>
              <a:rPr lang="en-US" dirty="0"/>
              <a:t>Yifei Huang</a:t>
            </a:r>
          </a:p>
          <a:p>
            <a:r>
              <a:rPr lang="en-US" dirty="0"/>
              <a:t>2017-07-03</a:t>
            </a:r>
          </a:p>
        </p:txBody>
      </p:sp>
    </p:spTree>
    <p:extLst>
      <p:ext uri="{BB962C8B-B14F-4D97-AF65-F5344CB8AC3E}">
        <p14:creationId xmlns:p14="http://schemas.microsoft.com/office/powerpoint/2010/main" val="386148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017727" y="2338387"/>
            <a:ext cx="4381500" cy="2181225"/>
          </a:xfrm>
          <a:prstGeom prst="rect">
            <a:avLst/>
          </a:prstGeom>
        </p:spPr>
      </p:pic>
      <p:pic>
        <p:nvPicPr>
          <p:cNvPr id="5" name="Picture 4"/>
          <p:cNvPicPr>
            <a:picLocks noChangeAspect="1"/>
          </p:cNvPicPr>
          <p:nvPr/>
        </p:nvPicPr>
        <p:blipFill>
          <a:blip r:embed="rId3"/>
          <a:stretch>
            <a:fillRect/>
          </a:stretch>
        </p:blipFill>
        <p:spPr>
          <a:xfrm>
            <a:off x="6706823" y="2771774"/>
            <a:ext cx="1714500" cy="1314450"/>
          </a:xfrm>
          <a:prstGeom prst="rect">
            <a:avLst/>
          </a:prstGeom>
        </p:spPr>
      </p:pic>
    </p:spTree>
    <p:extLst>
      <p:ext uri="{BB962C8B-B14F-4D97-AF65-F5344CB8AC3E}">
        <p14:creationId xmlns:p14="http://schemas.microsoft.com/office/powerpoint/2010/main" val="235675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09850" y="2371725"/>
            <a:ext cx="6972300" cy="2114550"/>
          </a:xfrm>
          <a:prstGeom prst="rect">
            <a:avLst/>
          </a:prstGeom>
        </p:spPr>
      </p:pic>
    </p:spTree>
    <p:extLst>
      <p:ext uri="{BB962C8B-B14F-4D97-AF65-F5344CB8AC3E}">
        <p14:creationId xmlns:p14="http://schemas.microsoft.com/office/powerpoint/2010/main" val="32606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0787" y="2347912"/>
            <a:ext cx="7210425" cy="2162175"/>
          </a:xfrm>
          <a:prstGeom prst="rect">
            <a:avLst/>
          </a:prstGeom>
        </p:spPr>
      </p:pic>
    </p:spTree>
    <p:extLst>
      <p:ext uri="{BB962C8B-B14F-4D97-AF65-F5344CB8AC3E}">
        <p14:creationId xmlns:p14="http://schemas.microsoft.com/office/powerpoint/2010/main" val="260486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7925" y="2376487"/>
            <a:ext cx="7296150" cy="2105025"/>
          </a:xfrm>
          <a:prstGeom prst="rect">
            <a:avLst/>
          </a:prstGeom>
        </p:spPr>
      </p:pic>
    </p:spTree>
    <p:extLst>
      <p:ext uri="{BB962C8B-B14F-4D97-AF65-F5344CB8AC3E}">
        <p14:creationId xmlns:p14="http://schemas.microsoft.com/office/powerpoint/2010/main" val="400972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3637" y="2214562"/>
            <a:ext cx="7324725" cy="2428875"/>
          </a:xfrm>
          <a:prstGeom prst="rect">
            <a:avLst/>
          </a:prstGeom>
        </p:spPr>
      </p:pic>
    </p:spTree>
    <p:extLst>
      <p:ext uri="{BB962C8B-B14F-4D97-AF65-F5344CB8AC3E}">
        <p14:creationId xmlns:p14="http://schemas.microsoft.com/office/powerpoint/2010/main" val="168569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8400" y="2347912"/>
            <a:ext cx="7315200" cy="2162175"/>
          </a:xfrm>
          <a:prstGeom prst="rect">
            <a:avLst/>
          </a:prstGeom>
        </p:spPr>
      </p:pic>
      <p:sp>
        <p:nvSpPr>
          <p:cNvPr id="3" name="Title 2"/>
          <p:cNvSpPr>
            <a:spLocks noGrp="1"/>
          </p:cNvSpPr>
          <p:nvPr>
            <p:ph type="title"/>
          </p:nvPr>
        </p:nvSpPr>
        <p:spPr/>
        <p:txBody>
          <a:bodyPr/>
          <a:lstStyle/>
          <a:p>
            <a:r>
              <a:rPr lang="en-US" dirty="0"/>
              <a:t>GRU</a:t>
            </a:r>
          </a:p>
        </p:txBody>
      </p:sp>
    </p:spTree>
    <p:extLst>
      <p:ext uri="{BB962C8B-B14F-4D97-AF65-F5344CB8AC3E}">
        <p14:creationId xmlns:p14="http://schemas.microsoft.com/office/powerpoint/2010/main" val="168698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Char-RNN</a:t>
            </a:r>
          </a:p>
        </p:txBody>
      </p:sp>
      <p:pic>
        <p:nvPicPr>
          <p:cNvPr id="3" name="Picture 2"/>
          <p:cNvPicPr>
            <a:picLocks noChangeAspect="1"/>
          </p:cNvPicPr>
          <p:nvPr/>
        </p:nvPicPr>
        <p:blipFill rotWithShape="1">
          <a:blip r:embed="rId2"/>
          <a:srcRect t="1262" b="1"/>
          <a:stretch/>
        </p:blipFill>
        <p:spPr>
          <a:xfrm>
            <a:off x="1602298" y="1397647"/>
            <a:ext cx="7920256" cy="4965379"/>
          </a:xfrm>
          <a:prstGeom prst="rect">
            <a:avLst/>
          </a:prstGeom>
        </p:spPr>
      </p:pic>
    </p:spTree>
    <p:extLst>
      <p:ext uri="{BB962C8B-B14F-4D97-AF65-F5344CB8AC3E}">
        <p14:creationId xmlns:p14="http://schemas.microsoft.com/office/powerpoint/2010/main" val="170072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325461" y="1496080"/>
            <a:ext cx="6705600" cy="4067175"/>
          </a:xfrm>
          <a:prstGeom prst="rect">
            <a:avLst/>
          </a:prstGeom>
        </p:spPr>
      </p:pic>
      <p:pic>
        <p:nvPicPr>
          <p:cNvPr id="4" name="Picture 3"/>
          <p:cNvPicPr>
            <a:picLocks noChangeAspect="1"/>
          </p:cNvPicPr>
          <p:nvPr/>
        </p:nvPicPr>
        <p:blipFill>
          <a:blip r:embed="rId3"/>
          <a:stretch>
            <a:fillRect/>
          </a:stretch>
        </p:blipFill>
        <p:spPr>
          <a:xfrm>
            <a:off x="8170877" y="2665606"/>
            <a:ext cx="3430442" cy="2091911"/>
          </a:xfrm>
          <a:prstGeom prst="rect">
            <a:avLst/>
          </a:prstGeom>
        </p:spPr>
      </p:pic>
    </p:spTree>
    <p:extLst>
      <p:ext uri="{BB962C8B-B14F-4D97-AF65-F5344CB8AC3E}">
        <p14:creationId xmlns:p14="http://schemas.microsoft.com/office/powerpoint/2010/main" val="216922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4862" y="890587"/>
            <a:ext cx="10582275" cy="5076825"/>
          </a:xfrm>
          <a:prstGeom prst="rect">
            <a:avLst/>
          </a:prstGeom>
        </p:spPr>
      </p:pic>
    </p:spTree>
    <p:extLst>
      <p:ext uri="{BB962C8B-B14F-4D97-AF65-F5344CB8AC3E}">
        <p14:creationId xmlns:p14="http://schemas.microsoft.com/office/powerpoint/2010/main" val="65710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3" name="Picture 2"/>
          <p:cNvPicPr>
            <a:picLocks noChangeAspect="1"/>
          </p:cNvPicPr>
          <p:nvPr/>
        </p:nvPicPr>
        <p:blipFill>
          <a:blip r:embed="rId2"/>
          <a:stretch>
            <a:fillRect/>
          </a:stretch>
        </p:blipFill>
        <p:spPr>
          <a:xfrm>
            <a:off x="1359017" y="1301771"/>
            <a:ext cx="8813814" cy="4973455"/>
          </a:xfrm>
          <a:prstGeom prst="rect">
            <a:avLst/>
          </a:prstGeom>
        </p:spPr>
      </p:pic>
    </p:spTree>
    <p:extLst>
      <p:ext uri="{BB962C8B-B14F-4D97-AF65-F5344CB8AC3E}">
        <p14:creationId xmlns:p14="http://schemas.microsoft.com/office/powerpoint/2010/main" val="388682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NN</a:t>
            </a:r>
          </a:p>
        </p:txBody>
      </p:sp>
      <p:pic>
        <p:nvPicPr>
          <p:cNvPr id="4" name="Picture 3"/>
          <p:cNvPicPr>
            <a:picLocks noChangeAspect="1"/>
          </p:cNvPicPr>
          <p:nvPr/>
        </p:nvPicPr>
        <p:blipFill>
          <a:blip r:embed="rId2"/>
          <a:stretch>
            <a:fillRect/>
          </a:stretch>
        </p:blipFill>
        <p:spPr>
          <a:xfrm>
            <a:off x="2209800" y="1579561"/>
            <a:ext cx="8021320" cy="3996336"/>
          </a:xfrm>
          <a:prstGeom prst="rect">
            <a:avLst/>
          </a:prstGeom>
        </p:spPr>
      </p:pic>
    </p:spTree>
    <p:extLst>
      <p:ext uri="{BB962C8B-B14F-4D97-AF65-F5344CB8AC3E}">
        <p14:creationId xmlns:p14="http://schemas.microsoft.com/office/powerpoint/2010/main" val="2832598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3" name="Picture 2"/>
          <p:cNvPicPr>
            <a:picLocks noChangeAspect="1"/>
          </p:cNvPicPr>
          <p:nvPr/>
        </p:nvPicPr>
        <p:blipFill>
          <a:blip r:embed="rId2"/>
          <a:stretch>
            <a:fillRect/>
          </a:stretch>
        </p:blipFill>
        <p:spPr>
          <a:xfrm>
            <a:off x="437757" y="1620779"/>
            <a:ext cx="10829925" cy="4086225"/>
          </a:xfrm>
          <a:prstGeom prst="rect">
            <a:avLst/>
          </a:prstGeom>
        </p:spPr>
      </p:pic>
    </p:spTree>
    <p:extLst>
      <p:ext uri="{BB962C8B-B14F-4D97-AF65-F5344CB8AC3E}">
        <p14:creationId xmlns:p14="http://schemas.microsoft.com/office/powerpoint/2010/main" val="294697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0794" y="142875"/>
            <a:ext cx="7943850" cy="6715125"/>
          </a:xfrm>
          <a:prstGeom prst="rect">
            <a:avLst/>
          </a:prstGeom>
        </p:spPr>
      </p:pic>
    </p:spTree>
    <p:extLst>
      <p:ext uri="{BB962C8B-B14F-4D97-AF65-F5344CB8AC3E}">
        <p14:creationId xmlns:p14="http://schemas.microsoft.com/office/powerpoint/2010/main" val="36318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137" y="1347787"/>
            <a:ext cx="11515725" cy="4162425"/>
          </a:xfrm>
          <a:prstGeom prst="rect">
            <a:avLst/>
          </a:prstGeom>
        </p:spPr>
      </p:pic>
    </p:spTree>
    <p:extLst>
      <p:ext uri="{BB962C8B-B14F-4D97-AF65-F5344CB8AC3E}">
        <p14:creationId xmlns:p14="http://schemas.microsoft.com/office/powerpoint/2010/main" val="2661802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9292" y="435646"/>
            <a:ext cx="9428045" cy="5398897"/>
          </a:xfrm>
          <a:prstGeom prst="rect">
            <a:avLst/>
          </a:prstGeom>
        </p:spPr>
      </p:pic>
    </p:spTree>
    <p:extLst>
      <p:ext uri="{BB962C8B-B14F-4D97-AF65-F5344CB8AC3E}">
        <p14:creationId xmlns:p14="http://schemas.microsoft.com/office/powerpoint/2010/main" val="76549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 </a:t>
            </a:r>
          </a:p>
        </p:txBody>
      </p:sp>
      <p:sp>
        <p:nvSpPr>
          <p:cNvPr id="6" name="Content Placeholder 5"/>
          <p:cNvSpPr>
            <a:spLocks noGrp="1"/>
          </p:cNvSpPr>
          <p:nvPr>
            <p:ph idx="1"/>
          </p:nvPr>
        </p:nvSpPr>
        <p:spPr/>
        <p:txBody>
          <a:bodyPr/>
          <a:lstStyle/>
          <a:p>
            <a:r>
              <a:rPr lang="en-US" dirty="0">
                <a:hlinkClick r:id="rId2"/>
              </a:rPr>
              <a:t>http://colah.github.io/posts/2015-08-Understanding-LSTMs/</a:t>
            </a:r>
            <a:endParaRPr lang="en-US" dirty="0"/>
          </a:p>
          <a:p>
            <a:r>
              <a:rPr lang="en-US" dirty="0"/>
              <a:t>http://www.deeplearningbook.org/contents/rnn.html</a:t>
            </a:r>
          </a:p>
          <a:p>
            <a:endParaRPr lang="en-US" dirty="0"/>
          </a:p>
        </p:txBody>
      </p:sp>
    </p:spTree>
    <p:extLst>
      <p:ext uri="{BB962C8B-B14F-4D97-AF65-F5344CB8AC3E}">
        <p14:creationId xmlns:p14="http://schemas.microsoft.com/office/powerpoint/2010/main" val="244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Picture 3"/>
          <p:cNvPicPr>
            <a:picLocks noChangeAspect="1"/>
          </p:cNvPicPr>
          <p:nvPr/>
        </p:nvPicPr>
        <p:blipFill>
          <a:blip r:embed="rId2"/>
          <a:stretch>
            <a:fillRect/>
          </a:stretch>
        </p:blipFill>
        <p:spPr>
          <a:xfrm>
            <a:off x="220662" y="1129982"/>
            <a:ext cx="5857875" cy="2809875"/>
          </a:xfrm>
          <a:prstGeom prst="rect">
            <a:avLst/>
          </a:prstGeom>
        </p:spPr>
      </p:pic>
      <p:pic>
        <p:nvPicPr>
          <p:cNvPr id="5" name="Picture 4"/>
          <p:cNvPicPr>
            <a:picLocks noChangeAspect="1"/>
          </p:cNvPicPr>
          <p:nvPr/>
        </p:nvPicPr>
        <p:blipFill>
          <a:blip r:embed="rId3"/>
          <a:stretch>
            <a:fillRect/>
          </a:stretch>
        </p:blipFill>
        <p:spPr>
          <a:xfrm>
            <a:off x="6934200" y="1253806"/>
            <a:ext cx="5257800" cy="2562225"/>
          </a:xfrm>
          <a:prstGeom prst="rect">
            <a:avLst/>
          </a:prstGeom>
        </p:spPr>
      </p:pic>
      <p:pic>
        <p:nvPicPr>
          <p:cNvPr id="6" name="Picture 5"/>
          <p:cNvPicPr>
            <a:picLocks noChangeAspect="1"/>
          </p:cNvPicPr>
          <p:nvPr/>
        </p:nvPicPr>
        <p:blipFill>
          <a:blip r:embed="rId4"/>
          <a:stretch>
            <a:fillRect/>
          </a:stretch>
        </p:blipFill>
        <p:spPr>
          <a:xfrm>
            <a:off x="1950402" y="4037330"/>
            <a:ext cx="3495675" cy="876300"/>
          </a:xfrm>
          <a:prstGeom prst="rect">
            <a:avLst/>
          </a:prstGeom>
        </p:spPr>
      </p:pic>
    </p:spTree>
    <p:extLst>
      <p:ext uri="{BB962C8B-B14F-4D97-AF65-F5344CB8AC3E}">
        <p14:creationId xmlns:p14="http://schemas.microsoft.com/office/powerpoint/2010/main" val="104443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sometimes, </a:t>
            </a:r>
          </a:p>
        </p:txBody>
      </p:sp>
      <p:sp>
        <p:nvSpPr>
          <p:cNvPr id="4" name="Rectangle 3"/>
          <p:cNvSpPr/>
          <p:nvPr/>
        </p:nvSpPr>
        <p:spPr>
          <a:xfrm>
            <a:off x="1132514" y="2994867"/>
            <a:ext cx="1501629" cy="1350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 name="Rectangle 4"/>
          <p:cNvSpPr/>
          <p:nvPr/>
        </p:nvSpPr>
        <p:spPr>
          <a:xfrm>
            <a:off x="3239549" y="2994870"/>
            <a:ext cx="1501629" cy="1350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ectangle 5"/>
          <p:cNvSpPr/>
          <p:nvPr/>
        </p:nvSpPr>
        <p:spPr>
          <a:xfrm>
            <a:off x="7376720" y="2994868"/>
            <a:ext cx="1501629" cy="1350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Rectangle 6"/>
          <p:cNvSpPr/>
          <p:nvPr/>
        </p:nvSpPr>
        <p:spPr>
          <a:xfrm>
            <a:off x="5279472" y="2994869"/>
            <a:ext cx="1501629" cy="1350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Arrow: Right 9"/>
          <p:cNvSpPr/>
          <p:nvPr/>
        </p:nvSpPr>
        <p:spPr>
          <a:xfrm rot="16200000">
            <a:off x="1266738" y="4764947"/>
            <a:ext cx="104862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p:cNvSpPr txBox="1"/>
          <p:nvPr/>
        </p:nvSpPr>
        <p:spPr>
          <a:xfrm>
            <a:off x="1568873" y="5654180"/>
            <a:ext cx="444352" cy="523220"/>
          </a:xfrm>
          <a:prstGeom prst="rect">
            <a:avLst/>
          </a:prstGeom>
          <a:noFill/>
        </p:spPr>
        <p:txBody>
          <a:bodyPr wrap="none" rtlCol="0">
            <a:spAutoFit/>
          </a:bodyPr>
          <a:lstStyle/>
          <a:p>
            <a:r>
              <a:rPr lang="en-US" sz="2800" dirty="0"/>
              <a:t>H</a:t>
            </a:r>
          </a:p>
        </p:txBody>
      </p:sp>
      <p:sp>
        <p:nvSpPr>
          <p:cNvPr id="12" name="Arrow: Right 11"/>
          <p:cNvSpPr/>
          <p:nvPr/>
        </p:nvSpPr>
        <p:spPr>
          <a:xfrm rot="16200000">
            <a:off x="3533164" y="4764947"/>
            <a:ext cx="104862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p:cNvSpPr txBox="1"/>
          <p:nvPr/>
        </p:nvSpPr>
        <p:spPr>
          <a:xfrm>
            <a:off x="3835299" y="5654180"/>
            <a:ext cx="423514" cy="523220"/>
          </a:xfrm>
          <a:prstGeom prst="rect">
            <a:avLst/>
          </a:prstGeom>
          <a:noFill/>
        </p:spPr>
        <p:txBody>
          <a:bodyPr wrap="none" rtlCol="0">
            <a:spAutoFit/>
          </a:bodyPr>
          <a:lstStyle/>
          <a:p>
            <a:r>
              <a:rPr lang="en-US" sz="2800" dirty="0"/>
              <a:t>E</a:t>
            </a:r>
          </a:p>
        </p:txBody>
      </p:sp>
      <p:sp>
        <p:nvSpPr>
          <p:cNvPr id="14" name="Arrow: Right 13"/>
          <p:cNvSpPr/>
          <p:nvPr/>
        </p:nvSpPr>
        <p:spPr>
          <a:xfrm rot="16200000">
            <a:off x="5598386" y="4764947"/>
            <a:ext cx="104862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p:cNvSpPr txBox="1"/>
          <p:nvPr/>
        </p:nvSpPr>
        <p:spPr>
          <a:xfrm>
            <a:off x="5900521" y="5654180"/>
            <a:ext cx="385042" cy="523220"/>
          </a:xfrm>
          <a:prstGeom prst="rect">
            <a:avLst/>
          </a:prstGeom>
          <a:noFill/>
        </p:spPr>
        <p:txBody>
          <a:bodyPr wrap="none" rtlCol="0">
            <a:spAutoFit/>
          </a:bodyPr>
          <a:lstStyle/>
          <a:p>
            <a:r>
              <a:rPr lang="en-US" sz="2800" dirty="0"/>
              <a:t>L</a:t>
            </a:r>
          </a:p>
        </p:txBody>
      </p:sp>
      <p:sp>
        <p:nvSpPr>
          <p:cNvPr id="16" name="Arrow: Right 15"/>
          <p:cNvSpPr/>
          <p:nvPr/>
        </p:nvSpPr>
        <p:spPr>
          <a:xfrm rot="16200000">
            <a:off x="7616071" y="4764947"/>
            <a:ext cx="104862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TextBox 16"/>
          <p:cNvSpPr txBox="1"/>
          <p:nvPr/>
        </p:nvSpPr>
        <p:spPr>
          <a:xfrm>
            <a:off x="7918206" y="5654180"/>
            <a:ext cx="385042" cy="523220"/>
          </a:xfrm>
          <a:prstGeom prst="rect">
            <a:avLst/>
          </a:prstGeom>
          <a:noFill/>
        </p:spPr>
        <p:txBody>
          <a:bodyPr wrap="none" rtlCol="0">
            <a:spAutoFit/>
          </a:bodyPr>
          <a:lstStyle/>
          <a:p>
            <a:r>
              <a:rPr lang="en-US" sz="2800" dirty="0"/>
              <a:t>L</a:t>
            </a:r>
          </a:p>
        </p:txBody>
      </p:sp>
      <p:sp>
        <p:nvSpPr>
          <p:cNvPr id="18" name="Rectangle 17"/>
          <p:cNvSpPr/>
          <p:nvPr/>
        </p:nvSpPr>
        <p:spPr>
          <a:xfrm>
            <a:off x="9426430" y="2994868"/>
            <a:ext cx="1501629" cy="1350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Arrow: Right 18"/>
          <p:cNvSpPr/>
          <p:nvPr/>
        </p:nvSpPr>
        <p:spPr>
          <a:xfrm rot="16200000">
            <a:off x="9665781" y="4764947"/>
            <a:ext cx="104862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TextBox 19"/>
          <p:cNvSpPr txBox="1"/>
          <p:nvPr/>
        </p:nvSpPr>
        <p:spPr>
          <a:xfrm>
            <a:off x="9967916" y="5654180"/>
            <a:ext cx="463588" cy="523220"/>
          </a:xfrm>
          <a:prstGeom prst="rect">
            <a:avLst/>
          </a:prstGeom>
          <a:noFill/>
        </p:spPr>
        <p:txBody>
          <a:bodyPr wrap="none" rtlCol="0">
            <a:spAutoFit/>
          </a:bodyPr>
          <a:lstStyle/>
          <a:p>
            <a:r>
              <a:rPr lang="en-US" sz="2800" dirty="0"/>
              <a:t>O</a:t>
            </a:r>
          </a:p>
        </p:txBody>
      </p:sp>
      <p:sp>
        <p:nvSpPr>
          <p:cNvPr id="21" name="Arrow: Right 20"/>
          <p:cNvSpPr/>
          <p:nvPr/>
        </p:nvSpPr>
        <p:spPr>
          <a:xfrm rot="16200000">
            <a:off x="1506886" y="2327713"/>
            <a:ext cx="687435" cy="360726"/>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TextBox 22"/>
          <p:cNvSpPr txBox="1"/>
          <p:nvPr/>
        </p:nvSpPr>
        <p:spPr>
          <a:xfrm>
            <a:off x="1610687" y="1354647"/>
            <a:ext cx="423514" cy="523220"/>
          </a:xfrm>
          <a:prstGeom prst="rect">
            <a:avLst/>
          </a:prstGeom>
          <a:noFill/>
        </p:spPr>
        <p:txBody>
          <a:bodyPr wrap="none" rtlCol="0">
            <a:spAutoFit/>
          </a:bodyPr>
          <a:lstStyle/>
          <a:p>
            <a:r>
              <a:rPr lang="en-US" sz="2800" dirty="0"/>
              <a:t>E</a:t>
            </a:r>
          </a:p>
        </p:txBody>
      </p:sp>
      <p:sp>
        <p:nvSpPr>
          <p:cNvPr id="24" name="Arrow: Right 23"/>
          <p:cNvSpPr/>
          <p:nvPr/>
        </p:nvSpPr>
        <p:spPr>
          <a:xfrm rot="16200000">
            <a:off x="3671945" y="2293694"/>
            <a:ext cx="687435" cy="360726"/>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TextBox 24"/>
          <p:cNvSpPr txBox="1"/>
          <p:nvPr/>
        </p:nvSpPr>
        <p:spPr>
          <a:xfrm>
            <a:off x="3775746" y="1320628"/>
            <a:ext cx="385042" cy="523220"/>
          </a:xfrm>
          <a:prstGeom prst="rect">
            <a:avLst/>
          </a:prstGeom>
          <a:noFill/>
        </p:spPr>
        <p:txBody>
          <a:bodyPr wrap="none" rtlCol="0">
            <a:spAutoFit/>
          </a:bodyPr>
          <a:lstStyle/>
          <a:p>
            <a:r>
              <a:rPr lang="en-US" sz="2800" dirty="0"/>
              <a:t>L</a:t>
            </a:r>
          </a:p>
        </p:txBody>
      </p:sp>
      <p:sp>
        <p:nvSpPr>
          <p:cNvPr id="26" name="Arrow: Right 25"/>
          <p:cNvSpPr/>
          <p:nvPr/>
        </p:nvSpPr>
        <p:spPr>
          <a:xfrm rot="16200000">
            <a:off x="5677615" y="2286230"/>
            <a:ext cx="687435" cy="360726"/>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 name="TextBox 26"/>
          <p:cNvSpPr txBox="1"/>
          <p:nvPr/>
        </p:nvSpPr>
        <p:spPr>
          <a:xfrm>
            <a:off x="5781416" y="1313164"/>
            <a:ext cx="385042" cy="523220"/>
          </a:xfrm>
          <a:prstGeom prst="rect">
            <a:avLst/>
          </a:prstGeom>
          <a:noFill/>
        </p:spPr>
        <p:txBody>
          <a:bodyPr wrap="none" rtlCol="0">
            <a:spAutoFit/>
          </a:bodyPr>
          <a:lstStyle/>
          <a:p>
            <a:r>
              <a:rPr lang="en-US" sz="2800" dirty="0"/>
              <a:t>L</a:t>
            </a:r>
          </a:p>
        </p:txBody>
      </p:sp>
      <p:sp>
        <p:nvSpPr>
          <p:cNvPr id="28" name="Arrow: Right 27"/>
          <p:cNvSpPr/>
          <p:nvPr/>
        </p:nvSpPr>
        <p:spPr>
          <a:xfrm rot="16200000">
            <a:off x="7856221" y="2327714"/>
            <a:ext cx="687435" cy="360726"/>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TextBox 28"/>
          <p:cNvSpPr txBox="1"/>
          <p:nvPr/>
        </p:nvSpPr>
        <p:spPr>
          <a:xfrm>
            <a:off x="7714248" y="1354647"/>
            <a:ext cx="1164101" cy="523220"/>
          </a:xfrm>
          <a:prstGeom prst="rect">
            <a:avLst/>
          </a:prstGeom>
          <a:noFill/>
        </p:spPr>
        <p:txBody>
          <a:bodyPr wrap="none" rtlCol="0">
            <a:spAutoFit/>
          </a:bodyPr>
          <a:lstStyle/>
          <a:p>
            <a:r>
              <a:rPr lang="en-US" sz="2800" dirty="0">
                <a:solidFill>
                  <a:srgbClr val="00B050"/>
                </a:solidFill>
              </a:rPr>
              <a:t>O? </a:t>
            </a:r>
            <a:r>
              <a:rPr lang="en-US" sz="2800" dirty="0">
                <a:solidFill>
                  <a:srgbClr val="FF0000"/>
                </a:solidFill>
              </a:rPr>
              <a:t>L?</a:t>
            </a:r>
          </a:p>
        </p:txBody>
      </p:sp>
      <p:sp>
        <p:nvSpPr>
          <p:cNvPr id="30" name="Arrow: Right 29"/>
          <p:cNvSpPr/>
          <p:nvPr/>
        </p:nvSpPr>
        <p:spPr>
          <a:xfrm rot="16200000">
            <a:off x="9941585" y="2293695"/>
            <a:ext cx="687435" cy="360726"/>
          </a:xfrm>
          <a:prstGeom prs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TextBox 30"/>
          <p:cNvSpPr txBox="1"/>
          <p:nvPr/>
        </p:nvSpPr>
        <p:spPr>
          <a:xfrm>
            <a:off x="9565185" y="1354647"/>
            <a:ext cx="1362874" cy="523220"/>
          </a:xfrm>
          <a:prstGeom prst="rect">
            <a:avLst/>
          </a:prstGeom>
          <a:noFill/>
        </p:spPr>
        <p:txBody>
          <a:bodyPr wrap="none" rtlCol="0">
            <a:spAutoFit/>
          </a:bodyPr>
          <a:lstStyle/>
          <a:p>
            <a:r>
              <a:rPr lang="en-US" sz="2800" dirty="0"/>
              <a:t>&lt;END&gt;</a:t>
            </a:r>
          </a:p>
        </p:txBody>
      </p:sp>
    </p:spTree>
    <p:extLst>
      <p:ext uri="{BB962C8B-B14F-4D97-AF65-F5344CB8AC3E}">
        <p14:creationId xmlns:p14="http://schemas.microsoft.com/office/powerpoint/2010/main" val="393558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a:t>
            </a:r>
          </a:p>
        </p:txBody>
      </p:sp>
      <p:pic>
        <p:nvPicPr>
          <p:cNvPr id="5" name="Picture 4"/>
          <p:cNvPicPr>
            <a:picLocks noChangeAspect="1"/>
          </p:cNvPicPr>
          <p:nvPr/>
        </p:nvPicPr>
        <p:blipFill rotWithShape="1">
          <a:blip r:embed="rId2"/>
          <a:srcRect r="81018"/>
          <a:stretch/>
        </p:blipFill>
        <p:spPr>
          <a:xfrm>
            <a:off x="1393491" y="1471633"/>
            <a:ext cx="1561159" cy="3616397"/>
          </a:xfrm>
          <a:prstGeom prst="rect">
            <a:avLst/>
          </a:prstGeom>
        </p:spPr>
      </p:pic>
      <p:pic>
        <p:nvPicPr>
          <p:cNvPr id="6" name="Picture 5"/>
          <p:cNvPicPr>
            <a:picLocks noChangeAspect="1"/>
          </p:cNvPicPr>
          <p:nvPr/>
        </p:nvPicPr>
        <p:blipFill rotWithShape="1">
          <a:blip r:embed="rId2"/>
          <a:srcRect l="18784"/>
          <a:stretch/>
        </p:blipFill>
        <p:spPr>
          <a:xfrm>
            <a:off x="3381532" y="1471633"/>
            <a:ext cx="6679664" cy="3616397"/>
          </a:xfrm>
          <a:prstGeom prst="rect">
            <a:avLst/>
          </a:prstGeom>
        </p:spPr>
      </p:pic>
    </p:spTree>
    <p:extLst>
      <p:ext uri="{BB962C8B-B14F-4D97-AF65-F5344CB8AC3E}">
        <p14:creationId xmlns:p14="http://schemas.microsoft.com/office/powerpoint/2010/main" val="2778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BPTT</a:t>
            </a:r>
          </a:p>
        </p:txBody>
      </p:sp>
      <p:pic>
        <p:nvPicPr>
          <p:cNvPr id="4" name="Picture 3"/>
          <p:cNvPicPr>
            <a:picLocks noChangeAspect="1"/>
          </p:cNvPicPr>
          <p:nvPr/>
        </p:nvPicPr>
        <p:blipFill>
          <a:blip r:embed="rId2"/>
          <a:stretch>
            <a:fillRect/>
          </a:stretch>
        </p:blipFill>
        <p:spPr>
          <a:xfrm>
            <a:off x="1635853" y="1414463"/>
            <a:ext cx="7338444" cy="4563676"/>
          </a:xfrm>
          <a:prstGeom prst="rect">
            <a:avLst/>
          </a:prstGeom>
        </p:spPr>
      </p:pic>
    </p:spTree>
    <p:extLst>
      <p:ext uri="{BB962C8B-B14F-4D97-AF65-F5344CB8AC3E}">
        <p14:creationId xmlns:p14="http://schemas.microsoft.com/office/powerpoint/2010/main" val="398182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a:t>
            </a:r>
          </a:p>
        </p:txBody>
      </p:sp>
      <p:pic>
        <p:nvPicPr>
          <p:cNvPr id="4" name="Picture 3"/>
          <p:cNvPicPr>
            <a:picLocks noChangeAspect="1"/>
          </p:cNvPicPr>
          <p:nvPr/>
        </p:nvPicPr>
        <p:blipFill>
          <a:blip r:embed="rId2"/>
          <a:stretch>
            <a:fillRect/>
          </a:stretch>
        </p:blipFill>
        <p:spPr>
          <a:xfrm>
            <a:off x="3386137" y="2519362"/>
            <a:ext cx="5419725" cy="1819275"/>
          </a:xfrm>
          <a:prstGeom prst="rect">
            <a:avLst/>
          </a:prstGeom>
        </p:spPr>
      </p:pic>
    </p:spTree>
    <p:extLst>
      <p:ext uri="{BB962C8B-B14F-4D97-AF65-F5344CB8AC3E}">
        <p14:creationId xmlns:p14="http://schemas.microsoft.com/office/powerpoint/2010/main" val="224167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452687" y="2043112"/>
            <a:ext cx="7286625" cy="2771775"/>
          </a:xfrm>
          <a:prstGeom prst="rect">
            <a:avLst/>
          </a:prstGeom>
        </p:spPr>
      </p:pic>
    </p:spTree>
    <p:extLst>
      <p:ext uri="{BB962C8B-B14F-4D97-AF65-F5344CB8AC3E}">
        <p14:creationId xmlns:p14="http://schemas.microsoft.com/office/powerpoint/2010/main" val="381476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(Long-Short-Term-Memory)</a:t>
            </a:r>
          </a:p>
        </p:txBody>
      </p:sp>
      <p:pic>
        <p:nvPicPr>
          <p:cNvPr id="4" name="Picture 3"/>
          <p:cNvPicPr>
            <a:picLocks noChangeAspect="1"/>
          </p:cNvPicPr>
          <p:nvPr/>
        </p:nvPicPr>
        <p:blipFill>
          <a:blip r:embed="rId2"/>
          <a:stretch>
            <a:fillRect/>
          </a:stretch>
        </p:blipFill>
        <p:spPr>
          <a:xfrm>
            <a:off x="2098077" y="1211574"/>
            <a:ext cx="7324725" cy="3048000"/>
          </a:xfrm>
          <a:prstGeom prst="rect">
            <a:avLst/>
          </a:prstGeom>
        </p:spPr>
      </p:pic>
      <p:pic>
        <p:nvPicPr>
          <p:cNvPr id="5" name="Picture 4"/>
          <p:cNvPicPr>
            <a:picLocks noChangeAspect="1"/>
          </p:cNvPicPr>
          <p:nvPr/>
        </p:nvPicPr>
        <p:blipFill>
          <a:blip r:embed="rId3"/>
          <a:stretch>
            <a:fillRect/>
          </a:stretch>
        </p:blipFill>
        <p:spPr>
          <a:xfrm>
            <a:off x="3254359" y="4859649"/>
            <a:ext cx="5800725" cy="1085850"/>
          </a:xfrm>
          <a:prstGeom prst="rect">
            <a:avLst/>
          </a:prstGeom>
        </p:spPr>
      </p:pic>
    </p:spTree>
    <p:extLst>
      <p:ext uri="{BB962C8B-B14F-4D97-AF65-F5344CB8AC3E}">
        <p14:creationId xmlns:p14="http://schemas.microsoft.com/office/powerpoint/2010/main" val="2178919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docProps/app.xml><?xml version="1.0" encoding="utf-8"?>
<Properties xmlns="http://schemas.openxmlformats.org/officeDocument/2006/extended-properties" xmlns:vt="http://schemas.openxmlformats.org/officeDocument/2006/docPropsVTypes">
  <Template>Default Theme</Template>
  <TotalTime>1384</TotalTime>
  <Words>49</Words>
  <Application>Microsoft Office PowerPoint</Application>
  <PresentationFormat>Widescreen</PresentationFormat>
  <Paragraphs>27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黑体</vt:lpstr>
      <vt:lpstr>Arial</vt:lpstr>
      <vt:lpstr>Default Theme</vt:lpstr>
      <vt:lpstr>Introduction of Recurrent Neural Network</vt:lpstr>
      <vt:lpstr>NN</vt:lpstr>
      <vt:lpstr>CNN</vt:lpstr>
      <vt:lpstr>But sometimes, </vt:lpstr>
      <vt:lpstr>RNN</vt:lpstr>
      <vt:lpstr>BPTT</vt:lpstr>
      <vt:lpstr>The problem </vt:lpstr>
      <vt:lpstr>PowerPoint Presentation</vt:lpstr>
      <vt:lpstr>LSTM (Long-Short-Term-Memory)</vt:lpstr>
      <vt:lpstr>PowerPoint Presentation</vt:lpstr>
      <vt:lpstr>PowerPoint Presentation</vt:lpstr>
      <vt:lpstr>PowerPoint Presentation</vt:lpstr>
      <vt:lpstr>PowerPoint Presentation</vt:lpstr>
      <vt:lpstr>PowerPoint Presentation</vt:lpstr>
      <vt:lpstr>GRU</vt:lpstr>
      <vt:lpstr>Char-RNN</vt:lpstr>
      <vt:lpstr>PowerPoint Presentation</vt:lpstr>
      <vt:lpstr>PowerPoint Presentation</vt:lpstr>
      <vt:lpstr>Example </vt:lpstr>
      <vt:lpstr>Example:</vt:lpstr>
      <vt:lpstr>PowerPoint Presentation</vt:lpstr>
      <vt:lpstr>PowerPoint Presentation</vt:lpstr>
      <vt:lpstr>PowerPoint Presentation</vt:lpstr>
      <vt:lpstr>Ref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Yifei Huang</dc:creator>
  <cp:lastModifiedBy>Yifei Huang</cp:lastModifiedBy>
  <cp:revision>54</cp:revision>
  <dcterms:created xsi:type="dcterms:W3CDTF">2017-05-16T01:21:07Z</dcterms:created>
  <dcterms:modified xsi:type="dcterms:W3CDTF">2017-07-04T08:10:26Z</dcterms:modified>
</cp:coreProperties>
</file>