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6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79" r:id="rId6"/>
    <p:sldLayoutId id="2147485180" r:id="rId7"/>
    <p:sldLayoutId id="2147485164" r:id="rId8"/>
    <p:sldLayoutId id="2147485165" r:id="rId9"/>
    <p:sldLayoutId id="2147485166" r:id="rId10"/>
    <p:sldLayoutId id="2147485167" r:id="rId11"/>
    <p:sldLayoutId id="2147485168" r:id="rId12"/>
    <p:sldLayoutId id="2147485169" r:id="rId13"/>
    <p:sldLayoutId id="2147485170" r:id="rId14"/>
    <p:sldLayoutId id="2147485171" r:id="rId15"/>
    <p:sldLayoutId id="2147485172" r:id="rId16"/>
    <p:sldLayoutId id="2147485173" r:id="rId17"/>
    <p:sldLayoutId id="2147485174" r:id="rId18"/>
    <p:sldLayoutId id="2147485175" r:id="rId19"/>
    <p:sldLayoutId id="2147485177" r:id="rId20"/>
    <p:sldLayoutId id="2147485178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yfly007/final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Yongxin</a:t>
            </a:r>
            <a:r>
              <a:rPr lang="en-US" dirty="0"/>
              <a:t> </a:t>
            </a:r>
            <a:r>
              <a:rPr lang="en-US" dirty="0" smtClean="0"/>
              <a:t>Tan, Yanghui Xiao, Yifei Huang, Lijuan Wang, Yijiang Zhang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2015-05-26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AMSG </a:t>
            </a:r>
            <a:r>
              <a:rPr lang="en-US" dirty="0" err="1" smtClean="0"/>
              <a:t>pysig</a:t>
            </a:r>
            <a:r>
              <a:rPr lang="en-US" dirty="0" smtClean="0"/>
              <a:t> Group 3 final project review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simulation Benchmark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based SPICE simulator regression benchmark system</a:t>
            </a:r>
          </a:p>
          <a:p>
            <a:r>
              <a:rPr lang="en-US" dirty="0" smtClean="0"/>
              <a:t>Supported simulated</a:t>
            </a:r>
          </a:p>
          <a:p>
            <a:pPr lvl="1"/>
            <a:r>
              <a:rPr lang="en-US" dirty="0" smtClean="0"/>
              <a:t>HSPICE VS </a:t>
            </a:r>
            <a:r>
              <a:rPr lang="en-US" dirty="0" err="1" smtClean="0"/>
              <a:t>FineSim</a:t>
            </a:r>
            <a:endParaRPr lang="en-US" dirty="0" smtClean="0"/>
          </a:p>
          <a:p>
            <a:pPr lvl="1"/>
            <a:r>
              <a:rPr lang="en-US" dirty="0" err="1" smtClean="0"/>
              <a:t>FineSim</a:t>
            </a:r>
            <a:r>
              <a:rPr lang="en-US" dirty="0" smtClean="0"/>
              <a:t> VS HSPICE</a:t>
            </a:r>
          </a:p>
          <a:p>
            <a:r>
              <a:rPr lang="en-US" dirty="0" smtClean="0"/>
              <a:t>Convenient simulator binary selection</a:t>
            </a:r>
          </a:p>
          <a:p>
            <a:pPr lvl="1"/>
            <a:r>
              <a:rPr lang="en-US" dirty="0" smtClean="0"/>
              <a:t>Default daily build binary</a:t>
            </a:r>
          </a:p>
          <a:p>
            <a:pPr lvl="1"/>
            <a:r>
              <a:rPr lang="en-US" dirty="0" smtClean="0"/>
              <a:t>User input binary</a:t>
            </a:r>
          </a:p>
          <a:p>
            <a:r>
              <a:rPr lang="en-US" dirty="0" smtClean="0"/>
              <a:t>Web based input and output</a:t>
            </a:r>
          </a:p>
          <a:p>
            <a:r>
              <a:rPr lang="en-US" dirty="0" smtClean="0"/>
              <a:t>Decouple regression run and regression result show</a:t>
            </a:r>
          </a:p>
          <a:p>
            <a:pPr lvl="1"/>
            <a:r>
              <a:rPr lang="en-US" dirty="0" smtClean="0"/>
              <a:t>Run regression any time, show result any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93" y="4216400"/>
            <a:ext cx="2479774" cy="219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8" name="Group 1037"/>
          <p:cNvGrpSpPr/>
          <p:nvPr/>
        </p:nvGrpSpPr>
        <p:grpSpPr>
          <a:xfrm>
            <a:off x="5323217" y="330614"/>
            <a:ext cx="3756156" cy="1872208"/>
            <a:chOff x="5323217" y="330614"/>
            <a:chExt cx="3756156" cy="1872208"/>
          </a:xfrm>
        </p:grpSpPr>
        <p:pic>
          <p:nvPicPr>
            <p:cNvPr id="5" name="Picture 2" descr="http://www.neihuang.gov.cn/images/12/07/28/ezvk7g2h32/26706096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078"/>
            <a:stretch/>
          </p:blipFill>
          <p:spPr bwMode="auto">
            <a:xfrm>
              <a:off x="5836410" y="330614"/>
              <a:ext cx="3197109" cy="93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323217" y="529705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http://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localhost:8080/run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5247" y="1266718"/>
              <a:ext cx="20162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" y="1964266"/>
            <a:ext cx="2593668" cy="2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2616201" y="1066799"/>
            <a:ext cx="3217335" cy="135466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4" y="1742873"/>
            <a:ext cx="3372908" cy="244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urved Connector 15"/>
          <p:cNvCxnSpPr/>
          <p:nvPr/>
        </p:nvCxnSpPr>
        <p:spPr>
          <a:xfrm flipV="1">
            <a:off x="2616200" y="2328333"/>
            <a:ext cx="3098800" cy="34713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3999" y="3742266"/>
            <a:ext cx="694267" cy="651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1111164">
            <a:off x="5161092" y="2847889"/>
            <a:ext cx="3921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Collect user input information </a:t>
            </a:r>
            <a:endParaRPr lang="en-US" sz="2200" dirty="0"/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2565400" y="3039534"/>
            <a:ext cx="3107270" cy="8635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411603"/>
            <a:ext cx="2646892" cy="236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Curved Connector 30"/>
          <p:cNvCxnSpPr/>
          <p:nvPr/>
        </p:nvCxnSpPr>
        <p:spPr>
          <a:xfrm rot="10800000" flipV="1">
            <a:off x="2032004" y="5367866"/>
            <a:ext cx="914396" cy="32173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029" idx="0"/>
          </p:cNvCxnSpPr>
          <p:nvPr/>
        </p:nvCxnSpPr>
        <p:spPr>
          <a:xfrm rot="16200000" flipH="1">
            <a:off x="2558778" y="3571087"/>
            <a:ext cx="1430089" cy="123057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67266" y="448733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Run regression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7" y="5295204"/>
            <a:ext cx="976842" cy="94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urved Connector 22"/>
          <p:cNvCxnSpPr>
            <a:stCxn id="1029" idx="3"/>
          </p:cNvCxnSpPr>
          <p:nvPr/>
        </p:nvCxnSpPr>
        <p:spPr>
          <a:xfrm flipV="1">
            <a:off x="4814888" y="5308601"/>
            <a:ext cx="1162579" cy="39225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3" y="4901421"/>
            <a:ext cx="1851555" cy="159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21151" y="330614"/>
            <a:ext cx="3312368" cy="1872208"/>
            <a:chOff x="5721151" y="330614"/>
            <a:chExt cx="3312368" cy="1872208"/>
          </a:xfrm>
        </p:grpSpPr>
        <p:pic>
          <p:nvPicPr>
            <p:cNvPr id="5" name="Picture 2" descr="http://www.neihuang.gov.cn/images/12/07/28/ezvk7g2h32/26706096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078"/>
            <a:stretch/>
          </p:blipFill>
          <p:spPr bwMode="auto">
            <a:xfrm>
              <a:off x="5836410" y="330614"/>
              <a:ext cx="3197109" cy="93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585247" y="1266718"/>
              <a:ext cx="20162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1151" y="546638"/>
              <a:ext cx="3260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http://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localhost:8080/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91" y="1313921"/>
            <a:ext cx="3640509" cy="258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" y="1964266"/>
            <a:ext cx="2593668" cy="2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2616201" y="1066799"/>
            <a:ext cx="3217335" cy="135466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616200" y="2328333"/>
            <a:ext cx="3098800" cy="34713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3999" y="3420532"/>
            <a:ext cx="694267" cy="651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1111164">
            <a:off x="5161092" y="2847889"/>
            <a:ext cx="3921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Collect user input information </a:t>
            </a:r>
            <a:endParaRPr lang="en-US" sz="2200" dirty="0"/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2556934" y="3471336"/>
            <a:ext cx="2675467" cy="23706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4496270"/>
            <a:ext cx="2646892" cy="236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Curved Connector 30"/>
          <p:cNvCxnSpPr/>
          <p:nvPr/>
        </p:nvCxnSpPr>
        <p:spPr>
          <a:xfrm flipV="1">
            <a:off x="3132668" y="5147733"/>
            <a:ext cx="1904999" cy="57573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67266" y="448733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Show results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2197103" y="4034368"/>
            <a:ext cx="1041401" cy="37253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3122"/>
            <a:ext cx="3297238" cy="24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5698649"/>
            <a:ext cx="1207030" cy="88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7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High </a:t>
            </a:r>
            <a:r>
              <a:rPr lang="en-US" dirty="0"/>
              <a:t>L</a:t>
            </a:r>
            <a:r>
              <a:rPr lang="en-US" dirty="0" smtClean="0"/>
              <a:t>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github</a:t>
            </a:r>
            <a:r>
              <a:rPr lang="en-US" dirty="0"/>
              <a:t> for project synchronizing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github.com/easyfly007/finalproj</a:t>
            </a:r>
            <a:endParaRPr lang="en-US" dirty="0" smtClean="0"/>
          </a:p>
          <a:p>
            <a:r>
              <a:rPr lang="en-US" dirty="0" smtClean="0"/>
              <a:t>Web based UI</a:t>
            </a:r>
          </a:p>
          <a:p>
            <a:pPr lvl="1"/>
            <a:r>
              <a:rPr lang="en-US" dirty="0" smtClean="0"/>
              <a:t>More friendly.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b="1" dirty="0" err="1" smtClean="0"/>
              <a:t>Django</a:t>
            </a:r>
            <a:r>
              <a:rPr lang="en-US" dirty="0" smtClean="0"/>
              <a:t> for web frame work development</a:t>
            </a:r>
          </a:p>
          <a:p>
            <a:pPr lvl="1"/>
            <a:r>
              <a:rPr lang="en-US" dirty="0" smtClean="0"/>
              <a:t>Convenient and mature Module-View-Template framework.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err="1" smtClean="0"/>
              <a:t>Matplotlib</a:t>
            </a:r>
            <a:r>
              <a:rPr lang="en-US" dirty="0" smtClean="0"/>
              <a:t> </a:t>
            </a:r>
            <a:r>
              <a:rPr lang="en-US" dirty="0" smtClean="0"/>
              <a:t>module for output visualization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SQLite3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Decouple run regression and run result.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to the production server</a:t>
            </a:r>
          </a:p>
          <a:p>
            <a:r>
              <a:rPr lang="en-US" dirty="0" smtClean="0"/>
              <a:t>More simulator for benchmark (</a:t>
            </a:r>
            <a:r>
              <a:rPr lang="en-US" dirty="0" err="1" smtClean="0"/>
              <a:t>FineSim</a:t>
            </a:r>
            <a:r>
              <a:rPr lang="en-US" dirty="0" smtClean="0"/>
              <a:t>, </a:t>
            </a:r>
            <a:r>
              <a:rPr lang="en-US" dirty="0" err="1" smtClean="0"/>
              <a:t>CustomSim</a:t>
            </a:r>
            <a:r>
              <a:rPr lang="en-US" dirty="0" smtClean="0"/>
              <a:t>, HPP, etc.)</a:t>
            </a:r>
          </a:p>
          <a:p>
            <a:r>
              <a:rPr lang="en-US" dirty="0" smtClean="0"/>
              <a:t>More result (accuracy, performance, </a:t>
            </a:r>
            <a:r>
              <a:rPr lang="en-US" dirty="0" err="1" smtClean="0"/>
              <a:t>etc</a:t>
            </a:r>
            <a:r>
              <a:rPr lang="en-US" dirty="0" smtClean="0"/>
              <a:t>) for compare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resentation14" id="{1DEE5F57-5DCB-45F8-A6FA-58986F233B4C}" vid="{50C30E09-ECD4-492B-B5B5-A3292FDD00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1070</TotalTime>
  <Words>177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A simulation Benchmark System</vt:lpstr>
      <vt:lpstr>Project specification</vt:lpstr>
      <vt:lpstr>PowerPoint Presentation</vt:lpstr>
      <vt:lpstr>PowerPoint Presentation</vt:lpstr>
      <vt:lpstr>Show case:</vt:lpstr>
      <vt:lpstr>Technique High Light</vt:lpstr>
      <vt:lpstr>Next step: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benchmark system</dc:title>
  <dc:creator>synopsys</dc:creator>
  <cp:lastModifiedBy>synopsys</cp:lastModifiedBy>
  <cp:revision>28</cp:revision>
  <dcterms:created xsi:type="dcterms:W3CDTF">2015-05-18T10:00:54Z</dcterms:created>
  <dcterms:modified xsi:type="dcterms:W3CDTF">2015-05-21T01:14:24Z</dcterms:modified>
</cp:coreProperties>
</file>