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131" r:id="rId1"/>
  </p:sld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8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1600200"/>
            <a:ext cx="8229600" cy="1513936"/>
          </a:xfrm>
        </p:spPr>
        <p:txBody>
          <a:bodyPr anchor="b">
            <a:noAutofit/>
          </a:bodyPr>
          <a:lstStyle>
            <a:lvl1pPr algn="ctr">
              <a:defRPr sz="3600" b="1"/>
            </a:lvl1pPr>
          </a:lstStyle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14400" y="3124200"/>
            <a:ext cx="7315200" cy="2335377"/>
          </a:xfrm>
        </p:spPr>
        <p:txBody>
          <a:bodyPr>
            <a:noAutofit/>
          </a:bodyPr>
          <a:lstStyle>
            <a:lvl1pPr marL="0" indent="0" algn="ctr">
              <a:buNone/>
              <a:defRPr sz="2800" b="1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a Subtitle</a:t>
            </a:r>
            <a:endParaRPr lang="en-US" dirty="0"/>
          </a:p>
        </p:txBody>
      </p:sp>
      <p:grpSp>
        <p:nvGrpSpPr>
          <p:cNvPr id="4" name="Group 6"/>
          <p:cNvGrpSpPr/>
          <p:nvPr/>
        </p:nvGrpSpPr>
        <p:grpSpPr>
          <a:xfrm>
            <a:off x="0" y="0"/>
            <a:ext cx="9144000" cy="1295400"/>
            <a:chOff x="0" y="0"/>
            <a:chExt cx="9144000" cy="1295400"/>
          </a:xfrm>
        </p:grpSpPr>
        <p:pic>
          <p:nvPicPr>
            <p:cNvPr id="9" name="Picture 8" descr="Synopsys25-logoWhite_O_transparent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77200" y="341352"/>
              <a:ext cx="878174" cy="247545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1295400"/>
            </a:xfrm>
            <a:prstGeom prst="rect">
              <a:avLst/>
            </a:prstGeom>
          </p:spPr>
        </p:pic>
      </p:grpSp>
      <p:sp>
        <p:nvSpPr>
          <p:cNvPr id="10" name="Text Placeholder 21"/>
          <p:cNvSpPr>
            <a:spLocks noGrp="1"/>
          </p:cNvSpPr>
          <p:nvPr>
            <p:ph type="body" sz="quarter" idx="13" hasCustomPrompt="1"/>
          </p:nvPr>
        </p:nvSpPr>
        <p:spPr>
          <a:xfrm>
            <a:off x="1742536" y="4456048"/>
            <a:ext cx="5658928" cy="1005840"/>
          </a:xfrm>
        </p:spPr>
        <p:txBody>
          <a:bodyPr anchor="b">
            <a:noAutofit/>
          </a:bodyPr>
          <a:lstStyle>
            <a:lvl1pPr marL="0" indent="0" algn="ctr">
              <a:buFontTx/>
              <a:buNone/>
              <a:defRPr sz="20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  <a:lvl2pPr algn="l">
              <a:buFontTx/>
              <a:buNone/>
              <a:defRPr/>
            </a:lvl2pPr>
            <a:lvl3pPr algn="l">
              <a:buFontTx/>
              <a:buNone/>
              <a:defRPr/>
            </a:lvl3pPr>
            <a:lvl4pPr algn="l">
              <a:buFontTx/>
              <a:buNone/>
              <a:defRPr/>
            </a:lvl4pPr>
            <a:lvl5pPr algn="l">
              <a:buFontTx/>
              <a:buNone/>
              <a:defRPr/>
            </a:lvl5pPr>
          </a:lstStyle>
          <a:p>
            <a:pPr lvl="0"/>
            <a:r>
              <a:rPr lang="en-US" dirty="0" smtClean="0"/>
              <a:t>Presenter’s Name</a:t>
            </a:r>
          </a:p>
        </p:txBody>
      </p:sp>
      <p:sp>
        <p:nvSpPr>
          <p:cNvPr id="11" name="Text Placehold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1742537" y="5466383"/>
            <a:ext cx="5658927" cy="369887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Date</a:t>
            </a:r>
          </a:p>
        </p:txBody>
      </p:sp>
      <p:sp useBgFill="1">
        <p:nvSpPr>
          <p:cNvPr id="12" name="Rectangle 11"/>
          <p:cNvSpPr/>
          <p:nvPr/>
        </p:nvSpPr>
        <p:spPr>
          <a:xfrm>
            <a:off x="-1" y="6377959"/>
            <a:ext cx="3010619" cy="4663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/>
          <p:cNvSpPr/>
          <p:nvPr/>
        </p:nvSpPr>
        <p:spPr>
          <a:xfrm>
            <a:off x="5715000" y="6377959"/>
            <a:ext cx="3429000" cy="4800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3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838200"/>
            <a:ext cx="8686800" cy="457200"/>
          </a:xfrm>
        </p:spPr>
        <p:txBody>
          <a:bodyPr/>
          <a:lstStyle>
            <a:lvl1pPr marL="0" indent="0">
              <a:buNone/>
              <a:defRPr sz="2400" i="1"/>
            </a:lvl1pPr>
          </a:lstStyle>
          <a:p>
            <a:pPr lvl="0"/>
            <a:r>
              <a:rPr lang="en-US" dirty="0" smtClean="0"/>
              <a:t>Click to Add a Subtitle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Conten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57200" y="1414730"/>
            <a:ext cx="4032504" cy="23774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4648200" y="1414730"/>
            <a:ext cx="4032504" cy="23774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57200" y="3965268"/>
            <a:ext cx="4032504" cy="23774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8200" y="3965268"/>
            <a:ext cx="4032504" cy="23774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838200"/>
            <a:ext cx="8686800" cy="457200"/>
          </a:xfrm>
        </p:spPr>
        <p:txBody>
          <a:bodyPr/>
          <a:lstStyle>
            <a:lvl1pPr marL="0" indent="0">
              <a:buNone/>
              <a:defRPr sz="2400" i="1"/>
            </a:lvl1pPr>
          </a:lstStyle>
          <a:p>
            <a:pPr lvl="0"/>
            <a:r>
              <a:rPr lang="en-US" dirty="0" smtClean="0"/>
              <a:t>Click to Add a Subtitle</a:t>
            </a:r>
          </a:p>
        </p:txBody>
      </p:sp>
    </p:spTree>
    <p:extLst>
      <p:ext uri="{BB962C8B-B14F-4D97-AF65-F5344CB8AC3E}">
        <p14:creationId xmlns:p14="http://schemas.microsoft.com/office/powerpoint/2010/main" val="8292104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Gray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311214"/>
            <a:ext cx="9144000" cy="5093208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bIns="457200" rtlCol="0" anchor="b" anchorCtr="0"/>
          <a:lstStyle/>
          <a:p>
            <a:pPr>
              <a:spcBef>
                <a:spcPts val="1200"/>
              </a:spcBef>
            </a:pPr>
            <a:endParaRPr lang="en-US" sz="3200" b="1" dirty="0">
              <a:solidFill>
                <a:prstClr val="black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8332"/>
            <a:ext cx="8686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5" name="Content Placeholder 8"/>
          <p:cNvSpPr>
            <a:spLocks noGrp="1"/>
          </p:cNvSpPr>
          <p:nvPr>
            <p:ph sz="quarter" idx="10"/>
          </p:nvPr>
        </p:nvSpPr>
        <p:spPr>
          <a:xfrm>
            <a:off x="457200" y="1414462"/>
            <a:ext cx="8229600" cy="4833937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838200"/>
            <a:ext cx="8686800" cy="457200"/>
          </a:xfrm>
        </p:spPr>
        <p:txBody>
          <a:bodyPr/>
          <a:lstStyle>
            <a:lvl1pPr marL="0" indent="0">
              <a:buNone/>
              <a:defRPr sz="2400" i="1"/>
            </a:lvl1pPr>
          </a:lstStyle>
          <a:p>
            <a:pPr lvl="0"/>
            <a:r>
              <a:rPr lang="en-US" dirty="0" smtClean="0"/>
              <a:t>Click to Add a Subtitle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3950562"/>
            <a:ext cx="9144000" cy="2374037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bIns="457200" rtlCol="0" anchor="b" anchorCtr="0"/>
          <a:lstStyle/>
          <a:p>
            <a:pPr>
              <a:spcBef>
                <a:spcPts val="1200"/>
              </a:spcBef>
            </a:pPr>
            <a:endParaRPr lang="en-US" sz="3200" b="1" dirty="0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838200"/>
            <a:ext cx="8686800" cy="457200"/>
          </a:xfrm>
        </p:spPr>
        <p:txBody>
          <a:bodyPr/>
          <a:lstStyle>
            <a:lvl1pPr marL="0" indent="0">
              <a:buNone/>
              <a:defRPr sz="2400" i="1"/>
            </a:lvl1pPr>
          </a:lstStyle>
          <a:p>
            <a:pPr lvl="0"/>
            <a:r>
              <a:rPr lang="en-US" dirty="0" smtClean="0"/>
              <a:t>Click to Add a Subtitle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3959188"/>
            <a:ext cx="9144000" cy="2441612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bIns="457200" rtlCol="0" anchor="b" anchorCtr="0"/>
          <a:lstStyle/>
          <a:p>
            <a:pPr>
              <a:spcBef>
                <a:spcPts val="1200"/>
              </a:spcBef>
            </a:pPr>
            <a:endParaRPr lang="en-US" sz="3200" b="1" dirty="0">
              <a:solidFill>
                <a:prstClr val="black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57200" y="1414462"/>
            <a:ext cx="8220974" cy="4852988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Gray Bar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398142" y="0"/>
            <a:ext cx="6745857" cy="640080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bIns="457200" rtlCol="0" anchor="b" anchorCtr="0"/>
          <a:lstStyle/>
          <a:p>
            <a:pPr>
              <a:spcBef>
                <a:spcPts val="1200"/>
              </a:spcBef>
            </a:pPr>
            <a:endParaRPr lang="en-US" sz="3200" b="1" dirty="0">
              <a:solidFill>
                <a:prstClr val="black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648204" y="57150"/>
            <a:ext cx="6495795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0"/>
          </p:nvPr>
        </p:nvSpPr>
        <p:spPr>
          <a:xfrm>
            <a:off x="241540" y="370936"/>
            <a:ext cx="1940943" cy="5877463"/>
          </a:xfrm>
        </p:spPr>
        <p:txBody>
          <a:bodyPr/>
          <a:lstStyle>
            <a:lvl1pPr marL="0" indent="0">
              <a:buFontTx/>
              <a:buNone/>
              <a:defRPr sz="20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7"/>
          <p:cNvSpPr>
            <a:spLocks noGrp="1"/>
          </p:cNvSpPr>
          <p:nvPr>
            <p:ph sz="quarter" idx="11"/>
          </p:nvPr>
        </p:nvSpPr>
        <p:spPr>
          <a:xfrm>
            <a:off x="2639683" y="1414462"/>
            <a:ext cx="6275717" cy="4833937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2639682" y="838200"/>
            <a:ext cx="6504317" cy="457200"/>
          </a:xfrm>
        </p:spPr>
        <p:txBody>
          <a:bodyPr/>
          <a:lstStyle>
            <a:lvl1pPr marL="0" indent="0">
              <a:buNone/>
              <a:defRPr sz="2400" i="1"/>
            </a:lvl1pPr>
          </a:lstStyle>
          <a:p>
            <a:pPr lvl="0"/>
            <a:r>
              <a:rPr lang="en-US" dirty="0" smtClean="0"/>
              <a:t>Click to Add a Subtitle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Gray Bar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400800" y="0"/>
            <a:ext cx="2743200" cy="640080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bIns="457200" rtlCol="0" anchor="b" anchorCtr="0"/>
          <a:lstStyle/>
          <a:p>
            <a:pPr>
              <a:spcBef>
                <a:spcPts val="1200"/>
              </a:spcBef>
            </a:pPr>
            <a:endParaRPr lang="en-US" sz="3200" b="1" dirty="0">
              <a:solidFill>
                <a:prstClr val="black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5776"/>
            <a:ext cx="57150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0"/>
          </p:nvPr>
        </p:nvSpPr>
        <p:spPr>
          <a:xfrm>
            <a:off x="457200" y="1414463"/>
            <a:ext cx="5715000" cy="4833936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6" name="Content Placeholder 7"/>
          <p:cNvSpPr>
            <a:spLocks noGrp="1"/>
          </p:cNvSpPr>
          <p:nvPr>
            <p:ph sz="quarter" idx="11"/>
          </p:nvPr>
        </p:nvSpPr>
        <p:spPr>
          <a:xfrm>
            <a:off x="6553200" y="228600"/>
            <a:ext cx="2438400" cy="6019800"/>
          </a:xfrm>
        </p:spPr>
        <p:txBody>
          <a:bodyPr/>
          <a:lstStyle>
            <a:lvl1pPr marL="0" indent="0">
              <a:buNone/>
              <a:defRPr sz="2000"/>
            </a:lvl1pPr>
            <a:lvl2pPr marL="0" indent="0">
              <a:buNone/>
              <a:defRPr/>
            </a:lvl2pPr>
            <a:lvl3pPr marL="0" indent="0">
              <a:buNone/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838200"/>
            <a:ext cx="5719313" cy="457200"/>
          </a:xfrm>
        </p:spPr>
        <p:txBody>
          <a:bodyPr/>
          <a:lstStyle>
            <a:lvl1pPr marL="0" indent="0">
              <a:buNone/>
              <a:defRPr sz="2400" i="1"/>
            </a:lvl1pPr>
          </a:lstStyle>
          <a:p>
            <a:pPr lvl="0"/>
            <a:r>
              <a:rPr lang="en-US" dirty="0" smtClean="0"/>
              <a:t>Click to Add a Subtitle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Left Gray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3108960" cy="640080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bIns="457200" rtlCol="0" anchor="b" anchorCtr="0"/>
          <a:lstStyle/>
          <a:p>
            <a:pPr>
              <a:spcBef>
                <a:spcPts val="1200"/>
              </a:spcBef>
            </a:pPr>
            <a:endParaRPr lang="en-US" sz="3200" b="1" dirty="0">
              <a:solidFill>
                <a:prstClr val="black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336925" y="65776"/>
            <a:ext cx="5807075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0"/>
          </p:nvPr>
        </p:nvSpPr>
        <p:spPr>
          <a:xfrm>
            <a:off x="3336925" y="1414462"/>
            <a:ext cx="5577840" cy="4833937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6" name="Content Placeholder 7"/>
          <p:cNvSpPr>
            <a:spLocks noGrp="1"/>
          </p:cNvSpPr>
          <p:nvPr>
            <p:ph sz="quarter" idx="11"/>
          </p:nvPr>
        </p:nvSpPr>
        <p:spPr>
          <a:xfrm>
            <a:off x="205740" y="228600"/>
            <a:ext cx="2697480" cy="6019800"/>
          </a:xfrm>
        </p:spPr>
        <p:txBody>
          <a:bodyPr/>
          <a:lstStyle>
            <a:lvl1pPr marL="233363" indent="-233363">
              <a:buFont typeface="Arial" pitchFamily="34" charset="0"/>
              <a:buChar char="•"/>
              <a:defRPr sz="2000"/>
            </a:lvl1pPr>
            <a:lvl2pPr marL="457200" indent="-227013">
              <a:buFont typeface="Arial" pitchFamily="34" charset="0"/>
              <a:buChar char="–"/>
              <a:defRPr sz="1800" baseline="0"/>
            </a:lvl2pPr>
            <a:lvl3pPr marL="690563" indent="-236538">
              <a:buFont typeface="Arial" pitchFamily="34" charset="0"/>
              <a:buChar char="–"/>
              <a:tabLst>
                <a:tab pos="690563" algn="l"/>
              </a:tabLst>
              <a:defRPr sz="1600" baseline="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336925" y="838200"/>
            <a:ext cx="5807075" cy="457200"/>
          </a:xfrm>
        </p:spPr>
        <p:txBody>
          <a:bodyPr/>
          <a:lstStyle>
            <a:lvl1pPr marL="0" indent="0">
              <a:buNone/>
              <a:defRPr sz="2400" i="1"/>
            </a:lvl1pPr>
          </a:lstStyle>
          <a:p>
            <a:pPr lvl="0"/>
            <a:r>
              <a:rPr lang="en-US" dirty="0" smtClean="0"/>
              <a:t>Click to Add a Subtitle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9996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adorso\Pictures\Focus4-3_PPT-fl_72_lowRes_more Blu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391362"/>
            <a:ext cx="9144000" cy="4075277"/>
          </a:xfrm>
          <a:prstGeom prst="rect">
            <a:avLst/>
          </a:prstGeo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05201" y="3200400"/>
            <a:ext cx="2133598" cy="609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32320" y="2106155"/>
            <a:ext cx="32793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solidFill>
                  <a:srgbClr val="FFFFFF"/>
                </a:solidFill>
              </a:rPr>
              <a:t>Thank You</a:t>
            </a:r>
            <a:endParaRPr lang="en-US" sz="4800" b="1" dirty="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386794"/>
            <a:ext cx="9144000" cy="47120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8574"/>
            <a:ext cx="8686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4462"/>
            <a:ext cx="8229600" cy="484822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 smtClean="0"/>
            </a:lvl5pPr>
            <a:lvl6pPr>
              <a:defRPr lang="en-US" dirty="0" smtClean="0"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logo">
    <p:bg>
      <p:bgPr>
        <a:blipFill dpi="0" rotWithShape="1">
          <a:blip r:embed="rId2">
            <a:lum/>
          </a:blip>
          <a:srcRect/>
          <a:stretch>
            <a:fillRect l="25000" t="40000" r="25000" b="4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236898"/>
            <a:ext cx="9144000" cy="6211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6236898"/>
            <a:ext cx="9144000" cy="6211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6236898"/>
            <a:ext cx="9144000" cy="6211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1600200"/>
            <a:ext cx="8229600" cy="1513936"/>
          </a:xfrm>
        </p:spPr>
        <p:txBody>
          <a:bodyPr anchor="b">
            <a:noAutofit/>
          </a:bodyPr>
          <a:lstStyle>
            <a:lvl1pPr algn="ctr">
              <a:defRPr sz="3600" b="1"/>
            </a:lvl1pPr>
          </a:lstStyle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14400" y="3124200"/>
            <a:ext cx="7315200" cy="2335377"/>
          </a:xfrm>
        </p:spPr>
        <p:txBody>
          <a:bodyPr>
            <a:noAutofit/>
          </a:bodyPr>
          <a:lstStyle>
            <a:lvl1pPr marL="0" indent="0" algn="ctr">
              <a:buNone/>
              <a:defRPr sz="2800" b="1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a Subtitle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3" hasCustomPrompt="1"/>
          </p:nvPr>
        </p:nvSpPr>
        <p:spPr>
          <a:xfrm>
            <a:off x="1742536" y="4456048"/>
            <a:ext cx="5658928" cy="1005840"/>
          </a:xfrm>
        </p:spPr>
        <p:txBody>
          <a:bodyPr anchor="b">
            <a:noAutofit/>
          </a:bodyPr>
          <a:lstStyle>
            <a:lvl1pPr marL="0" indent="0" algn="ctr">
              <a:buFontTx/>
              <a:buNone/>
              <a:defRPr sz="20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  <a:lvl2pPr algn="l">
              <a:buFontTx/>
              <a:buNone/>
              <a:defRPr/>
            </a:lvl2pPr>
            <a:lvl3pPr algn="l">
              <a:buFontTx/>
              <a:buNone/>
              <a:defRPr/>
            </a:lvl3pPr>
            <a:lvl4pPr algn="l">
              <a:buFontTx/>
              <a:buNone/>
              <a:defRPr/>
            </a:lvl4pPr>
            <a:lvl5pPr algn="l">
              <a:buFontTx/>
              <a:buNone/>
              <a:defRPr/>
            </a:lvl5pPr>
          </a:lstStyle>
          <a:p>
            <a:pPr lvl="0"/>
            <a:r>
              <a:rPr lang="en-US" dirty="0" smtClean="0"/>
              <a:t>Presenter’s Name</a:t>
            </a:r>
          </a:p>
        </p:txBody>
      </p:sp>
      <p:sp>
        <p:nvSpPr>
          <p:cNvPr id="11" name="Text Placehold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1742537" y="5466383"/>
            <a:ext cx="5658927" cy="369887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616288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NOT Print Ver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S1213FocusBackgr10x7-5_96_9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9" name="Picture 8" descr="CS1213FocusBackgr10x7-5_96_9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685800"/>
            <a:ext cx="8229600" cy="1177506"/>
          </a:xfrm>
        </p:spPr>
        <p:txBody>
          <a:bodyPr anchor="b">
            <a:noAutofit/>
          </a:bodyPr>
          <a:lstStyle>
            <a:lvl1pPr algn="ctr">
              <a:defRPr sz="36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76300" y="1880558"/>
            <a:ext cx="7391400" cy="1891342"/>
          </a:xfrm>
        </p:spPr>
        <p:txBody>
          <a:bodyPr/>
          <a:lstStyle>
            <a:lvl1pPr marL="0" indent="0" algn="ctr">
              <a:buNone/>
              <a:defRPr sz="2800" b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a Subtitle</a:t>
            </a:r>
            <a:endParaRPr lang="en-US" dirty="0"/>
          </a:p>
        </p:txBody>
      </p:sp>
      <p:sp>
        <p:nvSpPr>
          <p:cNvPr id="6" name="Text Placeholder 15"/>
          <p:cNvSpPr>
            <a:spLocks noGrp="1"/>
          </p:cNvSpPr>
          <p:nvPr>
            <p:ph type="body" sz="quarter" idx="10" hasCustomPrompt="1"/>
          </p:nvPr>
        </p:nvSpPr>
        <p:spPr>
          <a:xfrm>
            <a:off x="1843709" y="2637186"/>
            <a:ext cx="5456582" cy="731520"/>
          </a:xfrm>
        </p:spPr>
        <p:txBody>
          <a:bodyPr anchor="b"/>
          <a:lstStyle>
            <a:lvl1pPr marL="0" indent="0" algn="ctr">
              <a:buNone/>
              <a:defRPr sz="2000" baseline="0">
                <a:solidFill>
                  <a:srgbClr val="FFFFFF"/>
                </a:solidFill>
              </a:defRPr>
            </a:lvl1pPr>
            <a:lvl2pPr marL="0" indent="0"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Presenter’s Name</a:t>
            </a:r>
          </a:p>
        </p:txBody>
      </p:sp>
      <p:sp>
        <p:nvSpPr>
          <p:cNvPr id="7" name="Text Placehold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2743200" y="3372928"/>
            <a:ext cx="3657600" cy="396815"/>
          </a:xfrm>
        </p:spPr>
        <p:txBody>
          <a:bodyPr anchor="b"/>
          <a:lstStyle>
            <a:lvl1pPr algn="ctr">
              <a:buNone/>
              <a:defRPr sz="1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Date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802" y="6349043"/>
            <a:ext cx="1412907" cy="403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1537828"/>
            <a:ext cx="8229600" cy="1600200"/>
          </a:xfrm>
        </p:spPr>
        <p:txBody>
          <a:bodyPr anchor="b"/>
          <a:lstStyle>
            <a:lvl1pPr algn="ctr">
              <a:defRPr sz="3600" b="1"/>
            </a:lvl1pPr>
          </a:lstStyle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14400" y="3216492"/>
            <a:ext cx="7315200" cy="1752600"/>
          </a:xfrm>
        </p:spPr>
        <p:txBody>
          <a:bodyPr>
            <a:noAutofit/>
          </a:bodyPr>
          <a:lstStyle>
            <a:lvl1pPr marL="0" indent="0" algn="ctr">
              <a:buNone/>
              <a:defRPr sz="2800" b="1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a Subtitle</a:t>
            </a:r>
            <a:endParaRPr lang="en-US" dirty="0"/>
          </a:p>
        </p:txBody>
      </p:sp>
      <p:grpSp>
        <p:nvGrpSpPr>
          <p:cNvPr id="4" name="Group 6"/>
          <p:cNvGrpSpPr/>
          <p:nvPr/>
        </p:nvGrpSpPr>
        <p:grpSpPr>
          <a:xfrm>
            <a:off x="0" y="0"/>
            <a:ext cx="9144000" cy="1295400"/>
            <a:chOff x="-14377" y="0"/>
            <a:chExt cx="9144000" cy="1295400"/>
          </a:xfrm>
        </p:grpSpPr>
        <p:pic>
          <p:nvPicPr>
            <p:cNvPr id="9" name="Picture 8" descr="Synopsys25-logoWhite_O_transparent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72422" y="341352"/>
              <a:ext cx="282951" cy="7976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4377" y="0"/>
              <a:ext cx="9144000" cy="1295400"/>
            </a:xfrm>
            <a:prstGeom prst="rect">
              <a:avLst/>
            </a:prstGeom>
          </p:spPr>
        </p:pic>
      </p:grpSp>
      <p:sp useBgFill="1">
        <p:nvSpPr>
          <p:cNvPr id="10" name="Rectangle 9"/>
          <p:cNvSpPr/>
          <p:nvPr/>
        </p:nvSpPr>
        <p:spPr>
          <a:xfrm>
            <a:off x="0" y="6377959"/>
            <a:ext cx="2950234" cy="4663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/>
          <p:cNvSpPr/>
          <p:nvPr/>
        </p:nvSpPr>
        <p:spPr>
          <a:xfrm>
            <a:off x="5562600" y="6395920"/>
            <a:ext cx="3581400" cy="4663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8574"/>
            <a:ext cx="8686800" cy="1143000"/>
          </a:xfrm>
        </p:spPr>
        <p:txBody>
          <a:bodyPr/>
          <a:lstStyle/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4462"/>
            <a:ext cx="8229600" cy="484822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/>
            </a:lvl4pPr>
            <a:lvl5pPr>
              <a:defRPr/>
            </a:lvl5pPr>
            <a:lvl6pPr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838200"/>
            <a:ext cx="8686800" cy="457200"/>
          </a:xfrm>
        </p:spPr>
        <p:txBody>
          <a:bodyPr/>
          <a:lstStyle>
            <a:lvl1pPr marL="0" indent="0">
              <a:buNone/>
              <a:defRPr sz="2400" i="1"/>
            </a:lvl1pPr>
          </a:lstStyle>
          <a:p>
            <a:pPr lvl="0"/>
            <a:r>
              <a:rPr lang="en-US" dirty="0" smtClean="0"/>
              <a:t>Click to Add a Subtitle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6"/>
          <p:cNvSpPr txBox="1">
            <a:spLocks/>
          </p:cNvSpPr>
          <p:nvPr/>
        </p:nvSpPr>
        <p:spPr>
          <a:xfrm>
            <a:off x="0" y="1295400"/>
            <a:ext cx="9144000" cy="1143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274320" tIns="45720" rIns="274320" bIns="45720" rtlCol="0" anchor="ctr">
            <a:normAutofit/>
          </a:bodyPr>
          <a:lstStyle>
            <a:lvl1pPr marL="173038" indent="0"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marL="173038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95400"/>
            <a:ext cx="8686800" cy="1143000"/>
          </a:xfr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143000" y="2688609"/>
            <a:ext cx="7543800" cy="3559791"/>
          </a:xfrm>
        </p:spPr>
        <p:txBody>
          <a:bodyPr/>
          <a:lstStyle>
            <a:lvl1pPr>
              <a:spcBef>
                <a:spcPts val="1400"/>
              </a:spcBef>
              <a:spcAft>
                <a:spcPts val="0"/>
              </a:spcAft>
              <a:buFontTx/>
              <a:buNone/>
              <a:defRPr baseline="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add agenda topics --- no bullets here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adorso\Pictures\Focus4-3_PPT-fl_72_lowRes_more Blu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391362"/>
            <a:ext cx="9144000" cy="4075277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486228"/>
            <a:ext cx="8229600" cy="1362075"/>
          </a:xfrm>
        </p:spPr>
        <p:txBody>
          <a:bodyPr anchor="b">
            <a:noAutofit/>
          </a:bodyPr>
          <a:lstStyle>
            <a:lvl1pPr algn="l">
              <a:defRPr sz="3400" b="1" cap="none" baseline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Add a Title – Transition Slide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2906713"/>
            <a:ext cx="8229600" cy="1500187"/>
          </a:xfrm>
        </p:spPr>
        <p:txBody>
          <a:bodyPr anchor="t">
            <a:noAutofit/>
          </a:bodyPr>
          <a:lstStyle>
            <a:lvl1pPr marL="0" indent="0">
              <a:buNone/>
              <a:defRPr sz="2400" b="0" i="1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Add a Subtitle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4462"/>
            <a:ext cx="4038600" cy="484822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/>
            </a:lvl4pPr>
            <a:lvl5pPr>
              <a:defRPr/>
            </a:lvl5pPr>
            <a:lvl6pPr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4462"/>
            <a:ext cx="4038600" cy="484822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/>
            </a:lvl4pPr>
            <a:lvl5pPr>
              <a:defRPr/>
            </a:lvl5pPr>
            <a:lvl6pPr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Sub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4462"/>
            <a:ext cx="4038600" cy="484822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4462"/>
            <a:ext cx="4038600" cy="484822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838200"/>
            <a:ext cx="8686800" cy="457200"/>
          </a:xfrm>
        </p:spPr>
        <p:txBody>
          <a:bodyPr/>
          <a:lstStyle>
            <a:lvl1pPr marL="0" indent="0">
              <a:buNone/>
              <a:defRPr sz="2400" i="1"/>
            </a:lvl1pPr>
          </a:lstStyle>
          <a:p>
            <a:pPr lvl="0"/>
            <a:r>
              <a:rPr lang="en-US" dirty="0" smtClean="0"/>
              <a:t>Click to Add a Subtitle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" y="6400838"/>
            <a:ext cx="9143245" cy="45716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8574"/>
            <a:ext cx="868642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4462"/>
            <a:ext cx="8229600" cy="4848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5"/>
            <a:endParaRPr lang="en-US" dirty="0" smtClean="0"/>
          </a:p>
          <a:p>
            <a:pPr lvl="5"/>
            <a:endParaRPr 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239816" y="6535578"/>
            <a:ext cx="2819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© 2015 </a:t>
            </a:r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Synopsys, Inc. All rights reserved. 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74060" y="6535578"/>
            <a:ext cx="640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AE2347F-76BC-4690-80B5-B24BA0EA7B0A}" type="slidenum">
              <a:rPr 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3079630" y="6475623"/>
            <a:ext cx="2984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tint val="75000"/>
                  </a:schemeClr>
                </a:solidFill>
                <a:latin typeface="Arial Black" pitchFamily="34" charset="0"/>
              </a:defRPr>
            </a:lvl1pPr>
          </a:lstStyle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132" r:id="rId1"/>
    <p:sldLayoutId id="2147485133" r:id="rId2"/>
    <p:sldLayoutId id="2147485134" r:id="rId3"/>
    <p:sldLayoutId id="2147485135" r:id="rId4"/>
    <p:sldLayoutId id="2147485136" r:id="rId5"/>
    <p:sldLayoutId id="2147485137" r:id="rId6"/>
    <p:sldLayoutId id="2147485138" r:id="rId7"/>
    <p:sldLayoutId id="2147485139" r:id="rId8"/>
    <p:sldLayoutId id="2147485140" r:id="rId9"/>
    <p:sldLayoutId id="2147485142" r:id="rId10"/>
    <p:sldLayoutId id="2147485143" r:id="rId11"/>
    <p:sldLayoutId id="2147485144" r:id="rId12"/>
    <p:sldLayoutId id="2147485153" r:id="rId13"/>
    <p:sldLayoutId id="2147485146" r:id="rId14"/>
    <p:sldLayoutId id="2147485147" r:id="rId15"/>
    <p:sldLayoutId id="2147485148" r:id="rId16"/>
    <p:sldLayoutId id="2147485149" r:id="rId17"/>
    <p:sldLayoutId id="2147485150" r:id="rId18"/>
    <p:sldLayoutId id="2147485151" r:id="rId19"/>
    <p:sldLayoutId id="2147485152" r:id="rId20"/>
    <p:sldLayoutId id="2147485154" r:id="rId2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0513" indent="-290513" algn="l" defTabSz="914400" rtl="0" eaLnBrk="1" latinLnBrk="0" hangingPunct="1">
        <a:spcBef>
          <a:spcPts val="6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68325" indent="-279400" algn="l" defTabSz="914400" rtl="0" eaLnBrk="1" latinLnBrk="0" hangingPunct="1">
        <a:spcBef>
          <a:spcPts val="6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90513" algn="l" defTabSz="568325" rtl="0" eaLnBrk="1" latinLnBrk="0" hangingPunct="1">
        <a:spcBef>
          <a:spcPts val="600"/>
        </a:spcBef>
        <a:buFont typeface="Arial" pitchFamily="34" charset="0"/>
        <a:buChar char="–"/>
        <a:tabLst>
          <a:tab pos="803275" algn="l"/>
        </a:tabLst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49350" indent="-2921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154113" indent="-295275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154113" indent="0" algn="l" defTabSz="914400" rtl="0" eaLnBrk="1" latinLnBrk="0" hangingPunct="1">
        <a:spcBef>
          <a:spcPct val="20000"/>
        </a:spcBef>
        <a:buFont typeface="Arial" pitchFamily="34" charset="0"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5400" dirty="0"/>
              <a:t>第</a:t>
            </a:r>
            <a:r>
              <a:rPr lang="zh-CN" altLang="en-US" sz="5400" dirty="0" smtClean="0"/>
              <a:t>一小组</a:t>
            </a:r>
            <a:r>
              <a:rPr lang="en-US" sz="5400" dirty="0" smtClean="0"/>
              <a:t>Python </a:t>
            </a:r>
            <a:r>
              <a:rPr lang="zh-CN" altLang="en-US" sz="5400" dirty="0" smtClean="0"/>
              <a:t>练习项目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项</a:t>
            </a:r>
            <a:r>
              <a:rPr lang="zh-CN" altLang="en-US" dirty="0" smtClean="0"/>
              <a:t>目成员：</a:t>
            </a:r>
            <a:endParaRPr lang="en-US" altLang="zh-CN" dirty="0"/>
          </a:p>
          <a:p>
            <a:r>
              <a:rPr lang="en-US" sz="2000" dirty="0" smtClean="0"/>
              <a:t>Xuefeng Chen, Lianpeng Sang, Zhaojie Li, Jianbiao Liao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407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imgsrc.baidu.com/forum/w%3D580/sign=4d21eaabf8dcd100cd9cf829428a47be/0a77911001e9390157d9cd987bec54e734d196ef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845948"/>
            <a:ext cx="4536504" cy="3280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936539" y="1070295"/>
            <a:ext cx="4104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7030A0"/>
                </a:solidFill>
                <a:latin typeface="+mj-ea"/>
                <a:ea typeface="+mj-ea"/>
              </a:rPr>
              <a:t>项</a:t>
            </a:r>
            <a:r>
              <a:rPr lang="zh-CN" altLang="en-US" sz="2800" b="1" dirty="0" smtClean="0">
                <a:solidFill>
                  <a:srgbClr val="7030A0"/>
                </a:solidFill>
                <a:latin typeface="+mj-ea"/>
                <a:ea typeface="+mj-ea"/>
              </a:rPr>
              <a:t>目内容</a:t>
            </a:r>
            <a:r>
              <a:rPr lang="zh-CN" altLang="en-US" sz="2800" dirty="0" smtClean="0">
                <a:latin typeface="+mj-ea"/>
                <a:ea typeface="+mj-ea"/>
              </a:rPr>
              <a:t>：</a:t>
            </a:r>
            <a:r>
              <a:rPr lang="zh-CN" altLang="en-US" sz="2000" dirty="0" smtClean="0">
                <a:latin typeface="+mj-ea"/>
                <a:ea typeface="+mj-ea"/>
              </a:rPr>
              <a:t>设计以下一款游戏</a:t>
            </a:r>
            <a:endParaRPr lang="en-US" sz="2000" dirty="0">
              <a:latin typeface="+mj-ea"/>
              <a:ea typeface="+mj-ea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15616" y="5313982"/>
            <a:ext cx="710963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游</a:t>
            </a:r>
            <a:r>
              <a:rPr lang="zh-CN" altLang="en-US" dirty="0" smtClean="0"/>
              <a:t>戏规则：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</a:t>
            </a:r>
            <a:r>
              <a:rPr lang="zh-CN" altLang="en-US" dirty="0" smtClean="0"/>
              <a:t> </a:t>
            </a:r>
            <a:r>
              <a:rPr lang="zh-CN" altLang="en-US" dirty="0"/>
              <a:t>甲</a:t>
            </a:r>
            <a:r>
              <a:rPr lang="zh-CN" altLang="en-US" dirty="0" smtClean="0"/>
              <a:t>方在上图中放置</a:t>
            </a:r>
            <a:r>
              <a:rPr lang="en-US" altLang="zh-CN" dirty="0" smtClean="0"/>
              <a:t>6</a:t>
            </a:r>
            <a:r>
              <a:rPr lang="zh-CN" altLang="en-US" dirty="0" smtClean="0"/>
              <a:t>艘军舰。规定乙方炮击次数上限</a:t>
            </a:r>
            <a:endParaRPr lang="en-US" altLang="zh-CN" dirty="0" smtClean="0"/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zh-CN" altLang="en-US" dirty="0" smtClean="0"/>
              <a:t>乙方炮击上图坐标，在规定次数内击沉所有军舰为胜。否则判负</a:t>
            </a:r>
            <a:endParaRPr lang="en-US" altLang="zh-CN" dirty="0" smtClean="0"/>
          </a:p>
          <a:p>
            <a:r>
              <a:rPr lang="en-US" dirty="0"/>
              <a:t> </a:t>
            </a:r>
            <a:r>
              <a:rPr lang="en-US" dirty="0" smtClean="0"/>
              <a:t>          </a:t>
            </a:r>
            <a:r>
              <a:rPr lang="zh-CN" altLang="en-US" dirty="0" smtClean="0"/>
              <a:t>*军舰被击沉的条件是该键所有方格都被击中*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611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59632" y="1196752"/>
            <a:ext cx="16273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7030A0"/>
                </a:solidFill>
                <a:latin typeface="+mj-ea"/>
                <a:ea typeface="+mj-ea"/>
              </a:rPr>
              <a:t>工作流程</a:t>
            </a:r>
            <a:endParaRPr lang="en-US" sz="2800" b="1" dirty="0">
              <a:solidFill>
                <a:srgbClr val="7030A0"/>
              </a:solidFill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63688" y="1945597"/>
            <a:ext cx="547260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en-US" altLang="zh-CN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sz="2000" dirty="0" smtClean="0"/>
              <a:t>组长提出一个项目</a:t>
            </a:r>
            <a:endParaRPr lang="en-US" altLang="zh-CN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sz="2000" dirty="0" smtClean="0"/>
              <a:t>开会研究产品需求，设计流程，用户界面；</a:t>
            </a:r>
            <a:endParaRPr lang="en-US" altLang="zh-CN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sz="2000" dirty="0" smtClean="0"/>
              <a:t>按设计，代码，验证分工项目各阶段任务</a:t>
            </a:r>
            <a:endParaRPr lang="en-US" altLang="zh-CN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sz="2000" dirty="0" smtClean="0"/>
              <a:t>开会共同制定各任务完成时间和负责人</a:t>
            </a:r>
            <a:endParaRPr lang="en-US" altLang="zh-CN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sz="2000" dirty="0"/>
              <a:t>开</a:t>
            </a:r>
            <a:r>
              <a:rPr lang="zh-CN" altLang="en-US" sz="2000" dirty="0" smtClean="0"/>
              <a:t>始项目</a:t>
            </a:r>
            <a:endParaRPr lang="en-US" altLang="zh-CN" sz="2000" dirty="0" smtClean="0"/>
          </a:p>
          <a:p>
            <a:pPr marL="342900" indent="-342900">
              <a:buFont typeface="+mj-lt"/>
              <a:buAutoNum type="arabicPeriod"/>
            </a:pPr>
            <a:endParaRPr lang="en-US" altLang="zh-CN" sz="2000" dirty="0" smtClean="0"/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6802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59632" y="1196752"/>
            <a:ext cx="16273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rgbClr val="7030A0"/>
                </a:solidFill>
                <a:latin typeface="+mj-ea"/>
                <a:ea typeface="+mj-ea"/>
              </a:rPr>
              <a:t>分工明细</a:t>
            </a:r>
            <a:endParaRPr lang="en-US" altLang="zh-CN" sz="2800" b="1" dirty="0" smtClean="0">
              <a:solidFill>
                <a:srgbClr val="7030A0"/>
              </a:solidFill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35696" y="1916832"/>
            <a:ext cx="45365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Xuefeng Chen: </a:t>
            </a:r>
          </a:p>
          <a:p>
            <a:r>
              <a:rPr lang="en-US" altLang="zh-CN" dirty="0" smtClean="0"/>
              <a:t>     </a:t>
            </a:r>
            <a:r>
              <a:rPr lang="zh-CN" altLang="en-US" dirty="0" smtClean="0"/>
              <a:t>提出项目，组织会议，测试产品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Lianpeng Sang: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zh-CN" altLang="en-US" dirty="0" smtClean="0"/>
              <a:t>设计产品功能流程，完成伪代码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Zhaojie Li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zh-CN" altLang="en-US" dirty="0" smtClean="0"/>
              <a:t>编写甲方程序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Jianbiao Liao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zh-CN" altLang="en-US" dirty="0" smtClean="0"/>
              <a:t>编写乙方程序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63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Synopsys Existing Color Palett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897ABA"/>
      </a:accent1>
      <a:accent2>
        <a:srgbClr val="FA7D21"/>
      </a:accent2>
      <a:accent3>
        <a:srgbClr val="85B634"/>
      </a:accent3>
      <a:accent4>
        <a:srgbClr val="EA1700"/>
      </a:accent4>
      <a:accent5>
        <a:srgbClr val="BCBCBC"/>
      </a:accent5>
      <a:accent6>
        <a:srgbClr val="4071BA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efault Theme" id="{E41D392C-69B5-410B-93A2-3DCBC541DC57}" vid="{665B3EE7-6704-437D-8D44-ED21F54FF7AD}"/>
    </a:ext>
  </a:extLst>
</a:theme>
</file>

<file path=ppt/theme/themeOverride1.xml><?xml version="1.0" encoding="utf-8"?>
<a:themeOverride xmlns:a="http://schemas.openxmlformats.org/drawingml/2006/main">
  <a:clrScheme name="Synopsys Existing Color Palette">
    <a:dk1>
      <a:sysClr val="windowText" lastClr="000000"/>
    </a:dk1>
    <a:lt1>
      <a:sysClr val="window" lastClr="FFFFFF"/>
    </a:lt1>
    <a:dk2>
      <a:srgbClr val="000000"/>
    </a:dk2>
    <a:lt2>
      <a:srgbClr val="FFFFFF"/>
    </a:lt2>
    <a:accent1>
      <a:srgbClr val="897ABA"/>
    </a:accent1>
    <a:accent2>
      <a:srgbClr val="FA7D21"/>
    </a:accent2>
    <a:accent3>
      <a:srgbClr val="85B634"/>
    </a:accent3>
    <a:accent4>
      <a:srgbClr val="EA1700"/>
    </a:accent4>
    <a:accent5>
      <a:srgbClr val="BCBCBC"/>
    </a:accent5>
    <a:accent6>
      <a:srgbClr val="4071BA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0</TotalTime>
  <Words>246</Words>
  <Application>Microsoft Office PowerPoint</Application>
  <PresentationFormat>On-screen Show (4:3)</PresentationFormat>
  <Paragraphs>24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Default Theme</vt:lpstr>
      <vt:lpstr>第一小组Python 练习项目</vt:lpstr>
      <vt:lpstr>PowerPoint Presentation</vt:lpstr>
      <vt:lpstr>PowerPoint Presentation</vt:lpstr>
      <vt:lpstr>PowerPoint Presentation</vt:lpstr>
    </vt:vector>
  </TitlesOfParts>
  <Company>Synopsys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第一小组Python 练习项目</dc:title>
  <dc:creator>synopsys</dc:creator>
  <cp:lastModifiedBy>synopsys</cp:lastModifiedBy>
  <cp:revision>1</cp:revision>
  <dcterms:created xsi:type="dcterms:W3CDTF">2015-01-29T09:37:08Z</dcterms:created>
  <dcterms:modified xsi:type="dcterms:W3CDTF">2015-01-29T09:37:57Z</dcterms:modified>
</cp:coreProperties>
</file>