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Personal Task and Case Management System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PySIG</a:t>
            </a:r>
            <a:r>
              <a:rPr lang="en-US" dirty="0" smtClean="0"/>
              <a:t> group II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a database system in Python</a:t>
            </a:r>
          </a:p>
          <a:p>
            <a:pPr lvl="1"/>
            <a:r>
              <a:rPr lang="en-US" dirty="0" smtClean="0"/>
              <a:t>A unified personal management system by gathering </a:t>
            </a:r>
            <a:r>
              <a:rPr lang="en-US" dirty="0" smtClean="0">
                <a:solidFill>
                  <a:srgbClr val="FF0000"/>
                </a:solidFill>
              </a:rPr>
              <a:t>tasks, cases and </a:t>
            </a:r>
            <a:r>
              <a:rPr lang="en-US" dirty="0" err="1" smtClean="0">
                <a:solidFill>
                  <a:srgbClr val="FF0000"/>
                </a:solidFill>
              </a:rPr>
              <a:t>changelists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together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059668"/>
            <a:ext cx="1152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2771636"/>
            <a:ext cx="1152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7824" y="3356992"/>
            <a:ext cx="1152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35696" y="3429000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3608" y="4207420"/>
            <a:ext cx="15032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Changelist</a:t>
            </a:r>
            <a:r>
              <a:rPr lang="en-US" dirty="0" smtClean="0"/>
              <a:t> /</a:t>
            </a:r>
          </a:p>
          <a:p>
            <a:pPr algn="ctr"/>
            <a:r>
              <a:rPr lang="en-US" dirty="0" smtClean="0"/>
              <a:t>CCR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76056" y="2780928"/>
            <a:ext cx="1296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Keyword1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6056" y="3448180"/>
            <a:ext cx="1296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Keyword2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76056" y="4766390"/>
            <a:ext cx="1296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Keywordn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52120" y="3767570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546898" y="2965594"/>
            <a:ext cx="368918" cy="27874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58741" y="3316342"/>
            <a:ext cx="357075" cy="18466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2040" y="2636912"/>
            <a:ext cx="1656184" cy="27363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02556" y="2636912"/>
            <a:ext cx="3381411" cy="27363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4283968" y="3704854"/>
            <a:ext cx="648072" cy="3722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58741" y="4527497"/>
            <a:ext cx="357075" cy="3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15816" y="4355812"/>
            <a:ext cx="1224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Files#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7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personal tasks with priorities and importance</a:t>
            </a:r>
          </a:p>
          <a:p>
            <a:pPr lvl="1"/>
            <a:r>
              <a:rPr lang="en-US" dirty="0"/>
              <a:t>STAR or Projects</a:t>
            </a:r>
          </a:p>
          <a:p>
            <a:pPr lvl="1"/>
            <a:r>
              <a:rPr lang="en-US" dirty="0"/>
              <a:t>Status update</a:t>
            </a:r>
          </a:p>
          <a:p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Collections</a:t>
            </a:r>
          </a:p>
          <a:p>
            <a:pPr lvl="1"/>
            <a:r>
              <a:rPr lang="en-US" dirty="0"/>
              <a:t>Case classifications with key word searching</a:t>
            </a:r>
          </a:p>
          <a:p>
            <a:pPr lvl="1"/>
            <a:r>
              <a:rPr lang="en-US" dirty="0"/>
              <a:t>Link important cases with </a:t>
            </a:r>
            <a:r>
              <a:rPr lang="en-US" dirty="0" smtClean="0"/>
              <a:t>tasks</a:t>
            </a:r>
          </a:p>
          <a:p>
            <a:endParaRPr lang="en-US" dirty="0" smtClean="0"/>
          </a:p>
          <a:p>
            <a:r>
              <a:rPr lang="en-US" dirty="0" err="1" smtClean="0"/>
              <a:t>Changelist</a:t>
            </a:r>
            <a:r>
              <a:rPr lang="en-US" dirty="0" smtClean="0"/>
              <a:t> log Append</a:t>
            </a:r>
          </a:p>
          <a:p>
            <a:endParaRPr lang="en-US" dirty="0" smtClean="0"/>
          </a:p>
          <a:p>
            <a:r>
              <a:rPr lang="en-US" dirty="0" smtClean="0"/>
              <a:t>GUI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5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E41D392C-69B5-410B-93A2-3DCBC541DC57}" vid="{665B3EE7-6704-437D-8D44-ED21F54FF7AD}"/>
    </a:ext>
  </a:extLst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</TotalTime>
  <Words>76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A Personal Task and Case Management System in Python</vt:lpstr>
      <vt:lpstr>Features</vt:lpstr>
      <vt:lpstr>Features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Personal Task and Case Management System in Python</dc:title>
  <dc:creator>synopsys</dc:creator>
  <cp:lastModifiedBy>synopsys</cp:lastModifiedBy>
  <cp:revision>3</cp:revision>
  <dcterms:created xsi:type="dcterms:W3CDTF">2015-01-28T01:53:17Z</dcterms:created>
  <dcterms:modified xsi:type="dcterms:W3CDTF">2015-01-28T06:09:29Z</dcterms:modified>
</cp:coreProperties>
</file>