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notesMasterIdLst>
    <p:notesMasterId r:id="rId3"/>
  </p:notesMasterIdLst>
  <p:sldIdLst>
    <p:sldId id="30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7F08-4FD8-457D-A306-EABA2FD0BEED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6877-3C19-45AF-AE1F-2B5B5D02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smtClean="0"/>
              <a:t> project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693242" y="314096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1818664" y="3557726"/>
            <a:ext cx="0" cy="38549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4807812" y="3140968"/>
            <a:ext cx="459116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207612" y="2861263"/>
            <a:ext cx="16002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436212" y="2937463"/>
            <a:ext cx="1219200" cy="1066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DB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(SQLite) </a:t>
            </a:r>
            <a:endParaRPr lang="en-US" sz="24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069454" y="3943216"/>
            <a:ext cx="1600200" cy="1241425"/>
            <a:chOff x="1023878" y="4690063"/>
            <a:chExt cx="1600200" cy="1241425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1023878" y="4690063"/>
              <a:ext cx="1600200" cy="1241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252478" y="5018675"/>
              <a:ext cx="1066800" cy="684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a typeface="宋体" pitchFamily="2" charset="-122"/>
                </a:rPr>
                <a:t>GUI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a typeface="宋体" pitchFamily="2" charset="-122"/>
                </a:rPr>
                <a:t>(</a:t>
              </a:r>
              <a:r>
                <a:rPr lang="en-US" sz="1400" b="1" dirty="0" err="1" smtClean="0">
                  <a:solidFill>
                    <a:srgbClr val="000000"/>
                  </a:solidFill>
                  <a:ea typeface="宋体" pitchFamily="2" charset="-122"/>
                </a:rPr>
                <a:t>PyQT</a:t>
              </a:r>
              <a:r>
                <a:rPr lang="en-US" sz="1400" b="1" dirty="0" smtClean="0">
                  <a:solidFill>
                    <a:srgbClr val="000000"/>
                  </a:solidFill>
                  <a:ea typeface="宋体" pitchFamily="2" charset="-122"/>
                </a:rPr>
                <a:t>)</a:t>
              </a:r>
              <a:endParaRPr lang="en-US" sz="2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69454" y="2240830"/>
            <a:ext cx="1600200" cy="1241425"/>
            <a:chOff x="1099592" y="2958455"/>
            <a:chExt cx="1600200" cy="1241425"/>
          </a:xfrm>
        </p:grpSpPr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1099592" y="2958455"/>
              <a:ext cx="1600200" cy="1241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1328192" y="3287067"/>
              <a:ext cx="1066800" cy="684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 dirty="0" smtClean="0"/>
                <a:t>QR system</a:t>
              </a:r>
              <a:endParaRPr lang="en-US" sz="1400" b="1" dirty="0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1175792" y="2980680"/>
              <a:ext cx="146526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 smtClean="0"/>
                <a:t>HSPICE, </a:t>
              </a:r>
              <a:r>
                <a:rPr lang="en-US" sz="1200" b="1" dirty="0" err="1" smtClean="0"/>
                <a:t>FineSim</a:t>
              </a:r>
              <a:endParaRPr lang="en-US" sz="1200" b="1" dirty="0"/>
            </a:p>
          </p:txBody>
        </p:sp>
      </p:grp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699792" y="414908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240496" y="2276872"/>
            <a:ext cx="2067808" cy="2893100"/>
            <a:chOff x="5240496" y="2021765"/>
            <a:chExt cx="2067808" cy="2893100"/>
          </a:xfrm>
        </p:grpSpPr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240496" y="2021765"/>
              <a:ext cx="2067808" cy="28931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 </a:t>
              </a:r>
              <a:r>
                <a:rPr lang="en-US" sz="1400" b="1" dirty="0" smtClean="0"/>
                <a:t>        </a:t>
              </a:r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5737447" y="2564904"/>
              <a:ext cx="1087121" cy="684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 dirty="0" smtClean="0"/>
                <a:t>Excel,</a:t>
              </a:r>
            </a:p>
            <a:p>
              <a:pPr algn="ctr"/>
              <a:r>
                <a:rPr lang="en-US" sz="1400" b="1" dirty="0" smtClean="0"/>
                <a:t>plot</a:t>
              </a:r>
              <a:endParaRPr lang="en-US" sz="1400" b="1" dirty="0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5541769" y="2168817"/>
              <a:ext cx="146526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 smtClean="0"/>
                <a:t>Output</a:t>
              </a:r>
              <a:endParaRPr lang="en-US" sz="1200" b="1" dirty="0"/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5757768" y="3857832"/>
              <a:ext cx="1066800" cy="684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 dirty="0" smtClean="0"/>
                <a:t>web</a:t>
              </a:r>
              <a:endParaRPr lang="en-US" sz="1400" b="1" dirty="0"/>
            </a:p>
          </p:txBody>
        </p:sp>
      </p:grpSp>
      <p:sp>
        <p:nvSpPr>
          <p:cNvPr id="41" name="Line 23"/>
          <p:cNvSpPr>
            <a:spLocks noChangeShapeType="1"/>
          </p:cNvSpPr>
          <p:nvPr/>
        </p:nvSpPr>
        <p:spPr bwMode="auto">
          <a:xfrm flipH="1">
            <a:off x="2699792" y="4653136"/>
            <a:ext cx="25407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 flipV="1">
            <a:off x="6228184" y="3573015"/>
            <a:ext cx="0" cy="43124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13639</TotalTime>
  <Words>21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PySIG project 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HSPICE Python SIG</dc:title>
  <dc:creator>synopsys</dc:creator>
  <cp:lastModifiedBy>synopsys</cp:lastModifiedBy>
  <cp:revision>225</cp:revision>
  <dcterms:created xsi:type="dcterms:W3CDTF">2014-10-28T02:01:19Z</dcterms:created>
  <dcterms:modified xsi:type="dcterms:W3CDTF">2015-01-14T02:45:19Z</dcterms:modified>
</cp:coreProperties>
</file>