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notesMasterIdLst>
    <p:notesMasterId r:id="rId8"/>
  </p:notesMasterIdLst>
  <p:sldIdLst>
    <p:sldId id="256" r:id="rId2"/>
    <p:sldId id="296" r:id="rId3"/>
    <p:sldId id="297" r:id="rId4"/>
    <p:sldId id="298" r:id="rId5"/>
    <p:sldId id="282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7B168-CAAB-4F2F-9D8F-04907DB0CC4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134AE-BB98-43F5-B790-B4972142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140968"/>
            <a:ext cx="7315200" cy="2393031"/>
          </a:xfrm>
        </p:spPr>
        <p:txBody>
          <a:bodyPr/>
          <a:lstStyle/>
          <a:p>
            <a:r>
              <a:rPr lang="en-US" dirty="0" smtClean="0"/>
              <a:t>Server Task Manger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43608" y="4456048"/>
            <a:ext cx="7560840" cy="1005840"/>
          </a:xfrm>
        </p:spPr>
        <p:txBody>
          <a:bodyPr/>
          <a:lstStyle/>
          <a:p>
            <a:r>
              <a:rPr lang="en-US" dirty="0" smtClean="0"/>
              <a:t>Huihuang Li, Yuli Zhang, Jian Wang, Yijiang Huang, Yan Wei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20150128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3648" y="1916832"/>
            <a:ext cx="669674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37228" y="2204864"/>
            <a:ext cx="11347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40764" y="2204864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32876" y="304064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84168" y="221033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688" y="218049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56736" y="3874904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37228" y="3040648"/>
            <a:ext cx="42311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37228" y="3874904"/>
            <a:ext cx="42311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72878" y="4832412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2100" y="4829552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56084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8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315200" cy="3905199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loading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checking </a:t>
            </a:r>
          </a:p>
          <a:p>
            <a:pPr marL="514350" indent="-514350" algn="l">
              <a:buAutoNum type="arabicPeriod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Whose process on the server , loading?</a:t>
            </a:r>
          </a:p>
          <a:p>
            <a:pPr marL="514350" indent="-514350" algn="l">
              <a:buAutoNum type="arabicPeriod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Disk            email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369240" y="2780928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1950</TotalTime>
  <Words>40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Python Project</vt:lpstr>
      <vt:lpstr>PowerPoint Presentation</vt:lpstr>
      <vt:lpstr>PowerPoint Presentation</vt:lpstr>
      <vt:lpstr>PowerPoint Presentation</vt:lpstr>
      <vt:lpstr>Q&amp;A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HSPICE Python SIG</dc:title>
  <dc:creator>synopsys</dc:creator>
  <cp:lastModifiedBy>synopsys</cp:lastModifiedBy>
  <cp:revision>110</cp:revision>
  <dcterms:created xsi:type="dcterms:W3CDTF">2014-10-28T02:01:19Z</dcterms:created>
  <dcterms:modified xsi:type="dcterms:W3CDTF">2015-01-27T06:33:50Z</dcterms:modified>
</cp:coreProperties>
</file>