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Generating </a:t>
            </a:r>
            <a:r>
              <a:rPr lang="en-US" dirty="0" err="1" smtClean="0"/>
              <a:t>Cosim</a:t>
            </a:r>
            <a:r>
              <a:rPr lang="en-US" dirty="0" smtClean="0"/>
              <a:t> Feature Tag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 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Ji Dong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1/28/2015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Sith</a:t>
            </a:r>
            <a:r>
              <a:rPr lang="en-US" dirty="0" smtClean="0"/>
              <a:t>-Tag</a:t>
            </a:r>
          </a:p>
          <a:p>
            <a:pPr marL="620712" lvl="1" indent="-342900"/>
            <a:r>
              <a:rPr lang="en-US" dirty="0" smtClean="0"/>
              <a:t>Feature tag of </a:t>
            </a:r>
            <a:r>
              <a:rPr lang="en-US" dirty="0" err="1" smtClean="0"/>
              <a:t>Cosim</a:t>
            </a:r>
            <a:r>
              <a:rPr lang="en-US" dirty="0" smtClean="0"/>
              <a:t> </a:t>
            </a:r>
            <a:r>
              <a:rPr lang="en-US" dirty="0" err="1" smtClean="0"/>
              <a:t>DKI</a:t>
            </a:r>
            <a:r>
              <a:rPr lang="en-US" dirty="0" smtClean="0"/>
              <a:t>  </a:t>
            </a:r>
            <a:r>
              <a:rPr lang="en-US" i="1" dirty="0" smtClean="0"/>
              <a:t>(i.e</a:t>
            </a:r>
            <a:r>
              <a:rPr lang="en-US" i="1" dirty="0"/>
              <a:t>. </a:t>
            </a:r>
            <a:r>
              <a:rPr lang="en-US" i="1" dirty="0" err="1" smtClean="0"/>
              <a:t>DKI_spice_top</a:t>
            </a:r>
            <a:r>
              <a:rPr lang="en-US" i="1" dirty="0"/>
              <a:t>, </a:t>
            </a:r>
            <a:r>
              <a:rPr lang="en-US" i="1" dirty="0" err="1" smtClean="0"/>
              <a:t>DKI_bus_format</a:t>
            </a:r>
            <a:r>
              <a:rPr lang="en-US" i="1" dirty="0" smtClean="0"/>
              <a:t> ..)</a:t>
            </a:r>
          </a:p>
          <a:p>
            <a:pPr marL="620712" lvl="1" indent="-342900"/>
            <a:r>
              <a:rPr lang="en-US" dirty="0" smtClean="0"/>
              <a:t>Easy of use in classify features</a:t>
            </a:r>
          </a:p>
          <a:p>
            <a:pPr marL="620712" lvl="1" indent="-342900"/>
            <a:r>
              <a:rPr lang="en-US" dirty="0" smtClean="0"/>
              <a:t>Improve functional coverage</a:t>
            </a:r>
          </a:p>
          <a:p>
            <a:pPr marL="277812" lvl="1" indent="0">
              <a:buNone/>
            </a:pPr>
            <a:endParaRPr lang="en-US" dirty="0" smtClean="0"/>
          </a:p>
          <a:p>
            <a:pPr marL="342900" indent="-342900"/>
            <a:r>
              <a:rPr lang="en-US" dirty="0" err="1" smtClean="0"/>
              <a:t>Sith</a:t>
            </a:r>
            <a:r>
              <a:rPr lang="en-US" dirty="0" smtClean="0"/>
              <a:t>-Tag Usage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/</a:t>
            </a:r>
            <a:r>
              <a:rPr lang="en-US" dirty="0" err="1" smtClean="0"/>
              <a:t>sith.run</a:t>
            </a:r>
            <a:r>
              <a:rPr lang="en-US" dirty="0" smtClean="0"/>
              <a:t>:</a:t>
            </a:r>
            <a:endParaRPr lang="en-US" dirty="0"/>
          </a:p>
          <a:p>
            <a:pPr marL="277812" lvl="1" indent="0">
              <a:buNone/>
            </a:pPr>
            <a:r>
              <a:rPr lang="en-US" sz="16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sith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feature,xa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DKI_thru_net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DKI_spice_top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DKI_bus_format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DKI_rmap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DKI_cell_partitioning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DKI_port_map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DKI_wildcard</a:t>
            </a:r>
            <a:r>
              <a:rPr lang="en-US" sz="1600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7812" lvl="1" indent="0">
              <a:buNone/>
            </a:pPr>
            <a:endParaRPr lang="en-US" dirty="0" smtClean="0"/>
          </a:p>
          <a:p>
            <a:pPr marL="620712" lvl="1" indent="-342900"/>
            <a:r>
              <a:rPr lang="en-US" dirty="0" smtClean="0"/>
              <a:t>List for All Tags</a:t>
            </a:r>
          </a:p>
          <a:p>
            <a:pPr marL="277812" lvl="1" indent="0">
              <a:buNone/>
            </a:pP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/u/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raptmgr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/integration/main/</a:t>
            </a:r>
            <a:r>
              <a:rPr lang="en-US" sz="16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nightly_client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unit_common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sith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/tags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Sith</a:t>
            </a:r>
            <a:r>
              <a:rPr lang="en-US" dirty="0" smtClean="0"/>
              <a:t>-Tag Generating</a:t>
            </a:r>
          </a:p>
          <a:p>
            <a:pPr marL="290512" lvl="3" indent="0">
              <a:buNone/>
            </a:pP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raptmgr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/integration/main/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nightly_client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unit_common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sith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tag_dki.tcl</a:t>
            </a:r>
            <a:endParaRPr lang="en-US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Current </a:t>
            </a:r>
            <a:r>
              <a:rPr lang="en-US" dirty="0"/>
              <a:t>Limitation</a:t>
            </a:r>
          </a:p>
          <a:p>
            <a:pPr marL="620712" lvl="1" indent="-342900"/>
            <a:r>
              <a:rPr lang="en-US" dirty="0"/>
              <a:t>Limited feature coverage </a:t>
            </a:r>
            <a:r>
              <a:rPr lang="en-US" i="1" dirty="0"/>
              <a:t>(based on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Cosim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</a:t>
            </a:r>
            <a:r>
              <a:rPr lang="en-US" i="1" dirty="0"/>
              <a:t>only)</a:t>
            </a:r>
          </a:p>
          <a:p>
            <a:pPr marL="620712" lvl="1" indent="-342900"/>
            <a:endParaRPr lang="en-US" i="1" dirty="0"/>
          </a:p>
          <a:p>
            <a:r>
              <a:rPr lang="en-US" dirty="0"/>
              <a:t>Deliverable Scope</a:t>
            </a:r>
          </a:p>
          <a:p>
            <a:pPr marL="620712" lvl="1" indent="-342900"/>
            <a:r>
              <a:rPr lang="en-US" dirty="0" err="1"/>
              <a:t>S</a:t>
            </a:r>
            <a:r>
              <a:rPr lang="en-US" dirty="0" err="1" smtClean="0"/>
              <a:t>ith</a:t>
            </a:r>
            <a:r>
              <a:rPr lang="en-US" dirty="0" smtClean="0"/>
              <a:t>-tag </a:t>
            </a:r>
            <a:r>
              <a:rPr lang="en-US" dirty="0"/>
              <a:t>gathering script in Python</a:t>
            </a:r>
          </a:p>
          <a:p>
            <a:pPr marL="620712" lvl="1" indent="-342900"/>
            <a:r>
              <a:rPr lang="en-US" dirty="0"/>
              <a:t>Based on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Cosim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8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sz="18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ams.cmd</a:t>
            </a:r>
            <a:endParaRPr lang="en-US" sz="18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9290" y="2514600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185</TotalTime>
  <Words>92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Generating Cosim Feature Tag</vt:lpstr>
      <vt:lpstr>Project Initiation</vt:lpstr>
      <vt:lpstr>Project Initiation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Cosim Feature Tag Gathering</dc:title>
  <dc:creator>Ji Dong</dc:creator>
  <cp:lastModifiedBy>synopsys</cp:lastModifiedBy>
  <cp:revision>20</cp:revision>
  <dcterms:created xsi:type="dcterms:W3CDTF">2015-01-26T06:43:28Z</dcterms:created>
  <dcterms:modified xsi:type="dcterms:W3CDTF">2015-01-28T05:38:49Z</dcterms:modified>
</cp:coreProperties>
</file>