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4"/>
  </p:sld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IG </a:t>
            </a:r>
            <a:r>
              <a:rPr lang="en-US" dirty="0" err="1" smtClean="0"/>
              <a:t>PySIG</a:t>
            </a:r>
            <a:r>
              <a:rPr lang="en-US" dirty="0" smtClean="0"/>
              <a:t> Did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Glimpse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Jiacheng Pan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DRC Compare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</a:p>
          <a:p>
            <a:r>
              <a:rPr lang="en-US" dirty="0" smtClean="0"/>
              <a:t>Python makes it easier to implement ideas faster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8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7" y="2708920"/>
            <a:ext cx="8696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PCCT</a:t>
            </a:r>
          </a:p>
          <a:p>
            <a:r>
              <a:rPr lang="en-US" dirty="0" smtClean="0"/>
              <a:t>PCCT GUI</a:t>
            </a:r>
          </a:p>
          <a:p>
            <a:r>
              <a:rPr lang="en-US" dirty="0" smtClean="0"/>
              <a:t>DRC Compare Tool</a:t>
            </a:r>
          </a:p>
          <a:p>
            <a:r>
              <a:rPr lang="en-US" dirty="0" smtClean="0"/>
              <a:t>Random (</a:t>
            </a:r>
            <a:r>
              <a:rPr lang="en-US" dirty="0" err="1" smtClean="0"/>
              <a:t>Tcl</a:t>
            </a:r>
            <a:r>
              <a:rPr lang="en-US" dirty="0" smtClean="0"/>
              <a:t>) UI / option Coverage Analyzer </a:t>
            </a:r>
            <a:r>
              <a:rPr lang="en-US" smtClean="0"/>
              <a:t>(on-going)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Coverage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err="1"/>
              <a:t>recipe_library</a:t>
            </a:r>
            <a:r>
              <a:rPr lang="en-US" dirty="0"/>
              <a:t> code coverage (python and </a:t>
            </a:r>
            <a:r>
              <a:rPr lang="en-US" dirty="0" err="1"/>
              <a:t>Corbasic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Proteus </a:t>
            </a:r>
            <a:r>
              <a:rPr lang="en-US" dirty="0"/>
              <a:t>frozen python code coverage</a:t>
            </a:r>
          </a:p>
          <a:p>
            <a:pPr lvl="1"/>
            <a:r>
              <a:rPr lang="en-US" dirty="0" smtClean="0"/>
              <a:t>RMT </a:t>
            </a:r>
            <a:r>
              <a:rPr lang="en-US" dirty="0"/>
              <a:t>code </a:t>
            </a:r>
            <a:r>
              <a:rPr lang="en-US" dirty="0" smtClean="0"/>
              <a:t>coverage</a:t>
            </a:r>
          </a:p>
          <a:p>
            <a:r>
              <a:rPr lang="en-US" dirty="0" smtClean="0"/>
              <a:t>An integrated tool for evaluating python code coverage</a:t>
            </a:r>
          </a:p>
          <a:p>
            <a:pPr lvl="1"/>
            <a:r>
              <a:rPr lang="en-US" smtClean="0"/>
              <a:t>For Proteus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2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</a:t>
            </a:r>
          </a:p>
          <a:p>
            <a:pPr lvl="1"/>
            <a:r>
              <a:rPr lang="en-US" dirty="0" smtClean="0"/>
              <a:t>Insert codes for collecting line coverage statistics</a:t>
            </a:r>
          </a:p>
          <a:p>
            <a:pPr lvl="1"/>
            <a:r>
              <a:rPr lang="en-US" dirty="0" smtClean="0"/>
              <a:t>Convert into scripts with coverage-data-collection harness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1334"/>
            <a:ext cx="4267200" cy="154654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8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2209800" y="4388540"/>
            <a:ext cx="2286000" cy="914400"/>
          </a:xfrm>
          <a:prstGeom prst="bentArrow">
            <a:avLst>
              <a:gd name="adj1" fmla="val 16048"/>
              <a:gd name="adj2" fmla="val 25000"/>
              <a:gd name="adj3" fmla="val 25000"/>
              <a:gd name="adj4" fmla="val 43750"/>
            </a:avLst>
          </a:prstGeom>
          <a:gradFill>
            <a:gsLst>
              <a:gs pos="15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13" y="2688933"/>
            <a:ext cx="4068410" cy="3667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8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endCxn id="9" idx="3"/>
          </p:cNvCxnSpPr>
          <p:nvPr/>
        </p:nvCxnSpPr>
        <p:spPr>
          <a:xfrm flipH="1">
            <a:off x="3584104" y="5470549"/>
            <a:ext cx="2500064" cy="397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7704" y="5282857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M239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L39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B0</a:t>
            </a:r>
            <a:r>
              <a:rPr lang="en-US" sz="1400" dirty="0" smtClean="0"/>
              <a:t>E: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File number: 239</a:t>
            </a:r>
          </a:p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Line number :39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Branch number: 0</a:t>
            </a:r>
          </a:p>
          <a:p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65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RunCase</a:t>
            </a:r>
            <a:r>
              <a:rPr lang="en-US" dirty="0"/>
              <a:t> &amp; </a:t>
            </a:r>
            <a:r>
              <a:rPr lang="en-US" dirty="0" smtClean="0"/>
              <a:t>Extract &amp; Report</a:t>
            </a:r>
          </a:p>
          <a:p>
            <a:pPr lvl="1"/>
            <a:r>
              <a:rPr lang="en-US" dirty="0" smtClean="0"/>
              <a:t>Cases running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Data 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6552728" cy="315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4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Python does</a:t>
            </a:r>
          </a:p>
          <a:p>
            <a:pPr lvl="1"/>
            <a:r>
              <a:rPr lang="en-US" dirty="0" smtClean="0"/>
              <a:t>Native support for line coverage statistics collection</a:t>
            </a:r>
          </a:p>
          <a:p>
            <a:pPr lvl="1"/>
            <a:r>
              <a:rPr lang="en-US" dirty="0" smtClean="0"/>
              <a:t>Easy-to-use glue logic for combining different utilities together</a:t>
            </a:r>
          </a:p>
          <a:p>
            <a:pPr lvl="2"/>
            <a:r>
              <a:rPr lang="en-US" dirty="0" err="1" smtClean="0"/>
              <a:t>ltg_test</a:t>
            </a:r>
            <a:r>
              <a:rPr lang="en-US" dirty="0" smtClean="0"/>
              <a:t> for case running</a:t>
            </a:r>
          </a:p>
          <a:p>
            <a:pPr lvl="2"/>
            <a:r>
              <a:rPr lang="en-US" dirty="0" smtClean="0"/>
              <a:t>Statistics collection</a:t>
            </a:r>
          </a:p>
          <a:p>
            <a:pPr lvl="2"/>
            <a:r>
              <a:rPr lang="en-US" dirty="0" smtClean="0"/>
              <a:t>Data presentation in webpage</a:t>
            </a:r>
          </a:p>
          <a:p>
            <a:pPr lvl="1"/>
            <a:r>
              <a:rPr lang="en-US" dirty="0" smtClean="0"/>
              <a:t>Abundant libraries at disposal</a:t>
            </a:r>
          </a:p>
          <a:p>
            <a:pPr lvl="2"/>
            <a:r>
              <a:rPr lang="en-US" dirty="0" smtClean="0"/>
              <a:t>AST for script parsing</a:t>
            </a:r>
          </a:p>
          <a:p>
            <a:pPr lvl="2"/>
            <a:r>
              <a:rPr lang="en-US" dirty="0" smtClean="0"/>
              <a:t>LCOV for data 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3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PCCT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GUI wrapper for PCCT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PyQt</a:t>
            </a:r>
            <a:endParaRPr lang="en-US" dirty="0" smtClean="0"/>
          </a:p>
          <a:p>
            <a:pPr lvl="1"/>
            <a:r>
              <a:rPr lang="en-US" dirty="0" smtClean="0"/>
              <a:t>Pretty good-looking</a:t>
            </a:r>
          </a:p>
          <a:p>
            <a:pPr lvl="1"/>
            <a:r>
              <a:rPr lang="en-US" dirty="0" smtClean="0"/>
              <a:t>Easily and quickly implemented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4320480" cy="334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40968"/>
            <a:ext cx="3861730" cy="301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02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PCCT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Python does</a:t>
            </a:r>
          </a:p>
          <a:p>
            <a:pPr lvl="1"/>
            <a:r>
              <a:rPr lang="en-US" dirty="0" smtClean="0"/>
              <a:t>Still, as a good glue logic</a:t>
            </a:r>
          </a:p>
          <a:p>
            <a:pPr lvl="1"/>
            <a:r>
              <a:rPr lang="en-US" dirty="0" smtClean="0"/>
              <a:t>As a means of swift implementation</a:t>
            </a:r>
          </a:p>
          <a:p>
            <a:pPr lvl="2"/>
            <a:r>
              <a:rPr lang="en-US" dirty="0" smtClean="0"/>
              <a:t>Method calling very similar to </a:t>
            </a:r>
            <a:r>
              <a:rPr lang="en-US" dirty="0" err="1" smtClean="0"/>
              <a:t>Qt</a:t>
            </a:r>
            <a:r>
              <a:rPr lang="en-US" dirty="0" smtClean="0"/>
              <a:t> C++</a:t>
            </a:r>
          </a:p>
          <a:p>
            <a:pPr lvl="3"/>
            <a:r>
              <a:rPr lang="en-US" dirty="0" smtClean="0"/>
              <a:t>Only easier</a:t>
            </a:r>
          </a:p>
          <a:p>
            <a:pPr lvl="2"/>
            <a:r>
              <a:rPr lang="en-US" dirty="0" smtClean="0"/>
              <a:t>Debugging and modification is easy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4" y="3716675"/>
            <a:ext cx="3879281" cy="24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11343"/>
            <a:ext cx="4493992" cy="29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64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DRC Compare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0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824536" cy="397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5792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9ADD13BDF0594785F30826158E7F9B" ma:contentTypeVersion="0" ma:contentTypeDescription="Create a new document." ma:contentTypeScope="" ma:versionID="26177c70174231e09fcbf736305444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974D24-F927-4503-998F-0F5E69A96801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1DA2A8-90C7-4174-99AA-2FE92791A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D5F287-803F-4A20-B626-FCABFEE45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</TotalTime>
  <Words>211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What IG PySIG Did Using Python</vt:lpstr>
      <vt:lpstr>Outline</vt:lpstr>
      <vt:lpstr>PCCT</vt:lpstr>
      <vt:lpstr>PCCT Functionality</vt:lpstr>
      <vt:lpstr>PCCT Functionality</vt:lpstr>
      <vt:lpstr>PCCT</vt:lpstr>
      <vt:lpstr>PCCT GUI</vt:lpstr>
      <vt:lpstr>PCCT GUI</vt:lpstr>
      <vt:lpstr>DRC Compare Tool</vt:lpstr>
      <vt:lpstr>DRC Compare Tool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Pan</dc:creator>
  <cp:lastModifiedBy>synopsys</cp:lastModifiedBy>
  <cp:revision>35</cp:revision>
  <dcterms:created xsi:type="dcterms:W3CDTF">2014-11-19T02:14:52Z</dcterms:created>
  <dcterms:modified xsi:type="dcterms:W3CDTF">2014-11-21T07:16:07Z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0x010100179ADD13BDF0594785F30826158E7F9B</vt:lpwstr>
  </property>
</Properties>
</file>